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y="5143500" cx="9144000"/>
  <p:notesSz cx="6858000" cy="9144000"/>
  <p:embeddedFontLst>
    <p:embeddedFont>
      <p:font typeface="Patrick Hand"/>
      <p:regular r:id="rId57"/>
    </p:embeddedFont>
    <p:embeddedFont>
      <p:font typeface="Proxima Nova"/>
      <p:regular r:id="rId58"/>
      <p:bold r:id="rId59"/>
      <p:italic r:id="rId60"/>
      <p:boldItalic r:id="rId61"/>
    </p:embeddedFont>
    <p:embeddedFont>
      <p:font typeface="Roboto Medium"/>
      <p:regular r:id="rId62"/>
      <p:bold r:id="rId63"/>
      <p:italic r:id="rId64"/>
      <p:boldItalic r:id="rId65"/>
    </p:embeddedFont>
    <p:embeddedFont>
      <p:font typeface="Amatic SC"/>
      <p:regular r:id="rId66"/>
      <p:bold r:id="rId67"/>
    </p:embeddedFont>
    <p:embeddedFont>
      <p:font typeface="Press Start 2P"/>
      <p:regular r:id="rId68"/>
    </p:embeddedFont>
    <p:embeddedFont>
      <p:font typeface="Proxima Nova Semibold"/>
      <p:regular r:id="rId69"/>
      <p:bold r:id="rId70"/>
      <p:boldItalic r:id="rId71"/>
    </p:embeddedFont>
    <p:embeddedFont>
      <p:font typeface="Archivo"/>
      <p:regular r:id="rId72"/>
      <p:bold r:id="rId73"/>
      <p:italic r:id="rId74"/>
      <p:boldItalic r:id="rId7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FCC26AB-658A-40A0-AC3D-D512D4E14954}">
  <a:tblStyle styleId="{6FCC26AB-658A-40A0-AC3D-D512D4E1495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Archivo-bold.fntdata"/><Relationship Id="rId72" Type="http://schemas.openxmlformats.org/officeDocument/2006/relationships/font" Target="fonts/Archivo-regular.fntdata"/><Relationship Id="rId31" Type="http://schemas.openxmlformats.org/officeDocument/2006/relationships/slide" Target="slides/slide24.xml"/><Relationship Id="rId75" Type="http://schemas.openxmlformats.org/officeDocument/2006/relationships/font" Target="fonts/Archivo-boldItalic.fntdata"/><Relationship Id="rId30" Type="http://schemas.openxmlformats.org/officeDocument/2006/relationships/slide" Target="slides/slide23.xml"/><Relationship Id="rId74" Type="http://schemas.openxmlformats.org/officeDocument/2006/relationships/font" Target="fonts/Archivo-italic.fntdata"/><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ProximaNovaSemibold-boldItalic.fntdata"/><Relationship Id="rId70" Type="http://schemas.openxmlformats.org/officeDocument/2006/relationships/font" Target="fonts/ProximaNovaSemibold-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Medium-regular.fntdata"/><Relationship Id="rId61" Type="http://schemas.openxmlformats.org/officeDocument/2006/relationships/font" Target="fonts/ProximaNova-boldItalic.fntdata"/><Relationship Id="rId20" Type="http://schemas.openxmlformats.org/officeDocument/2006/relationships/slide" Target="slides/slide13.xml"/><Relationship Id="rId64" Type="http://schemas.openxmlformats.org/officeDocument/2006/relationships/font" Target="fonts/RobotoMedium-italic.fntdata"/><Relationship Id="rId63" Type="http://schemas.openxmlformats.org/officeDocument/2006/relationships/font" Target="fonts/RobotoMedium-bold.fntdata"/><Relationship Id="rId22" Type="http://schemas.openxmlformats.org/officeDocument/2006/relationships/slide" Target="slides/slide15.xml"/><Relationship Id="rId66" Type="http://schemas.openxmlformats.org/officeDocument/2006/relationships/font" Target="fonts/AmaticSC-regular.fntdata"/><Relationship Id="rId21" Type="http://schemas.openxmlformats.org/officeDocument/2006/relationships/slide" Target="slides/slide14.xml"/><Relationship Id="rId65" Type="http://schemas.openxmlformats.org/officeDocument/2006/relationships/font" Target="fonts/RobotoMedium-boldItalic.fntdata"/><Relationship Id="rId24" Type="http://schemas.openxmlformats.org/officeDocument/2006/relationships/slide" Target="slides/slide17.xml"/><Relationship Id="rId68" Type="http://schemas.openxmlformats.org/officeDocument/2006/relationships/font" Target="fonts/PressStart2P-regular.fntdata"/><Relationship Id="rId23" Type="http://schemas.openxmlformats.org/officeDocument/2006/relationships/slide" Target="slides/slide16.xml"/><Relationship Id="rId67" Type="http://schemas.openxmlformats.org/officeDocument/2006/relationships/font" Target="fonts/AmaticSC-bold.fntdata"/><Relationship Id="rId60" Type="http://schemas.openxmlformats.org/officeDocument/2006/relationships/font" Target="fonts/ProximaNova-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Semibold-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PatrickHand-regular.fntdata"/><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ProximaNova-bold.fntdata"/><Relationship Id="rId14" Type="http://schemas.openxmlformats.org/officeDocument/2006/relationships/slide" Target="slides/slide7.xml"/><Relationship Id="rId58" Type="http://schemas.openxmlformats.org/officeDocument/2006/relationships/font" Target="fonts/ProximaNova-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jpg>
</file>

<file path=ppt/media/image36.jp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3" name="Shape 2393"/>
        <p:cNvGrpSpPr/>
        <p:nvPr/>
      </p:nvGrpSpPr>
      <p:grpSpPr>
        <a:xfrm>
          <a:off x="0" y="0"/>
          <a:ext cx="0" cy="0"/>
          <a:chOff x="0" y="0"/>
          <a:chExt cx="0" cy="0"/>
        </a:xfrm>
      </p:grpSpPr>
      <p:sp>
        <p:nvSpPr>
          <p:cNvPr id="2394" name="Google Shape;2394;g2aee6d7bd5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5" name="Google Shape;2395;g2aee6d7bd5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6" name="Shape 2416"/>
        <p:cNvGrpSpPr/>
        <p:nvPr/>
      </p:nvGrpSpPr>
      <p:grpSpPr>
        <a:xfrm>
          <a:off x="0" y="0"/>
          <a:ext cx="0" cy="0"/>
          <a:chOff x="0" y="0"/>
          <a:chExt cx="0" cy="0"/>
        </a:xfrm>
      </p:grpSpPr>
      <p:sp>
        <p:nvSpPr>
          <p:cNvPr id="2417" name="Google Shape;2417;g2aeee00739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8" name="Google Shape;2418;g2aeee00739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0" name="Shape 2440"/>
        <p:cNvGrpSpPr/>
        <p:nvPr/>
      </p:nvGrpSpPr>
      <p:grpSpPr>
        <a:xfrm>
          <a:off x="0" y="0"/>
          <a:ext cx="0" cy="0"/>
          <a:chOff x="0" y="0"/>
          <a:chExt cx="0" cy="0"/>
        </a:xfrm>
      </p:grpSpPr>
      <p:sp>
        <p:nvSpPr>
          <p:cNvPr id="2441" name="Google Shape;2441;g2aee6d7bd59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2" name="Google Shape;2442;g2aee6d7bd59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4" name="Shape 2464"/>
        <p:cNvGrpSpPr/>
        <p:nvPr/>
      </p:nvGrpSpPr>
      <p:grpSpPr>
        <a:xfrm>
          <a:off x="0" y="0"/>
          <a:ext cx="0" cy="0"/>
          <a:chOff x="0" y="0"/>
          <a:chExt cx="0" cy="0"/>
        </a:xfrm>
      </p:grpSpPr>
      <p:sp>
        <p:nvSpPr>
          <p:cNvPr id="2465" name="Google Shape;2465;g2abe51d4b6c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6" name="Google Shape;2466;g2abe51d4b6c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2" name="Shape 2882"/>
        <p:cNvGrpSpPr/>
        <p:nvPr/>
      </p:nvGrpSpPr>
      <p:grpSpPr>
        <a:xfrm>
          <a:off x="0" y="0"/>
          <a:ext cx="0" cy="0"/>
          <a:chOff x="0" y="0"/>
          <a:chExt cx="0" cy="0"/>
        </a:xfrm>
      </p:grpSpPr>
      <p:sp>
        <p:nvSpPr>
          <p:cNvPr id="2883" name="Google Shape;2883;g2abe51d4b6c_0_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4" name="Google Shape;2884;g2abe51d4b6c_0_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0" name="Shape 2890"/>
        <p:cNvGrpSpPr/>
        <p:nvPr/>
      </p:nvGrpSpPr>
      <p:grpSpPr>
        <a:xfrm>
          <a:off x="0" y="0"/>
          <a:ext cx="0" cy="0"/>
          <a:chOff x="0" y="0"/>
          <a:chExt cx="0" cy="0"/>
        </a:xfrm>
      </p:grpSpPr>
      <p:sp>
        <p:nvSpPr>
          <p:cNvPr id="2891" name="Google Shape;2891;g2aee6d7bd5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2" name="Google Shape;2892;g2aee6d7bd5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9" name="Shape 2899"/>
        <p:cNvGrpSpPr/>
        <p:nvPr/>
      </p:nvGrpSpPr>
      <p:grpSpPr>
        <a:xfrm>
          <a:off x="0" y="0"/>
          <a:ext cx="0" cy="0"/>
          <a:chOff x="0" y="0"/>
          <a:chExt cx="0" cy="0"/>
        </a:xfrm>
      </p:grpSpPr>
      <p:sp>
        <p:nvSpPr>
          <p:cNvPr id="2900" name="Google Shape;2900;g2aee6d7bd5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1" name="Google Shape;2901;g2aee6d7bd5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8" name="Shape 2908"/>
        <p:cNvGrpSpPr/>
        <p:nvPr/>
      </p:nvGrpSpPr>
      <p:grpSpPr>
        <a:xfrm>
          <a:off x="0" y="0"/>
          <a:ext cx="0" cy="0"/>
          <a:chOff x="0" y="0"/>
          <a:chExt cx="0" cy="0"/>
        </a:xfrm>
      </p:grpSpPr>
      <p:sp>
        <p:nvSpPr>
          <p:cNvPr id="2909" name="Google Shape;2909;g2aee6d7bd5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0" name="Google Shape;2910;g2aee6d7bd5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7" name="Shape 2917"/>
        <p:cNvGrpSpPr/>
        <p:nvPr/>
      </p:nvGrpSpPr>
      <p:grpSpPr>
        <a:xfrm>
          <a:off x="0" y="0"/>
          <a:ext cx="0" cy="0"/>
          <a:chOff x="0" y="0"/>
          <a:chExt cx="0" cy="0"/>
        </a:xfrm>
      </p:grpSpPr>
      <p:sp>
        <p:nvSpPr>
          <p:cNvPr id="2918" name="Google Shape;2918;g2aee6d7bd5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9" name="Google Shape;2919;g2aee6d7bd5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7" name="Shape 2927"/>
        <p:cNvGrpSpPr/>
        <p:nvPr/>
      </p:nvGrpSpPr>
      <p:grpSpPr>
        <a:xfrm>
          <a:off x="0" y="0"/>
          <a:ext cx="0" cy="0"/>
          <a:chOff x="0" y="0"/>
          <a:chExt cx="0" cy="0"/>
        </a:xfrm>
      </p:grpSpPr>
      <p:sp>
        <p:nvSpPr>
          <p:cNvPr id="2928" name="Google Shape;2928;g2abe51d4b6c_0_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9" name="Google Shape;2929;g2abe51d4b6c_0_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2a7f00d7c01_0_20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2a7f00d7c01_0_20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6" name="Shape 3346"/>
        <p:cNvGrpSpPr/>
        <p:nvPr/>
      </p:nvGrpSpPr>
      <p:grpSpPr>
        <a:xfrm>
          <a:off x="0" y="0"/>
          <a:ext cx="0" cy="0"/>
          <a:chOff x="0" y="0"/>
          <a:chExt cx="0" cy="0"/>
        </a:xfrm>
      </p:grpSpPr>
      <p:sp>
        <p:nvSpPr>
          <p:cNvPr id="3347" name="Google Shape;3347;g2abe51d4b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8" name="Google Shape;3348;g2abe51d4b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9" name="Shape 3359"/>
        <p:cNvGrpSpPr/>
        <p:nvPr/>
      </p:nvGrpSpPr>
      <p:grpSpPr>
        <a:xfrm>
          <a:off x="0" y="0"/>
          <a:ext cx="0" cy="0"/>
          <a:chOff x="0" y="0"/>
          <a:chExt cx="0" cy="0"/>
        </a:xfrm>
      </p:grpSpPr>
      <p:sp>
        <p:nvSpPr>
          <p:cNvPr id="3360" name="Google Shape;3360;g2a7f00d7c01_0_2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1" name="Google Shape;3361;g2a7f00d7c01_0_2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8" name="Shape 3368"/>
        <p:cNvGrpSpPr/>
        <p:nvPr/>
      </p:nvGrpSpPr>
      <p:grpSpPr>
        <a:xfrm>
          <a:off x="0" y="0"/>
          <a:ext cx="0" cy="0"/>
          <a:chOff x="0" y="0"/>
          <a:chExt cx="0" cy="0"/>
        </a:xfrm>
      </p:grpSpPr>
      <p:sp>
        <p:nvSpPr>
          <p:cNvPr id="3369" name="Google Shape;3369;g2a7f00d7c01_0_2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0" name="Google Shape;3370;g2a7f00d7c01_0_2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5" name="Shape 3375"/>
        <p:cNvGrpSpPr/>
        <p:nvPr/>
      </p:nvGrpSpPr>
      <p:grpSpPr>
        <a:xfrm>
          <a:off x="0" y="0"/>
          <a:ext cx="0" cy="0"/>
          <a:chOff x="0" y="0"/>
          <a:chExt cx="0" cy="0"/>
        </a:xfrm>
      </p:grpSpPr>
      <p:sp>
        <p:nvSpPr>
          <p:cNvPr id="3376" name="Google Shape;3376;g2a85e03497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7" name="Google Shape;3377;g2a85e03497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6" name="Shape 3726"/>
        <p:cNvGrpSpPr/>
        <p:nvPr/>
      </p:nvGrpSpPr>
      <p:grpSpPr>
        <a:xfrm>
          <a:off x="0" y="0"/>
          <a:ext cx="0" cy="0"/>
          <a:chOff x="0" y="0"/>
          <a:chExt cx="0" cy="0"/>
        </a:xfrm>
      </p:grpSpPr>
      <p:sp>
        <p:nvSpPr>
          <p:cNvPr id="3727" name="Google Shape;3727;g2a85e034975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8" name="Google Shape;3728;g2a85e034975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5" name="Shape 3735"/>
        <p:cNvGrpSpPr/>
        <p:nvPr/>
      </p:nvGrpSpPr>
      <p:grpSpPr>
        <a:xfrm>
          <a:off x="0" y="0"/>
          <a:ext cx="0" cy="0"/>
          <a:chOff x="0" y="0"/>
          <a:chExt cx="0" cy="0"/>
        </a:xfrm>
      </p:grpSpPr>
      <p:sp>
        <p:nvSpPr>
          <p:cNvPr id="3736" name="Google Shape;3736;g2a85e034975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7" name="Google Shape;3737;g2a85e034975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2" name="Shape 3742"/>
        <p:cNvGrpSpPr/>
        <p:nvPr/>
      </p:nvGrpSpPr>
      <p:grpSpPr>
        <a:xfrm>
          <a:off x="0" y="0"/>
          <a:ext cx="0" cy="0"/>
          <a:chOff x="0" y="0"/>
          <a:chExt cx="0" cy="0"/>
        </a:xfrm>
      </p:grpSpPr>
      <p:sp>
        <p:nvSpPr>
          <p:cNvPr id="3743" name="Google Shape;3743;g2a85e034975_0_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4" name="Google Shape;3744;g2a85e034975_0_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5" name="Shape 3765"/>
        <p:cNvGrpSpPr/>
        <p:nvPr/>
      </p:nvGrpSpPr>
      <p:grpSpPr>
        <a:xfrm>
          <a:off x="0" y="0"/>
          <a:ext cx="0" cy="0"/>
          <a:chOff x="0" y="0"/>
          <a:chExt cx="0" cy="0"/>
        </a:xfrm>
      </p:grpSpPr>
      <p:sp>
        <p:nvSpPr>
          <p:cNvPr id="3766" name="Google Shape;3766;g2a85e034975_0_6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7" name="Google Shape;3767;g2a85e034975_0_6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2" name="Shape 3772"/>
        <p:cNvGrpSpPr/>
        <p:nvPr/>
      </p:nvGrpSpPr>
      <p:grpSpPr>
        <a:xfrm>
          <a:off x="0" y="0"/>
          <a:ext cx="0" cy="0"/>
          <a:chOff x="0" y="0"/>
          <a:chExt cx="0" cy="0"/>
        </a:xfrm>
      </p:grpSpPr>
      <p:sp>
        <p:nvSpPr>
          <p:cNvPr id="3773" name="Google Shape;3773;g2a85e034975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4" name="Google Shape;3774;g2a85e034975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1" name="Shape 3791"/>
        <p:cNvGrpSpPr/>
        <p:nvPr/>
      </p:nvGrpSpPr>
      <p:grpSpPr>
        <a:xfrm>
          <a:off x="0" y="0"/>
          <a:ext cx="0" cy="0"/>
          <a:chOff x="0" y="0"/>
          <a:chExt cx="0" cy="0"/>
        </a:xfrm>
      </p:grpSpPr>
      <p:sp>
        <p:nvSpPr>
          <p:cNvPr id="3792" name="Google Shape;3792;g2a85e034975_0_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3" name="Google Shape;3793;g2a85e034975_0_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3" name="Shape 1453"/>
        <p:cNvGrpSpPr/>
        <p:nvPr/>
      </p:nvGrpSpPr>
      <p:grpSpPr>
        <a:xfrm>
          <a:off x="0" y="0"/>
          <a:ext cx="0" cy="0"/>
          <a:chOff x="0" y="0"/>
          <a:chExt cx="0" cy="0"/>
        </a:xfrm>
      </p:grpSpPr>
      <p:sp>
        <p:nvSpPr>
          <p:cNvPr id="1454" name="Google Shape;1454;g2a85e034975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5" name="Google Shape;1455;g2a85e034975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2" name="Shape 4902"/>
        <p:cNvGrpSpPr/>
        <p:nvPr/>
      </p:nvGrpSpPr>
      <p:grpSpPr>
        <a:xfrm>
          <a:off x="0" y="0"/>
          <a:ext cx="0" cy="0"/>
          <a:chOff x="0" y="0"/>
          <a:chExt cx="0" cy="0"/>
        </a:xfrm>
      </p:grpSpPr>
      <p:sp>
        <p:nvSpPr>
          <p:cNvPr id="4903" name="Google Shape;4903;g2a85e034975_0_1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4" name="Google Shape;4904;g2a85e034975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1" name="Shape 5751"/>
        <p:cNvGrpSpPr/>
        <p:nvPr/>
      </p:nvGrpSpPr>
      <p:grpSpPr>
        <a:xfrm>
          <a:off x="0" y="0"/>
          <a:ext cx="0" cy="0"/>
          <a:chOff x="0" y="0"/>
          <a:chExt cx="0" cy="0"/>
        </a:xfrm>
      </p:grpSpPr>
      <p:sp>
        <p:nvSpPr>
          <p:cNvPr id="5752" name="Google Shape;5752;g2a85e03497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3" name="Google Shape;5753;g2a85e03497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7" name="Shape 5757"/>
        <p:cNvGrpSpPr/>
        <p:nvPr/>
      </p:nvGrpSpPr>
      <p:grpSpPr>
        <a:xfrm>
          <a:off x="0" y="0"/>
          <a:ext cx="0" cy="0"/>
          <a:chOff x="0" y="0"/>
          <a:chExt cx="0" cy="0"/>
        </a:xfrm>
      </p:grpSpPr>
      <p:sp>
        <p:nvSpPr>
          <p:cNvPr id="5758" name="Google Shape;5758;g2a7f00d7c01_0_11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9" name="Google Shape;5759;g2a7f00d7c01_0_11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3" name="Shape 5763"/>
        <p:cNvGrpSpPr/>
        <p:nvPr/>
      </p:nvGrpSpPr>
      <p:grpSpPr>
        <a:xfrm>
          <a:off x="0" y="0"/>
          <a:ext cx="0" cy="0"/>
          <a:chOff x="0" y="0"/>
          <a:chExt cx="0" cy="0"/>
        </a:xfrm>
      </p:grpSpPr>
      <p:sp>
        <p:nvSpPr>
          <p:cNvPr id="5764" name="Google Shape;5764;g2a7f00d7c01_0_11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5" name="Google Shape;5765;g2a7f00d7c01_0_11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9" name="Shape 5769"/>
        <p:cNvGrpSpPr/>
        <p:nvPr/>
      </p:nvGrpSpPr>
      <p:grpSpPr>
        <a:xfrm>
          <a:off x="0" y="0"/>
          <a:ext cx="0" cy="0"/>
          <a:chOff x="0" y="0"/>
          <a:chExt cx="0" cy="0"/>
        </a:xfrm>
      </p:grpSpPr>
      <p:sp>
        <p:nvSpPr>
          <p:cNvPr id="5770" name="Google Shape;5770;g2a7f00d7c01_0_11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1" name="Google Shape;5771;g2a7f00d7c01_0_11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3" name="Shape 5793"/>
        <p:cNvGrpSpPr/>
        <p:nvPr/>
      </p:nvGrpSpPr>
      <p:grpSpPr>
        <a:xfrm>
          <a:off x="0" y="0"/>
          <a:ext cx="0" cy="0"/>
          <a:chOff x="0" y="0"/>
          <a:chExt cx="0" cy="0"/>
        </a:xfrm>
      </p:grpSpPr>
      <p:sp>
        <p:nvSpPr>
          <p:cNvPr id="5794" name="Google Shape;5794;g2a7f00d7c01_0_11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5" name="Google Shape;5795;g2a7f00d7c01_0_11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9" name="Shape 5809"/>
        <p:cNvGrpSpPr/>
        <p:nvPr/>
      </p:nvGrpSpPr>
      <p:grpSpPr>
        <a:xfrm>
          <a:off x="0" y="0"/>
          <a:ext cx="0" cy="0"/>
          <a:chOff x="0" y="0"/>
          <a:chExt cx="0" cy="0"/>
        </a:xfrm>
      </p:grpSpPr>
      <p:sp>
        <p:nvSpPr>
          <p:cNvPr id="5810" name="Google Shape;5810;g2a7f00d7c01_0_11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1" name="Google Shape;5811;g2a7f00d7c01_0_11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8" name="Shape 6148"/>
        <p:cNvGrpSpPr/>
        <p:nvPr/>
      </p:nvGrpSpPr>
      <p:grpSpPr>
        <a:xfrm>
          <a:off x="0" y="0"/>
          <a:ext cx="0" cy="0"/>
          <a:chOff x="0" y="0"/>
          <a:chExt cx="0" cy="0"/>
        </a:xfrm>
      </p:grpSpPr>
      <p:sp>
        <p:nvSpPr>
          <p:cNvPr id="6149" name="Google Shape;6149;g2a7f00d7c01_0_11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0" name="Google Shape;6150;g2a7f00d7c01_0_11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9" name="Shape 8349"/>
        <p:cNvGrpSpPr/>
        <p:nvPr/>
      </p:nvGrpSpPr>
      <p:grpSpPr>
        <a:xfrm>
          <a:off x="0" y="0"/>
          <a:ext cx="0" cy="0"/>
          <a:chOff x="0" y="0"/>
          <a:chExt cx="0" cy="0"/>
        </a:xfrm>
      </p:grpSpPr>
      <p:sp>
        <p:nvSpPr>
          <p:cNvPr id="8350" name="Google Shape;8350;g2a7f00d7c01_0_14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1" name="Google Shape;8351;g2a7f00d7c01_0_14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8" name="Shape 8768"/>
        <p:cNvGrpSpPr/>
        <p:nvPr/>
      </p:nvGrpSpPr>
      <p:grpSpPr>
        <a:xfrm>
          <a:off x="0" y="0"/>
          <a:ext cx="0" cy="0"/>
          <a:chOff x="0" y="0"/>
          <a:chExt cx="0" cy="0"/>
        </a:xfrm>
      </p:grpSpPr>
      <p:sp>
        <p:nvSpPr>
          <p:cNvPr id="8769" name="Google Shape;8769;g2a7f00d7c01_0_14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0" name="Google Shape;8770;g2a7f00d7c01_0_14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7" name="Shape 1487"/>
        <p:cNvGrpSpPr/>
        <p:nvPr/>
      </p:nvGrpSpPr>
      <p:grpSpPr>
        <a:xfrm>
          <a:off x="0" y="0"/>
          <a:ext cx="0" cy="0"/>
          <a:chOff x="0" y="0"/>
          <a:chExt cx="0" cy="0"/>
        </a:xfrm>
      </p:grpSpPr>
      <p:sp>
        <p:nvSpPr>
          <p:cNvPr id="1488" name="Google Shape;1488;g2a7f00d7c01_0_2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9" name="Google Shape;1489;g2a7f00d7c01_0_2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8" name="Shape 8938"/>
        <p:cNvGrpSpPr/>
        <p:nvPr/>
      </p:nvGrpSpPr>
      <p:grpSpPr>
        <a:xfrm>
          <a:off x="0" y="0"/>
          <a:ext cx="0" cy="0"/>
          <a:chOff x="0" y="0"/>
          <a:chExt cx="0" cy="0"/>
        </a:xfrm>
      </p:grpSpPr>
      <p:sp>
        <p:nvSpPr>
          <p:cNvPr id="8939" name="Google Shape;8939;g2a7f00d7c01_0_14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0" name="Google Shape;8940;g2a7f00d7c01_0_14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3" name="Shape 9343"/>
        <p:cNvGrpSpPr/>
        <p:nvPr/>
      </p:nvGrpSpPr>
      <p:grpSpPr>
        <a:xfrm>
          <a:off x="0" y="0"/>
          <a:ext cx="0" cy="0"/>
          <a:chOff x="0" y="0"/>
          <a:chExt cx="0" cy="0"/>
        </a:xfrm>
      </p:grpSpPr>
      <p:sp>
        <p:nvSpPr>
          <p:cNvPr id="9344" name="Google Shape;9344;g2a7f00d7c01_0_15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5" name="Google Shape;9345;g2a7f00d7c01_0_15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3" name="Shape 9723"/>
        <p:cNvGrpSpPr/>
        <p:nvPr/>
      </p:nvGrpSpPr>
      <p:grpSpPr>
        <a:xfrm>
          <a:off x="0" y="0"/>
          <a:ext cx="0" cy="0"/>
          <a:chOff x="0" y="0"/>
          <a:chExt cx="0" cy="0"/>
        </a:xfrm>
      </p:grpSpPr>
      <p:sp>
        <p:nvSpPr>
          <p:cNvPr id="9724" name="Google Shape;9724;g2a7f00d7c01_0_15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5" name="Google Shape;9725;g2a7f00d7c01_0_15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9" name="Shape 10149"/>
        <p:cNvGrpSpPr/>
        <p:nvPr/>
      </p:nvGrpSpPr>
      <p:grpSpPr>
        <a:xfrm>
          <a:off x="0" y="0"/>
          <a:ext cx="0" cy="0"/>
          <a:chOff x="0" y="0"/>
          <a:chExt cx="0" cy="0"/>
        </a:xfrm>
      </p:grpSpPr>
      <p:sp>
        <p:nvSpPr>
          <p:cNvPr id="10150" name="Google Shape;10150;g2a7f00d7c01_0_15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1" name="Google Shape;10151;g2a7f00d7c01_0_15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0" name="Shape 10510"/>
        <p:cNvGrpSpPr/>
        <p:nvPr/>
      </p:nvGrpSpPr>
      <p:grpSpPr>
        <a:xfrm>
          <a:off x="0" y="0"/>
          <a:ext cx="0" cy="0"/>
          <a:chOff x="0" y="0"/>
          <a:chExt cx="0" cy="0"/>
        </a:xfrm>
      </p:grpSpPr>
      <p:sp>
        <p:nvSpPr>
          <p:cNvPr id="10511" name="Google Shape;10511;g2a7f00d7c01_0_16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2" name="Google Shape;10512;g2a7f00d7c01_0_16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0" name="Shape 11020"/>
        <p:cNvGrpSpPr/>
        <p:nvPr/>
      </p:nvGrpSpPr>
      <p:grpSpPr>
        <a:xfrm>
          <a:off x="0" y="0"/>
          <a:ext cx="0" cy="0"/>
          <a:chOff x="0" y="0"/>
          <a:chExt cx="0" cy="0"/>
        </a:xfrm>
      </p:grpSpPr>
      <p:sp>
        <p:nvSpPr>
          <p:cNvPr id="11021" name="Google Shape;11021;g2a7f00d7c01_0_16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2" name="Google Shape;11022;g2a7f00d7c01_0_16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0" name="Shape 11640"/>
        <p:cNvGrpSpPr/>
        <p:nvPr/>
      </p:nvGrpSpPr>
      <p:grpSpPr>
        <a:xfrm>
          <a:off x="0" y="0"/>
          <a:ext cx="0" cy="0"/>
          <a:chOff x="0" y="0"/>
          <a:chExt cx="0" cy="0"/>
        </a:xfrm>
      </p:grpSpPr>
      <p:sp>
        <p:nvSpPr>
          <p:cNvPr id="11641" name="Google Shape;11641;g2a7f00d7c01_0_17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2" name="Google Shape;11642;g2a7f00d7c01_0_17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4" name="Shape 12234"/>
        <p:cNvGrpSpPr/>
        <p:nvPr/>
      </p:nvGrpSpPr>
      <p:grpSpPr>
        <a:xfrm>
          <a:off x="0" y="0"/>
          <a:ext cx="0" cy="0"/>
          <a:chOff x="0" y="0"/>
          <a:chExt cx="0" cy="0"/>
        </a:xfrm>
      </p:grpSpPr>
      <p:sp>
        <p:nvSpPr>
          <p:cNvPr id="12235" name="Google Shape;12235;g2a7f00d7c01_0_17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6" name="Google Shape;12236;g2a7f00d7c01_0_17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55" name="Shape 12555"/>
        <p:cNvGrpSpPr/>
        <p:nvPr/>
      </p:nvGrpSpPr>
      <p:grpSpPr>
        <a:xfrm>
          <a:off x="0" y="0"/>
          <a:ext cx="0" cy="0"/>
          <a:chOff x="0" y="0"/>
          <a:chExt cx="0" cy="0"/>
        </a:xfrm>
      </p:grpSpPr>
      <p:sp>
        <p:nvSpPr>
          <p:cNvPr id="12556" name="Google Shape;12556;g2a7f00d7c01_0_18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57" name="Google Shape;12557;g2a7f00d7c01_0_18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3" name="Shape 12863"/>
        <p:cNvGrpSpPr/>
        <p:nvPr/>
      </p:nvGrpSpPr>
      <p:grpSpPr>
        <a:xfrm>
          <a:off x="0" y="0"/>
          <a:ext cx="0" cy="0"/>
          <a:chOff x="0" y="0"/>
          <a:chExt cx="0" cy="0"/>
        </a:xfrm>
      </p:grpSpPr>
      <p:sp>
        <p:nvSpPr>
          <p:cNvPr id="12864" name="Google Shape;12864;g2a7f00d7c01_0_20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5" name="Google Shape;12865;g2a7f00d7c01_0_20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5" name="Shape 1905"/>
        <p:cNvGrpSpPr/>
        <p:nvPr/>
      </p:nvGrpSpPr>
      <p:grpSpPr>
        <a:xfrm>
          <a:off x="0" y="0"/>
          <a:ext cx="0" cy="0"/>
          <a:chOff x="0" y="0"/>
          <a:chExt cx="0" cy="0"/>
        </a:xfrm>
      </p:grpSpPr>
      <p:sp>
        <p:nvSpPr>
          <p:cNvPr id="1906" name="Google Shape;1906;g2abe51d4b6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7" name="Google Shape;1907;g2abe51d4b6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4" name="Shape 1914"/>
        <p:cNvGrpSpPr/>
        <p:nvPr/>
      </p:nvGrpSpPr>
      <p:grpSpPr>
        <a:xfrm>
          <a:off x="0" y="0"/>
          <a:ext cx="0" cy="0"/>
          <a:chOff x="0" y="0"/>
          <a:chExt cx="0" cy="0"/>
        </a:xfrm>
      </p:grpSpPr>
      <p:sp>
        <p:nvSpPr>
          <p:cNvPr id="1915" name="Google Shape;1915;g2abe51d4b6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6" name="Google Shape;1916;g2abe51d4b6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2" name="Shape 2332"/>
        <p:cNvGrpSpPr/>
        <p:nvPr/>
      </p:nvGrpSpPr>
      <p:grpSpPr>
        <a:xfrm>
          <a:off x="0" y="0"/>
          <a:ext cx="0" cy="0"/>
          <a:chOff x="0" y="0"/>
          <a:chExt cx="0" cy="0"/>
        </a:xfrm>
      </p:grpSpPr>
      <p:sp>
        <p:nvSpPr>
          <p:cNvPr id="2333" name="Google Shape;2333;g2aeee00739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4" name="Google Shape;2334;g2aeee00739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1" name="Shape 2361"/>
        <p:cNvGrpSpPr/>
        <p:nvPr/>
      </p:nvGrpSpPr>
      <p:grpSpPr>
        <a:xfrm>
          <a:off x="0" y="0"/>
          <a:ext cx="0" cy="0"/>
          <a:chOff x="0" y="0"/>
          <a:chExt cx="0" cy="0"/>
        </a:xfrm>
      </p:grpSpPr>
      <p:sp>
        <p:nvSpPr>
          <p:cNvPr id="2362" name="Google Shape;2362;g2abe51d4b6c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3" name="Google Shape;2363;g2abe51d4b6c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0" name="Shape 2370"/>
        <p:cNvGrpSpPr/>
        <p:nvPr/>
      </p:nvGrpSpPr>
      <p:grpSpPr>
        <a:xfrm>
          <a:off x="0" y="0"/>
          <a:ext cx="0" cy="0"/>
          <a:chOff x="0" y="0"/>
          <a:chExt cx="0" cy="0"/>
        </a:xfrm>
      </p:grpSpPr>
      <p:sp>
        <p:nvSpPr>
          <p:cNvPr id="2371" name="Google Shape;2371;g2abe51d4b6c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2" name="Google Shape;2372;g2abe51d4b6c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680900" y="1285850"/>
            <a:ext cx="5782200" cy="1572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3800">
                <a:latin typeface="Press Start 2P"/>
                <a:ea typeface="Press Start 2P"/>
                <a:cs typeface="Press Start 2P"/>
                <a:sym typeface="Press Start 2P"/>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680900" y="3379750"/>
            <a:ext cx="5782200" cy="477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solidFill>
                  <a:schemeClr val="dk1"/>
                </a:solidFill>
                <a:latin typeface="Archivo"/>
                <a:ea typeface="Archivo"/>
                <a:cs typeface="Archivo"/>
                <a:sym typeface="Ar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2" type="ctrTitle"/>
          </p:nvPr>
        </p:nvSpPr>
        <p:spPr>
          <a:xfrm>
            <a:off x="1680900" y="2721350"/>
            <a:ext cx="5782200" cy="626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1800">
                <a:solidFill>
                  <a:schemeClr val="lt2"/>
                </a:solidFill>
                <a:latin typeface="Press Start 2P"/>
                <a:ea typeface="Press Start 2P"/>
                <a:cs typeface="Press Start 2P"/>
                <a:sym typeface="Press Start 2P"/>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12" name="Google Shape;12;p2"/>
          <p:cNvGrpSpPr/>
          <p:nvPr/>
        </p:nvGrpSpPr>
        <p:grpSpPr>
          <a:xfrm>
            <a:off x="3715838" y="281238"/>
            <a:ext cx="1712300" cy="178225"/>
            <a:chOff x="3715838" y="281238"/>
            <a:chExt cx="1712300" cy="178225"/>
          </a:xfrm>
        </p:grpSpPr>
        <p:sp>
          <p:nvSpPr>
            <p:cNvPr id="13" name="Google Shape;13;p2"/>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3715838" y="281238"/>
              <a:ext cx="178225" cy="178225"/>
              <a:chOff x="6772475" y="3811500"/>
              <a:chExt cx="178225" cy="178225"/>
            </a:xfrm>
          </p:grpSpPr>
          <p:sp>
            <p:nvSpPr>
              <p:cNvPr id="15" name="Google Shape;15;p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5249913" y="281238"/>
              <a:ext cx="178225" cy="178225"/>
              <a:chOff x="6772475" y="3811500"/>
              <a:chExt cx="178225" cy="178225"/>
            </a:xfrm>
          </p:grpSpPr>
          <p:sp>
            <p:nvSpPr>
              <p:cNvPr id="21" name="Google Shape;21;p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 name="Google Shape;26;p2"/>
          <p:cNvGrpSpPr/>
          <p:nvPr/>
        </p:nvGrpSpPr>
        <p:grpSpPr>
          <a:xfrm>
            <a:off x="3768188" y="4684025"/>
            <a:ext cx="1607575" cy="178225"/>
            <a:chOff x="3768188" y="4684025"/>
            <a:chExt cx="1607575" cy="178225"/>
          </a:xfrm>
        </p:grpSpPr>
        <p:sp>
          <p:nvSpPr>
            <p:cNvPr id="27" name="Google Shape;27;p2"/>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p2"/>
            <p:cNvGrpSpPr/>
            <p:nvPr/>
          </p:nvGrpSpPr>
          <p:grpSpPr>
            <a:xfrm>
              <a:off x="4482863" y="4684025"/>
              <a:ext cx="178225" cy="178225"/>
              <a:chOff x="6772475" y="3811500"/>
              <a:chExt cx="178225" cy="178225"/>
            </a:xfrm>
          </p:grpSpPr>
          <p:sp>
            <p:nvSpPr>
              <p:cNvPr id="30" name="Google Shape;30;p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 name="Google Shape;35;p2"/>
          <p:cNvGrpSpPr/>
          <p:nvPr/>
        </p:nvGrpSpPr>
        <p:grpSpPr>
          <a:xfrm>
            <a:off x="401038" y="333613"/>
            <a:ext cx="8355300" cy="4476275"/>
            <a:chOff x="401038" y="333613"/>
            <a:chExt cx="8355300" cy="4476275"/>
          </a:xfrm>
        </p:grpSpPr>
        <p:sp>
          <p:nvSpPr>
            <p:cNvPr id="36" name="Google Shape;36;p2"/>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5" name="Shape 205"/>
        <p:cNvGrpSpPr/>
        <p:nvPr/>
      </p:nvGrpSpPr>
      <p:grpSpPr>
        <a:xfrm>
          <a:off x="0" y="0"/>
          <a:ext cx="0" cy="0"/>
          <a:chOff x="0" y="0"/>
          <a:chExt cx="0" cy="0"/>
        </a:xfrm>
      </p:grpSpPr>
      <p:sp>
        <p:nvSpPr>
          <p:cNvPr id="206" name="Google Shape;20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07" name="Google Shape;20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grpSp>
        <p:nvGrpSpPr>
          <p:cNvPr id="208" name="Google Shape;208;p11"/>
          <p:cNvGrpSpPr/>
          <p:nvPr/>
        </p:nvGrpSpPr>
        <p:grpSpPr>
          <a:xfrm>
            <a:off x="401038" y="333613"/>
            <a:ext cx="8355300" cy="4476263"/>
            <a:chOff x="401038" y="333613"/>
            <a:chExt cx="8355300" cy="4476263"/>
          </a:xfrm>
        </p:grpSpPr>
        <p:sp>
          <p:nvSpPr>
            <p:cNvPr id="209" name="Google Shape;209;p11"/>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11"/>
          <p:cNvGrpSpPr/>
          <p:nvPr/>
        </p:nvGrpSpPr>
        <p:grpSpPr>
          <a:xfrm>
            <a:off x="3715838" y="4684025"/>
            <a:ext cx="1712300" cy="178225"/>
            <a:chOff x="3715838" y="281238"/>
            <a:chExt cx="1712300" cy="178225"/>
          </a:xfrm>
        </p:grpSpPr>
        <p:sp>
          <p:nvSpPr>
            <p:cNvPr id="212" name="Google Shape;212;p11"/>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11"/>
            <p:cNvGrpSpPr/>
            <p:nvPr/>
          </p:nvGrpSpPr>
          <p:grpSpPr>
            <a:xfrm>
              <a:off x="3715838" y="281238"/>
              <a:ext cx="178225" cy="178225"/>
              <a:chOff x="6772475" y="3811500"/>
              <a:chExt cx="178225" cy="178225"/>
            </a:xfrm>
          </p:grpSpPr>
          <p:sp>
            <p:nvSpPr>
              <p:cNvPr id="214" name="Google Shape;214;p11"/>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249913" y="281238"/>
              <a:ext cx="178225" cy="178225"/>
              <a:chOff x="6772475" y="3811500"/>
              <a:chExt cx="178225" cy="178225"/>
            </a:xfrm>
          </p:grpSpPr>
          <p:sp>
            <p:nvSpPr>
              <p:cNvPr id="220" name="Google Shape;220;p11"/>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25" name="Shape 2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26" name="Shape 226"/>
        <p:cNvGrpSpPr/>
        <p:nvPr/>
      </p:nvGrpSpPr>
      <p:grpSpPr>
        <a:xfrm>
          <a:off x="0" y="0"/>
          <a:ext cx="0" cy="0"/>
          <a:chOff x="0" y="0"/>
          <a:chExt cx="0" cy="0"/>
        </a:xfrm>
      </p:grpSpPr>
      <p:sp>
        <p:nvSpPr>
          <p:cNvPr id="227" name="Google Shape;227;p13"/>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8" name="Google Shape;228;p13"/>
          <p:cNvSpPr txBox="1"/>
          <p:nvPr>
            <p:ph idx="1" type="subTitle"/>
          </p:nvPr>
        </p:nvSpPr>
        <p:spPr>
          <a:xfrm>
            <a:off x="804550" y="2253982"/>
            <a:ext cx="2388600" cy="45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800"/>
              <a:buNone/>
              <a:defRPr>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9" name="Google Shape;229;p13"/>
          <p:cNvSpPr txBox="1"/>
          <p:nvPr>
            <p:ph idx="2" type="subTitle"/>
          </p:nvPr>
        </p:nvSpPr>
        <p:spPr>
          <a:xfrm>
            <a:off x="804550" y="2675425"/>
            <a:ext cx="2388600" cy="1047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0" name="Google Shape;230;p13"/>
          <p:cNvSpPr txBox="1"/>
          <p:nvPr>
            <p:ph idx="3" type="subTitle"/>
          </p:nvPr>
        </p:nvSpPr>
        <p:spPr>
          <a:xfrm>
            <a:off x="3377700" y="2253985"/>
            <a:ext cx="2388600" cy="45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800"/>
              <a:buNone/>
              <a:defRPr>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1" name="Google Shape;231;p13"/>
          <p:cNvSpPr txBox="1"/>
          <p:nvPr>
            <p:ph idx="4" type="subTitle"/>
          </p:nvPr>
        </p:nvSpPr>
        <p:spPr>
          <a:xfrm>
            <a:off x="3377700" y="2675428"/>
            <a:ext cx="2388600" cy="1047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2" name="Google Shape;232;p13"/>
          <p:cNvSpPr txBox="1"/>
          <p:nvPr>
            <p:ph idx="5" type="subTitle"/>
          </p:nvPr>
        </p:nvSpPr>
        <p:spPr>
          <a:xfrm>
            <a:off x="5950850" y="2253985"/>
            <a:ext cx="2388600" cy="45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800"/>
              <a:buNone/>
              <a:defRPr>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3" name="Google Shape;233;p13"/>
          <p:cNvSpPr txBox="1"/>
          <p:nvPr>
            <p:ph idx="6" type="subTitle"/>
          </p:nvPr>
        </p:nvSpPr>
        <p:spPr>
          <a:xfrm>
            <a:off x="5950850" y="2675428"/>
            <a:ext cx="2388600" cy="1047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4" name="Google Shape;234;p13"/>
          <p:cNvSpPr txBox="1"/>
          <p:nvPr>
            <p:ph hasCustomPrompt="1" idx="7" type="title"/>
          </p:nvPr>
        </p:nvSpPr>
        <p:spPr>
          <a:xfrm>
            <a:off x="1528150" y="1676925"/>
            <a:ext cx="941400" cy="5727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1800"/>
              <a:buNone/>
              <a:defRPr sz="2300">
                <a:solidFill>
                  <a:schemeClr val="l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35" name="Google Shape;235;p13"/>
          <p:cNvSpPr txBox="1"/>
          <p:nvPr>
            <p:ph hasCustomPrompt="1" idx="8" type="title"/>
          </p:nvPr>
        </p:nvSpPr>
        <p:spPr>
          <a:xfrm>
            <a:off x="4101300" y="1676925"/>
            <a:ext cx="941400" cy="5727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1800"/>
              <a:buNone/>
              <a:defRPr sz="2300">
                <a:solidFill>
                  <a:schemeClr val="l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36" name="Google Shape;236;p13"/>
          <p:cNvSpPr txBox="1"/>
          <p:nvPr>
            <p:ph hasCustomPrompt="1" idx="9" type="title"/>
          </p:nvPr>
        </p:nvSpPr>
        <p:spPr>
          <a:xfrm>
            <a:off x="6674450" y="1676925"/>
            <a:ext cx="941400" cy="5727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1800"/>
              <a:buNone/>
              <a:defRPr sz="2300">
                <a:solidFill>
                  <a:schemeClr val="l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grpSp>
        <p:nvGrpSpPr>
          <p:cNvPr id="237" name="Google Shape;237;p13"/>
          <p:cNvGrpSpPr/>
          <p:nvPr/>
        </p:nvGrpSpPr>
        <p:grpSpPr>
          <a:xfrm>
            <a:off x="3768188" y="4684025"/>
            <a:ext cx="1607575" cy="178225"/>
            <a:chOff x="3768188" y="4684025"/>
            <a:chExt cx="1607575" cy="178225"/>
          </a:xfrm>
        </p:grpSpPr>
        <p:sp>
          <p:nvSpPr>
            <p:cNvPr id="238" name="Google Shape;238;p13"/>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3"/>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13"/>
            <p:cNvGrpSpPr/>
            <p:nvPr/>
          </p:nvGrpSpPr>
          <p:grpSpPr>
            <a:xfrm>
              <a:off x="4482863" y="4684025"/>
              <a:ext cx="178225" cy="178225"/>
              <a:chOff x="6772475" y="3811500"/>
              <a:chExt cx="178225" cy="178225"/>
            </a:xfrm>
          </p:grpSpPr>
          <p:sp>
            <p:nvSpPr>
              <p:cNvPr id="241" name="Google Shape;241;p1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 name="Google Shape;246;p13"/>
          <p:cNvGrpSpPr/>
          <p:nvPr/>
        </p:nvGrpSpPr>
        <p:grpSpPr>
          <a:xfrm>
            <a:off x="401038" y="333625"/>
            <a:ext cx="8341875" cy="4476263"/>
            <a:chOff x="401038" y="333625"/>
            <a:chExt cx="8341875" cy="4476263"/>
          </a:xfrm>
        </p:grpSpPr>
        <p:sp>
          <p:nvSpPr>
            <p:cNvPr id="247" name="Google Shape;247;p13"/>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3"/>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249" name="Shape 249"/>
        <p:cNvGrpSpPr/>
        <p:nvPr/>
      </p:nvGrpSpPr>
      <p:grpSpPr>
        <a:xfrm>
          <a:off x="0" y="0"/>
          <a:ext cx="0" cy="0"/>
          <a:chOff x="0" y="0"/>
          <a:chExt cx="0" cy="0"/>
        </a:xfrm>
      </p:grpSpPr>
      <p:sp>
        <p:nvSpPr>
          <p:cNvPr id="250" name="Google Shape;250;p14"/>
          <p:cNvSpPr txBox="1"/>
          <p:nvPr>
            <p:ph type="title"/>
          </p:nvPr>
        </p:nvSpPr>
        <p:spPr>
          <a:xfrm flipH="1">
            <a:off x="1803150" y="3412850"/>
            <a:ext cx="5537700" cy="49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51" name="Google Shape;251;p14"/>
          <p:cNvSpPr txBox="1"/>
          <p:nvPr>
            <p:ph idx="1" type="subTitle"/>
          </p:nvPr>
        </p:nvSpPr>
        <p:spPr>
          <a:xfrm flipH="1">
            <a:off x="1803150" y="1103500"/>
            <a:ext cx="5537700" cy="22089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1800"/>
              <a:buNone/>
              <a:defRPr sz="30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252" name="Google Shape;252;p14"/>
          <p:cNvGrpSpPr/>
          <p:nvPr/>
        </p:nvGrpSpPr>
        <p:grpSpPr>
          <a:xfrm>
            <a:off x="3715838" y="4684025"/>
            <a:ext cx="1712300" cy="178225"/>
            <a:chOff x="3715838" y="281238"/>
            <a:chExt cx="1712300" cy="178225"/>
          </a:xfrm>
        </p:grpSpPr>
        <p:sp>
          <p:nvSpPr>
            <p:cNvPr id="253" name="Google Shape;253;p14"/>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14"/>
            <p:cNvGrpSpPr/>
            <p:nvPr/>
          </p:nvGrpSpPr>
          <p:grpSpPr>
            <a:xfrm>
              <a:off x="3715838" y="281238"/>
              <a:ext cx="178225" cy="178225"/>
              <a:chOff x="6772475" y="3811500"/>
              <a:chExt cx="178225" cy="178225"/>
            </a:xfrm>
          </p:grpSpPr>
          <p:sp>
            <p:nvSpPr>
              <p:cNvPr id="255" name="Google Shape;255;p1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14"/>
            <p:cNvGrpSpPr/>
            <p:nvPr/>
          </p:nvGrpSpPr>
          <p:grpSpPr>
            <a:xfrm>
              <a:off x="5249913" y="281238"/>
              <a:ext cx="178225" cy="178225"/>
              <a:chOff x="6772475" y="3811500"/>
              <a:chExt cx="178225" cy="178225"/>
            </a:xfrm>
          </p:grpSpPr>
          <p:sp>
            <p:nvSpPr>
              <p:cNvPr id="261" name="Google Shape;261;p1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6" name="Google Shape;266;p14"/>
          <p:cNvGrpSpPr/>
          <p:nvPr/>
        </p:nvGrpSpPr>
        <p:grpSpPr>
          <a:xfrm>
            <a:off x="401038" y="333625"/>
            <a:ext cx="8341875" cy="4476263"/>
            <a:chOff x="401038" y="333625"/>
            <a:chExt cx="8341875" cy="4476263"/>
          </a:xfrm>
        </p:grpSpPr>
        <p:sp>
          <p:nvSpPr>
            <p:cNvPr id="267" name="Google Shape;267;p14"/>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14"/>
          <p:cNvGrpSpPr/>
          <p:nvPr/>
        </p:nvGrpSpPr>
        <p:grpSpPr>
          <a:xfrm>
            <a:off x="3768188" y="281250"/>
            <a:ext cx="1607575" cy="178225"/>
            <a:chOff x="3768188" y="4684025"/>
            <a:chExt cx="1607575" cy="178225"/>
          </a:xfrm>
        </p:grpSpPr>
        <p:sp>
          <p:nvSpPr>
            <p:cNvPr id="270" name="Google Shape;270;p14"/>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14"/>
            <p:cNvGrpSpPr/>
            <p:nvPr/>
          </p:nvGrpSpPr>
          <p:grpSpPr>
            <a:xfrm>
              <a:off x="4482863" y="4684025"/>
              <a:ext cx="178225" cy="178225"/>
              <a:chOff x="6772475" y="3811500"/>
              <a:chExt cx="178225" cy="178225"/>
            </a:xfrm>
          </p:grpSpPr>
          <p:sp>
            <p:nvSpPr>
              <p:cNvPr id="273" name="Google Shape;273;p1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278" name="Shape 278"/>
        <p:cNvGrpSpPr/>
        <p:nvPr/>
      </p:nvGrpSpPr>
      <p:grpSpPr>
        <a:xfrm>
          <a:off x="0" y="0"/>
          <a:ext cx="0" cy="0"/>
          <a:chOff x="0" y="0"/>
          <a:chExt cx="0" cy="0"/>
        </a:xfrm>
      </p:grpSpPr>
      <p:sp>
        <p:nvSpPr>
          <p:cNvPr id="279" name="Google Shape;279;p15"/>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80" name="Google Shape;280;p15"/>
          <p:cNvGrpSpPr/>
          <p:nvPr/>
        </p:nvGrpSpPr>
        <p:grpSpPr>
          <a:xfrm>
            <a:off x="3768188" y="4684025"/>
            <a:ext cx="1607575" cy="178225"/>
            <a:chOff x="3768188" y="4684025"/>
            <a:chExt cx="1607575" cy="178225"/>
          </a:xfrm>
        </p:grpSpPr>
        <p:sp>
          <p:nvSpPr>
            <p:cNvPr id="281" name="Google Shape;281;p15"/>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 name="Google Shape;283;p15"/>
            <p:cNvGrpSpPr/>
            <p:nvPr/>
          </p:nvGrpSpPr>
          <p:grpSpPr>
            <a:xfrm>
              <a:off x="4482863" y="4684025"/>
              <a:ext cx="178225" cy="178225"/>
              <a:chOff x="6772475" y="3811500"/>
              <a:chExt cx="178225" cy="178225"/>
            </a:xfrm>
          </p:grpSpPr>
          <p:sp>
            <p:nvSpPr>
              <p:cNvPr id="284" name="Google Shape;284;p15"/>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5"/>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9" name="Google Shape;289;p15"/>
          <p:cNvGrpSpPr/>
          <p:nvPr/>
        </p:nvGrpSpPr>
        <p:grpSpPr>
          <a:xfrm>
            <a:off x="401038" y="333613"/>
            <a:ext cx="8355300" cy="4476263"/>
            <a:chOff x="401038" y="333613"/>
            <a:chExt cx="8355300" cy="4476263"/>
          </a:xfrm>
        </p:grpSpPr>
        <p:sp>
          <p:nvSpPr>
            <p:cNvPr id="290" name="Google Shape;290;p15"/>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
    <p:spTree>
      <p:nvGrpSpPr>
        <p:cNvPr id="292" name="Shape 292"/>
        <p:cNvGrpSpPr/>
        <p:nvPr/>
      </p:nvGrpSpPr>
      <p:grpSpPr>
        <a:xfrm>
          <a:off x="0" y="0"/>
          <a:ext cx="0" cy="0"/>
          <a:chOff x="0" y="0"/>
          <a:chExt cx="0" cy="0"/>
        </a:xfrm>
      </p:grpSpPr>
      <p:sp>
        <p:nvSpPr>
          <p:cNvPr id="293" name="Google Shape;293;p16"/>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94" name="Google Shape;294;p16"/>
          <p:cNvGrpSpPr/>
          <p:nvPr/>
        </p:nvGrpSpPr>
        <p:grpSpPr>
          <a:xfrm>
            <a:off x="3715838" y="4684025"/>
            <a:ext cx="1712300" cy="178225"/>
            <a:chOff x="3715838" y="281238"/>
            <a:chExt cx="1712300" cy="178225"/>
          </a:xfrm>
        </p:grpSpPr>
        <p:sp>
          <p:nvSpPr>
            <p:cNvPr id="295" name="Google Shape;295;p16"/>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16"/>
            <p:cNvGrpSpPr/>
            <p:nvPr/>
          </p:nvGrpSpPr>
          <p:grpSpPr>
            <a:xfrm>
              <a:off x="3715838" y="281238"/>
              <a:ext cx="178225" cy="178225"/>
              <a:chOff x="6772475" y="3811500"/>
              <a:chExt cx="178225" cy="178225"/>
            </a:xfrm>
          </p:grpSpPr>
          <p:sp>
            <p:nvSpPr>
              <p:cNvPr id="297" name="Google Shape;297;p1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16"/>
            <p:cNvGrpSpPr/>
            <p:nvPr/>
          </p:nvGrpSpPr>
          <p:grpSpPr>
            <a:xfrm>
              <a:off x="5249913" y="281238"/>
              <a:ext cx="178225" cy="178225"/>
              <a:chOff x="6772475" y="3811500"/>
              <a:chExt cx="178225" cy="178225"/>
            </a:xfrm>
          </p:grpSpPr>
          <p:sp>
            <p:nvSpPr>
              <p:cNvPr id="303" name="Google Shape;303;p1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 name="Google Shape;308;p16"/>
          <p:cNvGrpSpPr/>
          <p:nvPr/>
        </p:nvGrpSpPr>
        <p:grpSpPr>
          <a:xfrm>
            <a:off x="401025" y="333613"/>
            <a:ext cx="8341875" cy="4476263"/>
            <a:chOff x="401038" y="333625"/>
            <a:chExt cx="8341875" cy="4476263"/>
          </a:xfrm>
        </p:grpSpPr>
        <p:sp>
          <p:nvSpPr>
            <p:cNvPr id="309" name="Google Shape;309;p16"/>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311" name="Shape 311"/>
        <p:cNvGrpSpPr/>
        <p:nvPr/>
      </p:nvGrpSpPr>
      <p:grpSpPr>
        <a:xfrm>
          <a:off x="0" y="0"/>
          <a:ext cx="0" cy="0"/>
          <a:chOff x="0" y="0"/>
          <a:chExt cx="0" cy="0"/>
        </a:xfrm>
      </p:grpSpPr>
      <p:sp>
        <p:nvSpPr>
          <p:cNvPr id="312" name="Google Shape;312;p17"/>
          <p:cNvSpPr/>
          <p:nvPr>
            <p:ph idx="2" type="pic"/>
          </p:nvPr>
        </p:nvSpPr>
        <p:spPr>
          <a:xfrm>
            <a:off x="0" y="745800"/>
            <a:ext cx="3305700" cy="3651900"/>
          </a:xfrm>
          <a:prstGeom prst="rect">
            <a:avLst/>
          </a:prstGeom>
          <a:noFill/>
          <a:ln>
            <a:noFill/>
          </a:ln>
          <a:effectLst>
            <a:outerShdw blurRad="57150" rotWithShape="0" algn="bl" dir="5400000" dist="19050">
              <a:srgbClr val="000000">
                <a:alpha val="50000"/>
              </a:srgbClr>
            </a:outerShdw>
          </a:effectLst>
        </p:spPr>
      </p:sp>
      <p:sp>
        <p:nvSpPr>
          <p:cNvPr id="313" name="Google Shape;313;p17"/>
          <p:cNvSpPr txBox="1"/>
          <p:nvPr>
            <p:ph idx="1" type="subTitle"/>
          </p:nvPr>
        </p:nvSpPr>
        <p:spPr>
          <a:xfrm>
            <a:off x="4066400" y="1596325"/>
            <a:ext cx="4364400" cy="287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Chivo"/>
              <a:buChar char="■"/>
              <a:defRPr sz="1100"/>
            </a:lvl1pPr>
            <a:lvl2pPr lvl="1" rtl="0">
              <a:lnSpc>
                <a:spcPct val="100000"/>
              </a:lnSpc>
              <a:spcBef>
                <a:spcPts val="0"/>
              </a:spcBef>
              <a:spcAft>
                <a:spcPts val="0"/>
              </a:spcAft>
              <a:buClr>
                <a:srgbClr val="522CB8"/>
              </a:buClr>
              <a:buSzPts val="1200"/>
              <a:buFont typeface="Chivo"/>
              <a:buChar char="○"/>
              <a:defRPr sz="2100"/>
            </a:lvl2pPr>
            <a:lvl3pPr lvl="2" rtl="0">
              <a:lnSpc>
                <a:spcPct val="100000"/>
              </a:lnSpc>
              <a:spcBef>
                <a:spcPts val="0"/>
              </a:spcBef>
              <a:spcAft>
                <a:spcPts val="0"/>
              </a:spcAft>
              <a:buClr>
                <a:srgbClr val="522CB8"/>
              </a:buClr>
              <a:buSzPts val="1200"/>
              <a:buFont typeface="Chivo"/>
              <a:buChar char="■"/>
              <a:defRPr sz="2100"/>
            </a:lvl3pPr>
            <a:lvl4pPr lvl="3" rtl="0">
              <a:lnSpc>
                <a:spcPct val="100000"/>
              </a:lnSpc>
              <a:spcBef>
                <a:spcPts val="0"/>
              </a:spcBef>
              <a:spcAft>
                <a:spcPts val="0"/>
              </a:spcAft>
              <a:buClr>
                <a:srgbClr val="522CB8"/>
              </a:buClr>
              <a:buSzPts val="1200"/>
              <a:buFont typeface="Chivo"/>
              <a:buChar char="●"/>
              <a:defRPr sz="2100"/>
            </a:lvl4pPr>
            <a:lvl5pPr lvl="4" rtl="0">
              <a:lnSpc>
                <a:spcPct val="100000"/>
              </a:lnSpc>
              <a:spcBef>
                <a:spcPts val="0"/>
              </a:spcBef>
              <a:spcAft>
                <a:spcPts val="0"/>
              </a:spcAft>
              <a:buClr>
                <a:srgbClr val="522CB8"/>
              </a:buClr>
              <a:buSzPts val="1200"/>
              <a:buFont typeface="Chivo"/>
              <a:buChar char="○"/>
              <a:defRPr sz="2100"/>
            </a:lvl5pPr>
            <a:lvl6pPr lvl="5" rtl="0">
              <a:lnSpc>
                <a:spcPct val="100000"/>
              </a:lnSpc>
              <a:spcBef>
                <a:spcPts val="0"/>
              </a:spcBef>
              <a:spcAft>
                <a:spcPts val="0"/>
              </a:spcAft>
              <a:buClr>
                <a:srgbClr val="522CB8"/>
              </a:buClr>
              <a:buSzPts val="1200"/>
              <a:buFont typeface="Chivo"/>
              <a:buChar char="■"/>
              <a:defRPr sz="2100"/>
            </a:lvl6pPr>
            <a:lvl7pPr lvl="6" rtl="0">
              <a:lnSpc>
                <a:spcPct val="100000"/>
              </a:lnSpc>
              <a:spcBef>
                <a:spcPts val="0"/>
              </a:spcBef>
              <a:spcAft>
                <a:spcPts val="0"/>
              </a:spcAft>
              <a:buClr>
                <a:srgbClr val="522CB8"/>
              </a:buClr>
              <a:buSzPts val="1200"/>
              <a:buFont typeface="Chivo"/>
              <a:buChar char="●"/>
              <a:defRPr sz="2100"/>
            </a:lvl7pPr>
            <a:lvl8pPr lvl="7" rtl="0">
              <a:lnSpc>
                <a:spcPct val="100000"/>
              </a:lnSpc>
              <a:spcBef>
                <a:spcPts val="0"/>
              </a:spcBef>
              <a:spcAft>
                <a:spcPts val="0"/>
              </a:spcAft>
              <a:buClr>
                <a:srgbClr val="522CB8"/>
              </a:buClr>
              <a:buSzPts val="1200"/>
              <a:buFont typeface="Chivo"/>
              <a:buChar char="○"/>
              <a:defRPr sz="2100"/>
            </a:lvl8pPr>
            <a:lvl9pPr lvl="8" rtl="0">
              <a:lnSpc>
                <a:spcPct val="100000"/>
              </a:lnSpc>
              <a:spcBef>
                <a:spcPts val="0"/>
              </a:spcBef>
              <a:spcAft>
                <a:spcPts val="0"/>
              </a:spcAft>
              <a:buClr>
                <a:srgbClr val="522CB8"/>
              </a:buClr>
              <a:buSzPts val="1200"/>
              <a:buFont typeface="Chivo"/>
              <a:buChar char="■"/>
              <a:defRPr sz="2100"/>
            </a:lvl9pPr>
          </a:lstStyle>
          <a:p/>
        </p:txBody>
      </p:sp>
      <p:sp>
        <p:nvSpPr>
          <p:cNvPr id="314" name="Google Shape;314;p17"/>
          <p:cNvSpPr txBox="1"/>
          <p:nvPr>
            <p:ph type="title"/>
          </p:nvPr>
        </p:nvSpPr>
        <p:spPr>
          <a:xfrm>
            <a:off x="4066400" y="521225"/>
            <a:ext cx="4364400" cy="804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15" name="Google Shape;315;p17"/>
          <p:cNvGrpSpPr/>
          <p:nvPr/>
        </p:nvGrpSpPr>
        <p:grpSpPr>
          <a:xfrm>
            <a:off x="3715838" y="4684025"/>
            <a:ext cx="1712300" cy="178225"/>
            <a:chOff x="3715838" y="281238"/>
            <a:chExt cx="1712300" cy="178225"/>
          </a:xfrm>
        </p:grpSpPr>
        <p:sp>
          <p:nvSpPr>
            <p:cNvPr id="316" name="Google Shape;316;p17"/>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17"/>
            <p:cNvGrpSpPr/>
            <p:nvPr/>
          </p:nvGrpSpPr>
          <p:grpSpPr>
            <a:xfrm>
              <a:off x="3715838" y="281238"/>
              <a:ext cx="178225" cy="178225"/>
              <a:chOff x="6772475" y="3811500"/>
              <a:chExt cx="178225" cy="178225"/>
            </a:xfrm>
          </p:grpSpPr>
          <p:sp>
            <p:nvSpPr>
              <p:cNvPr id="318" name="Google Shape;318;p17"/>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7"/>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7"/>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7"/>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7"/>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17"/>
            <p:cNvGrpSpPr/>
            <p:nvPr/>
          </p:nvGrpSpPr>
          <p:grpSpPr>
            <a:xfrm>
              <a:off x="5249913" y="281238"/>
              <a:ext cx="178225" cy="178225"/>
              <a:chOff x="6772475" y="3811500"/>
              <a:chExt cx="178225" cy="178225"/>
            </a:xfrm>
          </p:grpSpPr>
          <p:sp>
            <p:nvSpPr>
              <p:cNvPr id="324" name="Google Shape;324;p17"/>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7"/>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 name="Google Shape;329;p17"/>
          <p:cNvGrpSpPr/>
          <p:nvPr/>
        </p:nvGrpSpPr>
        <p:grpSpPr>
          <a:xfrm>
            <a:off x="401038" y="333625"/>
            <a:ext cx="8341875" cy="4476263"/>
            <a:chOff x="401038" y="333625"/>
            <a:chExt cx="8341875" cy="4476263"/>
          </a:xfrm>
        </p:grpSpPr>
        <p:sp>
          <p:nvSpPr>
            <p:cNvPr id="330" name="Google Shape;330;p17"/>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7"/>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
    <p:spTree>
      <p:nvGrpSpPr>
        <p:cNvPr id="332" name="Shape 332"/>
        <p:cNvGrpSpPr/>
        <p:nvPr/>
      </p:nvGrpSpPr>
      <p:grpSpPr>
        <a:xfrm>
          <a:off x="0" y="0"/>
          <a:ext cx="0" cy="0"/>
          <a:chOff x="0" y="0"/>
          <a:chExt cx="0" cy="0"/>
        </a:xfrm>
      </p:grpSpPr>
      <p:sp>
        <p:nvSpPr>
          <p:cNvPr id="333" name="Google Shape;333;p18"/>
          <p:cNvSpPr txBox="1"/>
          <p:nvPr>
            <p:ph idx="1" type="body"/>
          </p:nvPr>
        </p:nvSpPr>
        <p:spPr>
          <a:xfrm>
            <a:off x="713225" y="1073075"/>
            <a:ext cx="7717500" cy="12708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SzPts val="1100"/>
              <a:buFont typeface="Didact Gothic"/>
              <a:buChar char="■"/>
              <a:defRPr/>
            </a:lvl1pPr>
            <a:lvl2pPr indent="-323850" lvl="1" marL="914400" rtl="0">
              <a:spcBef>
                <a:spcPts val="0"/>
              </a:spcBef>
              <a:spcAft>
                <a:spcPts val="0"/>
              </a:spcAft>
              <a:buClr>
                <a:srgbClr val="0C0C0C"/>
              </a:buClr>
              <a:buSzPts val="1500"/>
              <a:buFont typeface="Didact Gothic"/>
              <a:buChar char="○"/>
              <a:defRPr/>
            </a:lvl2pPr>
            <a:lvl3pPr indent="-323850" lvl="2" marL="1371600" rtl="0">
              <a:spcBef>
                <a:spcPts val="0"/>
              </a:spcBef>
              <a:spcAft>
                <a:spcPts val="0"/>
              </a:spcAft>
              <a:buClr>
                <a:srgbClr val="0C0C0C"/>
              </a:buClr>
              <a:buSzPts val="1500"/>
              <a:buFont typeface="Didact Gothic"/>
              <a:buChar char="■"/>
              <a:defRPr/>
            </a:lvl3pPr>
            <a:lvl4pPr indent="-323850" lvl="3" marL="1828800" rtl="0">
              <a:spcBef>
                <a:spcPts val="0"/>
              </a:spcBef>
              <a:spcAft>
                <a:spcPts val="0"/>
              </a:spcAft>
              <a:buClr>
                <a:srgbClr val="0C0C0C"/>
              </a:buClr>
              <a:buSzPts val="1500"/>
              <a:buFont typeface="Didact Gothic"/>
              <a:buChar char="●"/>
              <a:defRPr/>
            </a:lvl4pPr>
            <a:lvl5pPr indent="-323850" lvl="4" marL="2286000" rtl="0">
              <a:spcBef>
                <a:spcPts val="0"/>
              </a:spcBef>
              <a:spcAft>
                <a:spcPts val="0"/>
              </a:spcAft>
              <a:buClr>
                <a:srgbClr val="0C0C0C"/>
              </a:buClr>
              <a:buSzPts val="1500"/>
              <a:buFont typeface="Didact Gothic"/>
              <a:buChar char="○"/>
              <a:defRPr/>
            </a:lvl5pPr>
            <a:lvl6pPr indent="-323850" lvl="5" marL="2743200" rtl="0">
              <a:spcBef>
                <a:spcPts val="0"/>
              </a:spcBef>
              <a:spcAft>
                <a:spcPts val="0"/>
              </a:spcAft>
              <a:buClr>
                <a:srgbClr val="0C0C0C"/>
              </a:buClr>
              <a:buSzPts val="1500"/>
              <a:buFont typeface="Didact Gothic"/>
              <a:buChar char="■"/>
              <a:defRPr/>
            </a:lvl6pPr>
            <a:lvl7pPr indent="-323850" lvl="6" marL="3200400" rtl="0">
              <a:spcBef>
                <a:spcPts val="0"/>
              </a:spcBef>
              <a:spcAft>
                <a:spcPts val="0"/>
              </a:spcAft>
              <a:buClr>
                <a:srgbClr val="0C0C0C"/>
              </a:buClr>
              <a:buSzPts val="1500"/>
              <a:buFont typeface="Didact Gothic"/>
              <a:buChar char="●"/>
              <a:defRPr/>
            </a:lvl7pPr>
            <a:lvl8pPr indent="-323850" lvl="7" marL="3657600" rtl="0">
              <a:spcBef>
                <a:spcPts val="0"/>
              </a:spcBef>
              <a:spcAft>
                <a:spcPts val="0"/>
              </a:spcAft>
              <a:buClr>
                <a:srgbClr val="0C0C0C"/>
              </a:buClr>
              <a:buSzPts val="1500"/>
              <a:buFont typeface="Didact Gothic"/>
              <a:buChar char="○"/>
              <a:defRPr/>
            </a:lvl8pPr>
            <a:lvl9pPr indent="-323850" lvl="8" marL="4114800" rtl="0">
              <a:spcBef>
                <a:spcPts val="0"/>
              </a:spcBef>
              <a:spcAft>
                <a:spcPts val="0"/>
              </a:spcAft>
              <a:buClr>
                <a:srgbClr val="0C0C0C"/>
              </a:buClr>
              <a:buSzPts val="1500"/>
              <a:buFont typeface="Didact Gothic"/>
              <a:buChar char="■"/>
              <a:defRPr/>
            </a:lvl9pPr>
          </a:lstStyle>
          <a:p/>
        </p:txBody>
      </p:sp>
      <p:sp>
        <p:nvSpPr>
          <p:cNvPr id="334" name="Google Shape;334;p18"/>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35" name="Google Shape;335;p18"/>
          <p:cNvGrpSpPr/>
          <p:nvPr/>
        </p:nvGrpSpPr>
        <p:grpSpPr>
          <a:xfrm>
            <a:off x="3715838" y="4684025"/>
            <a:ext cx="1712300" cy="178225"/>
            <a:chOff x="3715838" y="281238"/>
            <a:chExt cx="1712300" cy="178225"/>
          </a:xfrm>
        </p:grpSpPr>
        <p:sp>
          <p:nvSpPr>
            <p:cNvPr id="336" name="Google Shape;336;p18"/>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18"/>
            <p:cNvGrpSpPr/>
            <p:nvPr/>
          </p:nvGrpSpPr>
          <p:grpSpPr>
            <a:xfrm>
              <a:off x="3715838" y="281238"/>
              <a:ext cx="178225" cy="178225"/>
              <a:chOff x="6772475" y="3811500"/>
              <a:chExt cx="178225" cy="178225"/>
            </a:xfrm>
          </p:grpSpPr>
          <p:sp>
            <p:nvSpPr>
              <p:cNvPr id="338" name="Google Shape;338;p1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18"/>
            <p:cNvGrpSpPr/>
            <p:nvPr/>
          </p:nvGrpSpPr>
          <p:grpSpPr>
            <a:xfrm>
              <a:off x="5249913" y="281238"/>
              <a:ext cx="178225" cy="178225"/>
              <a:chOff x="6772475" y="3811500"/>
              <a:chExt cx="178225" cy="178225"/>
            </a:xfrm>
          </p:grpSpPr>
          <p:sp>
            <p:nvSpPr>
              <p:cNvPr id="344" name="Google Shape;344;p1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 name="Google Shape;349;p18"/>
          <p:cNvGrpSpPr/>
          <p:nvPr/>
        </p:nvGrpSpPr>
        <p:grpSpPr>
          <a:xfrm>
            <a:off x="401038" y="333613"/>
            <a:ext cx="8355300" cy="4476263"/>
            <a:chOff x="401038" y="333613"/>
            <a:chExt cx="8355300" cy="4476263"/>
          </a:xfrm>
        </p:grpSpPr>
        <p:sp>
          <p:nvSpPr>
            <p:cNvPr id="350" name="Google Shape;350;p18"/>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352" name="Shape 352"/>
        <p:cNvGrpSpPr/>
        <p:nvPr/>
      </p:nvGrpSpPr>
      <p:grpSpPr>
        <a:xfrm>
          <a:off x="0" y="0"/>
          <a:ext cx="0" cy="0"/>
          <a:chOff x="0" y="0"/>
          <a:chExt cx="0" cy="0"/>
        </a:xfrm>
      </p:grpSpPr>
      <p:sp>
        <p:nvSpPr>
          <p:cNvPr id="353" name="Google Shape;353;p19"/>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4" name="Google Shape;354;p19"/>
          <p:cNvSpPr txBox="1"/>
          <p:nvPr>
            <p:ph idx="1" type="subTitle"/>
          </p:nvPr>
        </p:nvSpPr>
        <p:spPr>
          <a:xfrm>
            <a:off x="910563" y="1480500"/>
            <a:ext cx="3385500" cy="2412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5" name="Google Shape;355;p19"/>
          <p:cNvSpPr txBox="1"/>
          <p:nvPr>
            <p:ph idx="2" type="subTitle"/>
          </p:nvPr>
        </p:nvSpPr>
        <p:spPr>
          <a:xfrm>
            <a:off x="4847938" y="1480500"/>
            <a:ext cx="3385500" cy="2412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356" name="Google Shape;356;p19"/>
          <p:cNvGrpSpPr/>
          <p:nvPr/>
        </p:nvGrpSpPr>
        <p:grpSpPr>
          <a:xfrm>
            <a:off x="3768188" y="4684025"/>
            <a:ext cx="1607575" cy="178225"/>
            <a:chOff x="3768188" y="4684025"/>
            <a:chExt cx="1607575" cy="178225"/>
          </a:xfrm>
        </p:grpSpPr>
        <p:sp>
          <p:nvSpPr>
            <p:cNvPr id="357" name="Google Shape;357;p19"/>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9"/>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19"/>
            <p:cNvGrpSpPr/>
            <p:nvPr/>
          </p:nvGrpSpPr>
          <p:grpSpPr>
            <a:xfrm>
              <a:off x="4482863" y="4684025"/>
              <a:ext cx="178225" cy="178225"/>
              <a:chOff x="6772475" y="3811500"/>
              <a:chExt cx="178225" cy="178225"/>
            </a:xfrm>
          </p:grpSpPr>
          <p:sp>
            <p:nvSpPr>
              <p:cNvPr id="360" name="Google Shape;360;p19"/>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9"/>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9"/>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9"/>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9"/>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 name="Google Shape;365;p19"/>
          <p:cNvGrpSpPr/>
          <p:nvPr/>
        </p:nvGrpSpPr>
        <p:grpSpPr>
          <a:xfrm>
            <a:off x="401038" y="333613"/>
            <a:ext cx="8355300" cy="4476263"/>
            <a:chOff x="401038" y="333613"/>
            <a:chExt cx="8355300" cy="4476263"/>
          </a:xfrm>
        </p:grpSpPr>
        <p:sp>
          <p:nvSpPr>
            <p:cNvPr id="366" name="Google Shape;366;p19"/>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9"/>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368" name="Shape 368"/>
        <p:cNvGrpSpPr/>
        <p:nvPr/>
      </p:nvGrpSpPr>
      <p:grpSpPr>
        <a:xfrm>
          <a:off x="0" y="0"/>
          <a:ext cx="0" cy="0"/>
          <a:chOff x="0" y="0"/>
          <a:chExt cx="0" cy="0"/>
        </a:xfrm>
      </p:grpSpPr>
      <p:sp>
        <p:nvSpPr>
          <p:cNvPr id="369" name="Google Shape;369;p20"/>
          <p:cNvSpPr txBox="1"/>
          <p:nvPr>
            <p:ph type="title"/>
          </p:nvPr>
        </p:nvSpPr>
        <p:spPr>
          <a:xfrm>
            <a:off x="2257500" y="576063"/>
            <a:ext cx="4629000" cy="1047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0" name="Google Shape;370;p20"/>
          <p:cNvSpPr txBox="1"/>
          <p:nvPr>
            <p:ph idx="1" type="subTitle"/>
          </p:nvPr>
        </p:nvSpPr>
        <p:spPr>
          <a:xfrm>
            <a:off x="2964800" y="1524450"/>
            <a:ext cx="3214500" cy="1047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371" name="Google Shape;371;p20"/>
          <p:cNvGrpSpPr/>
          <p:nvPr/>
        </p:nvGrpSpPr>
        <p:grpSpPr>
          <a:xfrm>
            <a:off x="3715838" y="281238"/>
            <a:ext cx="1712300" cy="178225"/>
            <a:chOff x="3715838" y="281238"/>
            <a:chExt cx="1712300" cy="178225"/>
          </a:xfrm>
        </p:grpSpPr>
        <p:sp>
          <p:nvSpPr>
            <p:cNvPr id="372" name="Google Shape;372;p20"/>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 name="Google Shape;373;p20"/>
            <p:cNvGrpSpPr/>
            <p:nvPr/>
          </p:nvGrpSpPr>
          <p:grpSpPr>
            <a:xfrm>
              <a:off x="3715838" y="281238"/>
              <a:ext cx="178225" cy="178225"/>
              <a:chOff x="6772475" y="3811500"/>
              <a:chExt cx="178225" cy="178225"/>
            </a:xfrm>
          </p:grpSpPr>
          <p:sp>
            <p:nvSpPr>
              <p:cNvPr id="374" name="Google Shape;374;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20"/>
            <p:cNvGrpSpPr/>
            <p:nvPr/>
          </p:nvGrpSpPr>
          <p:grpSpPr>
            <a:xfrm>
              <a:off x="5249913" y="281238"/>
              <a:ext cx="178225" cy="178225"/>
              <a:chOff x="6772475" y="3811500"/>
              <a:chExt cx="178225" cy="178225"/>
            </a:xfrm>
          </p:grpSpPr>
          <p:sp>
            <p:nvSpPr>
              <p:cNvPr id="380" name="Google Shape;380;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 name="Google Shape;385;p20"/>
          <p:cNvGrpSpPr/>
          <p:nvPr/>
        </p:nvGrpSpPr>
        <p:grpSpPr>
          <a:xfrm>
            <a:off x="3768188" y="4684025"/>
            <a:ext cx="1607575" cy="178225"/>
            <a:chOff x="3768188" y="4684025"/>
            <a:chExt cx="1607575" cy="178225"/>
          </a:xfrm>
        </p:grpSpPr>
        <p:sp>
          <p:nvSpPr>
            <p:cNvPr id="386" name="Google Shape;386;p20"/>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20"/>
            <p:cNvGrpSpPr/>
            <p:nvPr/>
          </p:nvGrpSpPr>
          <p:grpSpPr>
            <a:xfrm>
              <a:off x="4482863" y="4684025"/>
              <a:ext cx="178225" cy="178225"/>
              <a:chOff x="6772475" y="3811500"/>
              <a:chExt cx="178225" cy="178225"/>
            </a:xfrm>
          </p:grpSpPr>
          <p:sp>
            <p:nvSpPr>
              <p:cNvPr id="389" name="Google Shape;389;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 name="Google Shape;394;p20"/>
          <p:cNvGrpSpPr/>
          <p:nvPr/>
        </p:nvGrpSpPr>
        <p:grpSpPr>
          <a:xfrm>
            <a:off x="401038" y="333613"/>
            <a:ext cx="8355300" cy="4476275"/>
            <a:chOff x="401038" y="333613"/>
            <a:chExt cx="8355300" cy="4476275"/>
          </a:xfrm>
        </p:grpSpPr>
        <p:sp>
          <p:nvSpPr>
            <p:cNvPr id="395" name="Google Shape;395;p20"/>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0"/>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20"/>
          <p:cNvGrpSpPr/>
          <p:nvPr/>
        </p:nvGrpSpPr>
        <p:grpSpPr>
          <a:xfrm>
            <a:off x="3715838" y="4684025"/>
            <a:ext cx="1712300" cy="178225"/>
            <a:chOff x="3715838" y="281238"/>
            <a:chExt cx="1712300" cy="178225"/>
          </a:xfrm>
        </p:grpSpPr>
        <p:sp>
          <p:nvSpPr>
            <p:cNvPr id="400" name="Google Shape;400;p20"/>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20"/>
            <p:cNvGrpSpPr/>
            <p:nvPr/>
          </p:nvGrpSpPr>
          <p:grpSpPr>
            <a:xfrm>
              <a:off x="3715838" y="281238"/>
              <a:ext cx="178225" cy="178225"/>
              <a:chOff x="6772475" y="3811500"/>
              <a:chExt cx="178225" cy="178225"/>
            </a:xfrm>
          </p:grpSpPr>
          <p:sp>
            <p:nvSpPr>
              <p:cNvPr id="402" name="Google Shape;402;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20"/>
            <p:cNvGrpSpPr/>
            <p:nvPr/>
          </p:nvGrpSpPr>
          <p:grpSpPr>
            <a:xfrm>
              <a:off x="5249913" y="281238"/>
              <a:ext cx="178225" cy="178225"/>
              <a:chOff x="6772475" y="3811500"/>
              <a:chExt cx="178225" cy="178225"/>
            </a:xfrm>
          </p:grpSpPr>
          <p:sp>
            <p:nvSpPr>
              <p:cNvPr id="408" name="Google Shape;408;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3" name="Google Shape;413;p20"/>
          <p:cNvGrpSpPr/>
          <p:nvPr/>
        </p:nvGrpSpPr>
        <p:grpSpPr>
          <a:xfrm>
            <a:off x="401038" y="333613"/>
            <a:ext cx="8355300" cy="4476263"/>
            <a:chOff x="401038" y="333613"/>
            <a:chExt cx="8355300" cy="4476263"/>
          </a:xfrm>
        </p:grpSpPr>
        <p:sp>
          <p:nvSpPr>
            <p:cNvPr id="414" name="Google Shape;414;p20"/>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20"/>
          <p:cNvSpPr txBox="1"/>
          <p:nvPr/>
        </p:nvSpPr>
        <p:spPr>
          <a:xfrm>
            <a:off x="2689350" y="3427938"/>
            <a:ext cx="3765300" cy="68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rchivo"/>
                <a:ea typeface="Archivo"/>
                <a:cs typeface="Archivo"/>
                <a:sym typeface="Archivo"/>
              </a:rPr>
              <a:t>CREDITS:</a:t>
            </a:r>
            <a:r>
              <a:rPr lang="en" sz="1000">
                <a:solidFill>
                  <a:schemeClr val="dk1"/>
                </a:solidFill>
                <a:latin typeface="Archivo"/>
                <a:ea typeface="Archivo"/>
                <a:cs typeface="Archivo"/>
                <a:sym typeface="Archivo"/>
              </a:rPr>
              <a:t> This presentation template was created by </a:t>
            </a:r>
            <a:r>
              <a:rPr b="1" lang="en" sz="1000" u="sng">
                <a:solidFill>
                  <a:schemeClr val="dk1"/>
                </a:solidFill>
                <a:latin typeface="Archivo"/>
                <a:ea typeface="Archivo"/>
                <a:cs typeface="Archivo"/>
                <a:sym typeface="Archivo"/>
                <a:hlinkClick r:id="rId2">
                  <a:extLst>
                    <a:ext uri="{A12FA001-AC4F-418D-AE19-62706E023703}">
                      <ahyp:hlinkClr val="tx"/>
                    </a:ext>
                  </a:extLst>
                </a:hlinkClick>
              </a:rPr>
              <a:t>Slidesgo</a:t>
            </a:r>
            <a:r>
              <a:rPr lang="en" sz="1000">
                <a:solidFill>
                  <a:schemeClr val="dk1"/>
                </a:solidFill>
                <a:latin typeface="Archivo"/>
                <a:ea typeface="Archivo"/>
                <a:cs typeface="Archivo"/>
                <a:sym typeface="Archivo"/>
              </a:rPr>
              <a:t>, and includes icons by </a:t>
            </a:r>
            <a:r>
              <a:rPr b="1" lang="en" sz="1000" u="sng">
                <a:solidFill>
                  <a:schemeClr val="dk1"/>
                </a:solidFill>
                <a:latin typeface="Archivo"/>
                <a:ea typeface="Archivo"/>
                <a:cs typeface="Archivo"/>
                <a:sym typeface="Archivo"/>
                <a:hlinkClick r:id="rId3">
                  <a:extLst>
                    <a:ext uri="{A12FA001-AC4F-418D-AE19-62706E023703}">
                      <ahyp:hlinkClr val="tx"/>
                    </a:ext>
                  </a:extLst>
                </a:hlinkClick>
              </a:rPr>
              <a:t>Flaticon</a:t>
            </a:r>
            <a:r>
              <a:rPr lang="en" sz="1000">
                <a:solidFill>
                  <a:schemeClr val="dk1"/>
                </a:solidFill>
                <a:latin typeface="Archivo"/>
                <a:ea typeface="Archivo"/>
                <a:cs typeface="Archivo"/>
                <a:sym typeface="Archivo"/>
              </a:rPr>
              <a:t>, and infographics &amp; images by </a:t>
            </a:r>
            <a:r>
              <a:rPr b="1" lang="en" sz="1000" u="sng">
                <a:solidFill>
                  <a:schemeClr val="dk1"/>
                </a:solidFill>
                <a:latin typeface="Archivo"/>
                <a:ea typeface="Archivo"/>
                <a:cs typeface="Archivo"/>
                <a:sym typeface="Archivo"/>
                <a:hlinkClick r:id="rId4">
                  <a:extLst>
                    <a:ext uri="{A12FA001-AC4F-418D-AE19-62706E023703}">
                      <ahyp:hlinkClr val="tx"/>
                    </a:ext>
                  </a:extLst>
                </a:hlinkClick>
              </a:rPr>
              <a:t>Freepik</a:t>
            </a:r>
            <a:r>
              <a:rPr lang="en" sz="1000" u="sng">
                <a:solidFill>
                  <a:schemeClr val="dk1"/>
                </a:solidFill>
                <a:latin typeface="Archivo"/>
                <a:ea typeface="Archivo"/>
                <a:cs typeface="Archivo"/>
                <a:sym typeface="Archivo"/>
              </a:rPr>
              <a:t> </a:t>
            </a:r>
            <a:endParaRPr sz="1000" u="sng">
              <a:solidFill>
                <a:schemeClr val="dk1"/>
              </a:solidFill>
              <a:latin typeface="Archivo"/>
              <a:ea typeface="Archivo"/>
              <a:cs typeface="Archivo"/>
              <a:sym typeface="Archiv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3"/>
          <p:cNvSpPr txBox="1"/>
          <p:nvPr>
            <p:ph type="title"/>
          </p:nvPr>
        </p:nvSpPr>
        <p:spPr>
          <a:xfrm>
            <a:off x="2038200" y="2207942"/>
            <a:ext cx="5067600" cy="1154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2" name="Google Shape;42;p3"/>
          <p:cNvSpPr txBox="1"/>
          <p:nvPr>
            <p:ph hasCustomPrompt="1" idx="2" type="title"/>
          </p:nvPr>
        </p:nvSpPr>
        <p:spPr>
          <a:xfrm>
            <a:off x="3949050" y="1403063"/>
            <a:ext cx="1245900" cy="841800"/>
          </a:xfrm>
          <a:prstGeom prst="rect">
            <a:avLst/>
          </a:prstGeom>
          <a:noFill/>
          <a:effectLst>
            <a:outerShdw blurRad="57150" rotWithShape="0" algn="bl" dir="5400000" dist="19050">
              <a:srgbClr val="000000">
                <a:alpha val="50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38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3" name="Google Shape;43;p3"/>
          <p:cNvSpPr txBox="1"/>
          <p:nvPr>
            <p:ph idx="1" type="subTitle"/>
          </p:nvPr>
        </p:nvSpPr>
        <p:spPr>
          <a:xfrm>
            <a:off x="2038200" y="3307225"/>
            <a:ext cx="5067600" cy="4332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4" name="Google Shape;44;p3"/>
          <p:cNvGrpSpPr/>
          <p:nvPr/>
        </p:nvGrpSpPr>
        <p:grpSpPr>
          <a:xfrm>
            <a:off x="3715838" y="4684025"/>
            <a:ext cx="1712300" cy="178225"/>
            <a:chOff x="3715838" y="281238"/>
            <a:chExt cx="1712300" cy="178225"/>
          </a:xfrm>
        </p:grpSpPr>
        <p:sp>
          <p:nvSpPr>
            <p:cNvPr id="45" name="Google Shape;45;p3"/>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3715838" y="281238"/>
              <a:ext cx="178225" cy="178225"/>
              <a:chOff x="6772475" y="3811500"/>
              <a:chExt cx="178225" cy="178225"/>
            </a:xfrm>
          </p:grpSpPr>
          <p:sp>
            <p:nvSpPr>
              <p:cNvPr id="47" name="Google Shape;47;p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 name="Google Shape;52;p3"/>
            <p:cNvGrpSpPr/>
            <p:nvPr/>
          </p:nvGrpSpPr>
          <p:grpSpPr>
            <a:xfrm>
              <a:off x="5249913" y="281238"/>
              <a:ext cx="178225" cy="178225"/>
              <a:chOff x="6772475" y="3811500"/>
              <a:chExt cx="178225" cy="178225"/>
            </a:xfrm>
          </p:grpSpPr>
          <p:sp>
            <p:nvSpPr>
              <p:cNvPr id="53" name="Google Shape;53;p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 name="Google Shape;58;p3"/>
          <p:cNvGrpSpPr/>
          <p:nvPr/>
        </p:nvGrpSpPr>
        <p:grpSpPr>
          <a:xfrm>
            <a:off x="3768188" y="4684025"/>
            <a:ext cx="1607575" cy="178225"/>
            <a:chOff x="3768188" y="4684025"/>
            <a:chExt cx="1607575" cy="178225"/>
          </a:xfrm>
        </p:grpSpPr>
        <p:sp>
          <p:nvSpPr>
            <p:cNvPr id="59" name="Google Shape;59;p3"/>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3"/>
            <p:cNvGrpSpPr/>
            <p:nvPr/>
          </p:nvGrpSpPr>
          <p:grpSpPr>
            <a:xfrm>
              <a:off x="4482863" y="4684025"/>
              <a:ext cx="178225" cy="178225"/>
              <a:chOff x="6772475" y="3811500"/>
              <a:chExt cx="178225" cy="178225"/>
            </a:xfrm>
          </p:grpSpPr>
          <p:sp>
            <p:nvSpPr>
              <p:cNvPr id="62" name="Google Shape;62;p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 name="Google Shape;67;p3"/>
          <p:cNvGrpSpPr/>
          <p:nvPr/>
        </p:nvGrpSpPr>
        <p:grpSpPr>
          <a:xfrm>
            <a:off x="401038" y="333625"/>
            <a:ext cx="8341875" cy="4476263"/>
            <a:chOff x="401038" y="333625"/>
            <a:chExt cx="8341875" cy="4476263"/>
          </a:xfrm>
        </p:grpSpPr>
        <p:sp>
          <p:nvSpPr>
            <p:cNvPr id="68" name="Google Shape;68;p3"/>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3"/>
          <p:cNvGrpSpPr/>
          <p:nvPr/>
        </p:nvGrpSpPr>
        <p:grpSpPr>
          <a:xfrm>
            <a:off x="401038" y="333613"/>
            <a:ext cx="8355300" cy="4476275"/>
            <a:chOff x="401038" y="333613"/>
            <a:chExt cx="8355300" cy="4476275"/>
          </a:xfrm>
        </p:grpSpPr>
        <p:sp>
          <p:nvSpPr>
            <p:cNvPr id="71" name="Google Shape;71;p3"/>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3"/>
          <p:cNvGrpSpPr/>
          <p:nvPr/>
        </p:nvGrpSpPr>
        <p:grpSpPr>
          <a:xfrm>
            <a:off x="3768188" y="281250"/>
            <a:ext cx="1607575" cy="178225"/>
            <a:chOff x="3768188" y="4684025"/>
            <a:chExt cx="1607575" cy="178225"/>
          </a:xfrm>
        </p:grpSpPr>
        <p:sp>
          <p:nvSpPr>
            <p:cNvPr id="76" name="Google Shape;76;p3"/>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3"/>
            <p:cNvGrpSpPr/>
            <p:nvPr/>
          </p:nvGrpSpPr>
          <p:grpSpPr>
            <a:xfrm>
              <a:off x="4482863" y="4684025"/>
              <a:ext cx="178225" cy="178225"/>
              <a:chOff x="6772475" y="3811500"/>
              <a:chExt cx="178225" cy="178225"/>
            </a:xfrm>
          </p:grpSpPr>
          <p:sp>
            <p:nvSpPr>
              <p:cNvPr id="79" name="Google Shape;79;p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417" name="Shape 417"/>
        <p:cNvGrpSpPr/>
        <p:nvPr/>
      </p:nvGrpSpPr>
      <p:grpSpPr>
        <a:xfrm>
          <a:off x="0" y="0"/>
          <a:ext cx="0" cy="0"/>
          <a:chOff x="0" y="0"/>
          <a:chExt cx="0" cy="0"/>
        </a:xfrm>
      </p:grpSpPr>
      <p:grpSp>
        <p:nvGrpSpPr>
          <p:cNvPr id="418" name="Google Shape;418;p21"/>
          <p:cNvGrpSpPr/>
          <p:nvPr/>
        </p:nvGrpSpPr>
        <p:grpSpPr>
          <a:xfrm>
            <a:off x="3768188" y="4684025"/>
            <a:ext cx="1607575" cy="178225"/>
            <a:chOff x="3768188" y="4684025"/>
            <a:chExt cx="1607575" cy="178225"/>
          </a:xfrm>
        </p:grpSpPr>
        <p:sp>
          <p:nvSpPr>
            <p:cNvPr id="419" name="Google Shape;419;p21"/>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1"/>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 name="Google Shape;421;p21"/>
            <p:cNvGrpSpPr/>
            <p:nvPr/>
          </p:nvGrpSpPr>
          <p:grpSpPr>
            <a:xfrm>
              <a:off x="4482863" y="4684025"/>
              <a:ext cx="178225" cy="178225"/>
              <a:chOff x="6772475" y="3811500"/>
              <a:chExt cx="178225" cy="178225"/>
            </a:xfrm>
          </p:grpSpPr>
          <p:sp>
            <p:nvSpPr>
              <p:cNvPr id="422" name="Google Shape;422;p21"/>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1"/>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1"/>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 name="Google Shape;427;p21"/>
          <p:cNvGrpSpPr/>
          <p:nvPr/>
        </p:nvGrpSpPr>
        <p:grpSpPr>
          <a:xfrm>
            <a:off x="401038" y="333613"/>
            <a:ext cx="8355300" cy="4476263"/>
            <a:chOff x="401038" y="333613"/>
            <a:chExt cx="8355300" cy="4476263"/>
          </a:xfrm>
        </p:grpSpPr>
        <p:sp>
          <p:nvSpPr>
            <p:cNvPr id="428" name="Google Shape;428;p21"/>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1"/>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spTree>
      <p:nvGrpSpPr>
        <p:cNvPr id="430" name="Shape 430"/>
        <p:cNvGrpSpPr/>
        <p:nvPr/>
      </p:nvGrpSpPr>
      <p:grpSpPr>
        <a:xfrm>
          <a:off x="0" y="0"/>
          <a:ext cx="0" cy="0"/>
          <a:chOff x="0" y="0"/>
          <a:chExt cx="0" cy="0"/>
        </a:xfrm>
      </p:grpSpPr>
      <p:grpSp>
        <p:nvGrpSpPr>
          <p:cNvPr id="431" name="Google Shape;431;p22"/>
          <p:cNvGrpSpPr/>
          <p:nvPr/>
        </p:nvGrpSpPr>
        <p:grpSpPr>
          <a:xfrm>
            <a:off x="3715838" y="4684025"/>
            <a:ext cx="1712300" cy="178225"/>
            <a:chOff x="3715838" y="281238"/>
            <a:chExt cx="1712300" cy="178225"/>
          </a:xfrm>
        </p:grpSpPr>
        <p:sp>
          <p:nvSpPr>
            <p:cNvPr id="432" name="Google Shape;432;p22"/>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 name="Google Shape;433;p22"/>
            <p:cNvGrpSpPr/>
            <p:nvPr/>
          </p:nvGrpSpPr>
          <p:grpSpPr>
            <a:xfrm>
              <a:off x="3715838" y="281238"/>
              <a:ext cx="178225" cy="178225"/>
              <a:chOff x="6772475" y="3811500"/>
              <a:chExt cx="178225" cy="178225"/>
            </a:xfrm>
          </p:grpSpPr>
          <p:sp>
            <p:nvSpPr>
              <p:cNvPr id="434" name="Google Shape;434;p2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22"/>
            <p:cNvGrpSpPr/>
            <p:nvPr/>
          </p:nvGrpSpPr>
          <p:grpSpPr>
            <a:xfrm>
              <a:off x="5249913" y="281238"/>
              <a:ext cx="178225" cy="178225"/>
              <a:chOff x="6772475" y="3811500"/>
              <a:chExt cx="178225" cy="178225"/>
            </a:xfrm>
          </p:grpSpPr>
          <p:sp>
            <p:nvSpPr>
              <p:cNvPr id="440" name="Google Shape;440;p2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 name="Google Shape;445;p22"/>
          <p:cNvGrpSpPr/>
          <p:nvPr/>
        </p:nvGrpSpPr>
        <p:grpSpPr>
          <a:xfrm>
            <a:off x="401025" y="333613"/>
            <a:ext cx="8341875" cy="4476263"/>
            <a:chOff x="401038" y="333625"/>
            <a:chExt cx="8341875" cy="4476263"/>
          </a:xfrm>
        </p:grpSpPr>
        <p:sp>
          <p:nvSpPr>
            <p:cNvPr id="446" name="Google Shape;446;p22"/>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51" name="Shape 451"/>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52" name="Shape 452"/>
        <p:cNvGrpSpPr/>
        <p:nvPr/>
      </p:nvGrpSpPr>
      <p:grpSpPr>
        <a:xfrm>
          <a:off x="0" y="0"/>
          <a:ext cx="0" cy="0"/>
          <a:chOff x="0" y="0"/>
          <a:chExt cx="0" cy="0"/>
        </a:xfrm>
      </p:grpSpPr>
      <p:sp>
        <p:nvSpPr>
          <p:cNvPr id="453" name="Google Shape;453;p2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sp>
        <p:nvSpPr>
          <p:cNvPr id="85" name="Google Shape;85;p4"/>
          <p:cNvSpPr txBox="1"/>
          <p:nvPr>
            <p:ph idx="1" type="body"/>
          </p:nvPr>
        </p:nvSpPr>
        <p:spPr>
          <a:xfrm>
            <a:off x="713225" y="1073075"/>
            <a:ext cx="7717500" cy="3495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Font typeface="Didact Gothic"/>
              <a:buChar char="■"/>
              <a:defRPr/>
            </a:lvl1pPr>
            <a:lvl2pPr indent="-323850" lvl="1" marL="914400">
              <a:spcBef>
                <a:spcPts val="0"/>
              </a:spcBef>
              <a:spcAft>
                <a:spcPts val="0"/>
              </a:spcAft>
              <a:buClr>
                <a:srgbClr val="0C0C0C"/>
              </a:buClr>
              <a:buSzPts val="1500"/>
              <a:buFont typeface="Didact Gothic"/>
              <a:buChar char="○"/>
              <a:defRPr/>
            </a:lvl2pPr>
            <a:lvl3pPr indent="-323850" lvl="2" marL="1371600">
              <a:spcBef>
                <a:spcPts val="0"/>
              </a:spcBef>
              <a:spcAft>
                <a:spcPts val="0"/>
              </a:spcAft>
              <a:buClr>
                <a:srgbClr val="0C0C0C"/>
              </a:buClr>
              <a:buSzPts val="1500"/>
              <a:buFont typeface="Didact Gothic"/>
              <a:buChar char="■"/>
              <a:defRPr/>
            </a:lvl3pPr>
            <a:lvl4pPr indent="-323850" lvl="3" marL="1828800">
              <a:spcBef>
                <a:spcPts val="0"/>
              </a:spcBef>
              <a:spcAft>
                <a:spcPts val="0"/>
              </a:spcAft>
              <a:buClr>
                <a:srgbClr val="0C0C0C"/>
              </a:buClr>
              <a:buSzPts val="1500"/>
              <a:buFont typeface="Didact Gothic"/>
              <a:buChar char="●"/>
              <a:defRPr/>
            </a:lvl4pPr>
            <a:lvl5pPr indent="-323850" lvl="4" marL="2286000">
              <a:spcBef>
                <a:spcPts val="0"/>
              </a:spcBef>
              <a:spcAft>
                <a:spcPts val="0"/>
              </a:spcAft>
              <a:buClr>
                <a:srgbClr val="0C0C0C"/>
              </a:buClr>
              <a:buSzPts val="1500"/>
              <a:buFont typeface="Didact Gothic"/>
              <a:buChar char="○"/>
              <a:defRPr/>
            </a:lvl5pPr>
            <a:lvl6pPr indent="-323850" lvl="5" marL="2743200">
              <a:spcBef>
                <a:spcPts val="0"/>
              </a:spcBef>
              <a:spcAft>
                <a:spcPts val="0"/>
              </a:spcAft>
              <a:buClr>
                <a:srgbClr val="0C0C0C"/>
              </a:buClr>
              <a:buSzPts val="1500"/>
              <a:buFont typeface="Didact Gothic"/>
              <a:buChar char="■"/>
              <a:defRPr/>
            </a:lvl6pPr>
            <a:lvl7pPr indent="-323850" lvl="6" marL="3200400">
              <a:spcBef>
                <a:spcPts val="0"/>
              </a:spcBef>
              <a:spcAft>
                <a:spcPts val="0"/>
              </a:spcAft>
              <a:buClr>
                <a:srgbClr val="0C0C0C"/>
              </a:buClr>
              <a:buSzPts val="1500"/>
              <a:buFont typeface="Didact Gothic"/>
              <a:buChar char="●"/>
              <a:defRPr/>
            </a:lvl7pPr>
            <a:lvl8pPr indent="-323850" lvl="7" marL="3657600">
              <a:spcBef>
                <a:spcPts val="0"/>
              </a:spcBef>
              <a:spcAft>
                <a:spcPts val="0"/>
              </a:spcAft>
              <a:buClr>
                <a:srgbClr val="0C0C0C"/>
              </a:buClr>
              <a:buSzPts val="1500"/>
              <a:buFont typeface="Didact Gothic"/>
              <a:buChar char="○"/>
              <a:defRPr/>
            </a:lvl8pPr>
            <a:lvl9pPr indent="-323850" lvl="8" marL="4114800">
              <a:spcBef>
                <a:spcPts val="0"/>
              </a:spcBef>
              <a:spcAft>
                <a:spcPts val="0"/>
              </a:spcAft>
              <a:buClr>
                <a:srgbClr val="0C0C0C"/>
              </a:buClr>
              <a:buSzPts val="1500"/>
              <a:buFont typeface="Didact Gothic"/>
              <a:buChar char="■"/>
              <a:defRPr/>
            </a:lvl9pPr>
          </a:lstStyle>
          <a:p/>
        </p:txBody>
      </p:sp>
      <p:sp>
        <p:nvSpPr>
          <p:cNvPr id="86" name="Google Shape;86;p4"/>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87" name="Google Shape;87;p4"/>
          <p:cNvGrpSpPr/>
          <p:nvPr/>
        </p:nvGrpSpPr>
        <p:grpSpPr>
          <a:xfrm>
            <a:off x="3715838" y="4684025"/>
            <a:ext cx="1712300" cy="178225"/>
            <a:chOff x="3715838" y="281238"/>
            <a:chExt cx="1712300" cy="178225"/>
          </a:xfrm>
        </p:grpSpPr>
        <p:sp>
          <p:nvSpPr>
            <p:cNvPr id="88" name="Google Shape;88;p4"/>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p4"/>
            <p:cNvGrpSpPr/>
            <p:nvPr/>
          </p:nvGrpSpPr>
          <p:grpSpPr>
            <a:xfrm>
              <a:off x="3715838" y="281238"/>
              <a:ext cx="178225" cy="178225"/>
              <a:chOff x="6772475" y="3811500"/>
              <a:chExt cx="178225" cy="178225"/>
            </a:xfrm>
          </p:grpSpPr>
          <p:sp>
            <p:nvSpPr>
              <p:cNvPr id="90" name="Google Shape;90;p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4"/>
            <p:cNvGrpSpPr/>
            <p:nvPr/>
          </p:nvGrpSpPr>
          <p:grpSpPr>
            <a:xfrm>
              <a:off x="5249913" y="281238"/>
              <a:ext cx="178225" cy="178225"/>
              <a:chOff x="6772475" y="3811500"/>
              <a:chExt cx="178225" cy="178225"/>
            </a:xfrm>
          </p:grpSpPr>
          <p:sp>
            <p:nvSpPr>
              <p:cNvPr id="96" name="Google Shape;96;p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 name="Google Shape;101;p4"/>
          <p:cNvGrpSpPr/>
          <p:nvPr/>
        </p:nvGrpSpPr>
        <p:grpSpPr>
          <a:xfrm>
            <a:off x="401025" y="333613"/>
            <a:ext cx="8341875" cy="4476263"/>
            <a:chOff x="401038" y="333625"/>
            <a:chExt cx="8341875" cy="4476263"/>
          </a:xfrm>
        </p:grpSpPr>
        <p:sp>
          <p:nvSpPr>
            <p:cNvPr id="102" name="Google Shape;102;p4"/>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4" name="Shape 104"/>
        <p:cNvGrpSpPr/>
        <p:nvPr/>
      </p:nvGrpSpPr>
      <p:grpSpPr>
        <a:xfrm>
          <a:off x="0" y="0"/>
          <a:ext cx="0" cy="0"/>
          <a:chOff x="0" y="0"/>
          <a:chExt cx="0" cy="0"/>
        </a:xfrm>
      </p:grpSpPr>
      <p:sp>
        <p:nvSpPr>
          <p:cNvPr id="105" name="Google Shape;105;p5"/>
          <p:cNvSpPr txBox="1"/>
          <p:nvPr>
            <p:ph type="title"/>
          </p:nvPr>
        </p:nvSpPr>
        <p:spPr>
          <a:xfrm>
            <a:off x="1095150" y="521225"/>
            <a:ext cx="6953700" cy="83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6" name="Google Shape;106;p5"/>
          <p:cNvSpPr txBox="1"/>
          <p:nvPr>
            <p:ph idx="1" type="subTitle"/>
          </p:nvPr>
        </p:nvSpPr>
        <p:spPr>
          <a:xfrm>
            <a:off x="1051706" y="1776125"/>
            <a:ext cx="3103200" cy="8961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a:solidFill>
                  <a:schemeClr val="dk1"/>
                </a:solidFill>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7" name="Google Shape;107;p5"/>
          <p:cNvSpPr txBox="1"/>
          <p:nvPr>
            <p:ph idx="2" type="subTitle"/>
          </p:nvPr>
        </p:nvSpPr>
        <p:spPr>
          <a:xfrm>
            <a:off x="1051719" y="2612575"/>
            <a:ext cx="3103200" cy="1601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8" name="Google Shape;108;p5"/>
          <p:cNvSpPr txBox="1"/>
          <p:nvPr>
            <p:ph idx="3" type="subTitle"/>
          </p:nvPr>
        </p:nvSpPr>
        <p:spPr>
          <a:xfrm>
            <a:off x="4989083" y="1776125"/>
            <a:ext cx="3103200" cy="8961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a:solidFill>
                  <a:schemeClr val="dk1"/>
                </a:solidFill>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9" name="Google Shape;109;p5"/>
          <p:cNvSpPr txBox="1"/>
          <p:nvPr>
            <p:ph idx="4" type="subTitle"/>
          </p:nvPr>
        </p:nvSpPr>
        <p:spPr>
          <a:xfrm>
            <a:off x="4989094" y="2612575"/>
            <a:ext cx="3103200" cy="1601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0" name="Google Shape;110;p5"/>
          <p:cNvGrpSpPr/>
          <p:nvPr/>
        </p:nvGrpSpPr>
        <p:grpSpPr>
          <a:xfrm>
            <a:off x="3768188" y="4684025"/>
            <a:ext cx="1607575" cy="178225"/>
            <a:chOff x="3768188" y="4684025"/>
            <a:chExt cx="1607575" cy="178225"/>
          </a:xfrm>
        </p:grpSpPr>
        <p:sp>
          <p:nvSpPr>
            <p:cNvPr id="111" name="Google Shape;111;p5"/>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 name="Google Shape;113;p5"/>
            <p:cNvGrpSpPr/>
            <p:nvPr/>
          </p:nvGrpSpPr>
          <p:grpSpPr>
            <a:xfrm>
              <a:off x="4482863" y="4684025"/>
              <a:ext cx="178225" cy="178225"/>
              <a:chOff x="6772475" y="3811500"/>
              <a:chExt cx="178225" cy="178225"/>
            </a:xfrm>
          </p:grpSpPr>
          <p:sp>
            <p:nvSpPr>
              <p:cNvPr id="114" name="Google Shape;114;p5"/>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 name="Google Shape;119;p5"/>
          <p:cNvGrpSpPr/>
          <p:nvPr/>
        </p:nvGrpSpPr>
        <p:grpSpPr>
          <a:xfrm>
            <a:off x="401038" y="333613"/>
            <a:ext cx="8355300" cy="4476263"/>
            <a:chOff x="401038" y="333613"/>
            <a:chExt cx="8355300" cy="4476263"/>
          </a:xfrm>
        </p:grpSpPr>
        <p:sp>
          <p:nvSpPr>
            <p:cNvPr id="120" name="Google Shape;120;p5"/>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2" name="Shape 122"/>
        <p:cNvGrpSpPr/>
        <p:nvPr/>
      </p:nvGrpSpPr>
      <p:grpSpPr>
        <a:xfrm>
          <a:off x="0" y="0"/>
          <a:ext cx="0" cy="0"/>
          <a:chOff x="0" y="0"/>
          <a:chExt cx="0" cy="0"/>
        </a:xfrm>
      </p:grpSpPr>
      <p:sp>
        <p:nvSpPr>
          <p:cNvPr id="123" name="Google Shape;123;p6"/>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124" name="Google Shape;124;p6"/>
          <p:cNvGrpSpPr/>
          <p:nvPr/>
        </p:nvGrpSpPr>
        <p:grpSpPr>
          <a:xfrm>
            <a:off x="3715838" y="4684025"/>
            <a:ext cx="1712300" cy="178225"/>
            <a:chOff x="3715838" y="281238"/>
            <a:chExt cx="1712300" cy="178225"/>
          </a:xfrm>
        </p:grpSpPr>
        <p:sp>
          <p:nvSpPr>
            <p:cNvPr id="125" name="Google Shape;125;p6"/>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6"/>
            <p:cNvGrpSpPr/>
            <p:nvPr/>
          </p:nvGrpSpPr>
          <p:grpSpPr>
            <a:xfrm>
              <a:off x="3715838" y="281238"/>
              <a:ext cx="178225" cy="178225"/>
              <a:chOff x="6772475" y="3811500"/>
              <a:chExt cx="178225" cy="178225"/>
            </a:xfrm>
          </p:grpSpPr>
          <p:sp>
            <p:nvSpPr>
              <p:cNvPr id="127" name="Google Shape;127;p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 name="Google Shape;132;p6"/>
            <p:cNvGrpSpPr/>
            <p:nvPr/>
          </p:nvGrpSpPr>
          <p:grpSpPr>
            <a:xfrm>
              <a:off x="5249913" y="281238"/>
              <a:ext cx="178225" cy="178225"/>
              <a:chOff x="6772475" y="3811500"/>
              <a:chExt cx="178225" cy="178225"/>
            </a:xfrm>
          </p:grpSpPr>
          <p:sp>
            <p:nvSpPr>
              <p:cNvPr id="133" name="Google Shape;133;p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 name="Google Shape;138;p6"/>
          <p:cNvGrpSpPr/>
          <p:nvPr/>
        </p:nvGrpSpPr>
        <p:grpSpPr>
          <a:xfrm>
            <a:off x="401038" y="333613"/>
            <a:ext cx="8355300" cy="4476263"/>
            <a:chOff x="401038" y="333613"/>
            <a:chExt cx="8355300" cy="4476263"/>
          </a:xfrm>
        </p:grpSpPr>
        <p:sp>
          <p:nvSpPr>
            <p:cNvPr id="139" name="Google Shape;139;p6"/>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1" name="Shape 141"/>
        <p:cNvGrpSpPr/>
        <p:nvPr/>
      </p:nvGrpSpPr>
      <p:grpSpPr>
        <a:xfrm>
          <a:off x="0" y="0"/>
          <a:ext cx="0" cy="0"/>
          <a:chOff x="0" y="0"/>
          <a:chExt cx="0" cy="0"/>
        </a:xfrm>
      </p:grpSpPr>
      <p:sp>
        <p:nvSpPr>
          <p:cNvPr id="142" name="Google Shape;142;p7"/>
          <p:cNvSpPr/>
          <p:nvPr>
            <p:ph idx="2" type="pic"/>
          </p:nvPr>
        </p:nvSpPr>
        <p:spPr>
          <a:xfrm>
            <a:off x="5838175" y="745800"/>
            <a:ext cx="3305700" cy="3651900"/>
          </a:xfrm>
          <a:prstGeom prst="rect">
            <a:avLst/>
          </a:prstGeom>
          <a:noFill/>
          <a:ln>
            <a:noFill/>
          </a:ln>
          <a:effectLst>
            <a:outerShdw blurRad="57150" rotWithShape="0" algn="bl" dir="5400000" dist="19050">
              <a:srgbClr val="000000">
                <a:alpha val="50000"/>
              </a:srgbClr>
            </a:outerShdw>
          </a:effectLst>
        </p:spPr>
      </p:sp>
      <p:sp>
        <p:nvSpPr>
          <p:cNvPr id="143" name="Google Shape;143;p7"/>
          <p:cNvSpPr txBox="1"/>
          <p:nvPr>
            <p:ph idx="1" type="subTitle"/>
          </p:nvPr>
        </p:nvSpPr>
        <p:spPr>
          <a:xfrm>
            <a:off x="713225" y="1520125"/>
            <a:ext cx="3722700" cy="300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100"/>
              <a:buFont typeface="Nunito Light"/>
              <a:buChar char="●"/>
              <a:defRPr sz="1100"/>
            </a:lvl1pPr>
            <a:lvl2pPr lvl="1" rtl="0">
              <a:lnSpc>
                <a:spcPct val="100000"/>
              </a:lnSpc>
              <a:spcBef>
                <a:spcPts val="0"/>
              </a:spcBef>
              <a:spcAft>
                <a:spcPts val="0"/>
              </a:spcAft>
              <a:buClr>
                <a:schemeClr val="dk1"/>
              </a:buClr>
              <a:buSzPts val="1600"/>
              <a:buFont typeface="Nunito Light"/>
              <a:buChar char="○"/>
              <a:defRPr sz="2100"/>
            </a:lvl2pPr>
            <a:lvl3pPr lvl="2" rtl="0">
              <a:lnSpc>
                <a:spcPct val="100000"/>
              </a:lnSpc>
              <a:spcBef>
                <a:spcPts val="0"/>
              </a:spcBef>
              <a:spcAft>
                <a:spcPts val="0"/>
              </a:spcAft>
              <a:buClr>
                <a:schemeClr val="dk1"/>
              </a:buClr>
              <a:buSzPts val="1500"/>
              <a:buFont typeface="Nunito Light"/>
              <a:buChar char="■"/>
              <a:defRPr sz="2100"/>
            </a:lvl3pPr>
            <a:lvl4pPr lvl="3" rtl="0">
              <a:lnSpc>
                <a:spcPct val="100000"/>
              </a:lnSpc>
              <a:spcBef>
                <a:spcPts val="0"/>
              </a:spcBef>
              <a:spcAft>
                <a:spcPts val="0"/>
              </a:spcAft>
              <a:buClr>
                <a:schemeClr val="dk1"/>
              </a:buClr>
              <a:buSzPts val="1500"/>
              <a:buFont typeface="Nunito Light"/>
              <a:buChar char="●"/>
              <a:defRPr sz="2100"/>
            </a:lvl4pPr>
            <a:lvl5pPr lvl="4" rtl="0">
              <a:lnSpc>
                <a:spcPct val="100000"/>
              </a:lnSpc>
              <a:spcBef>
                <a:spcPts val="0"/>
              </a:spcBef>
              <a:spcAft>
                <a:spcPts val="0"/>
              </a:spcAft>
              <a:buClr>
                <a:schemeClr val="dk1"/>
              </a:buClr>
              <a:buSzPts val="1400"/>
              <a:buFont typeface="Nunito Light"/>
              <a:buChar char="○"/>
              <a:defRPr sz="2100"/>
            </a:lvl5pPr>
            <a:lvl6pPr lvl="5" rtl="0">
              <a:lnSpc>
                <a:spcPct val="100000"/>
              </a:lnSpc>
              <a:spcBef>
                <a:spcPts val="0"/>
              </a:spcBef>
              <a:spcAft>
                <a:spcPts val="0"/>
              </a:spcAft>
              <a:buClr>
                <a:schemeClr val="dk1"/>
              </a:buClr>
              <a:buSzPts val="1400"/>
              <a:buFont typeface="Nunito Light"/>
              <a:buChar char="■"/>
              <a:defRPr sz="2100"/>
            </a:lvl6pPr>
            <a:lvl7pPr lvl="6" rtl="0">
              <a:lnSpc>
                <a:spcPct val="100000"/>
              </a:lnSpc>
              <a:spcBef>
                <a:spcPts val="0"/>
              </a:spcBef>
              <a:spcAft>
                <a:spcPts val="0"/>
              </a:spcAft>
              <a:buClr>
                <a:schemeClr val="dk1"/>
              </a:buClr>
              <a:buSzPts val="1300"/>
              <a:buFont typeface="Nunito Light"/>
              <a:buChar char="●"/>
              <a:defRPr sz="2100"/>
            </a:lvl7pPr>
            <a:lvl8pPr lvl="7" rtl="0">
              <a:lnSpc>
                <a:spcPct val="100000"/>
              </a:lnSpc>
              <a:spcBef>
                <a:spcPts val="0"/>
              </a:spcBef>
              <a:spcAft>
                <a:spcPts val="0"/>
              </a:spcAft>
              <a:buClr>
                <a:schemeClr val="dk1"/>
              </a:buClr>
              <a:buSzPts val="1300"/>
              <a:buFont typeface="Nunito Light"/>
              <a:buChar char="○"/>
              <a:defRPr sz="2100"/>
            </a:lvl8pPr>
            <a:lvl9pPr lvl="8" rtl="0">
              <a:lnSpc>
                <a:spcPct val="100000"/>
              </a:lnSpc>
              <a:spcBef>
                <a:spcPts val="0"/>
              </a:spcBef>
              <a:spcAft>
                <a:spcPts val="0"/>
              </a:spcAft>
              <a:buClr>
                <a:schemeClr val="dk1"/>
              </a:buClr>
              <a:buSzPts val="1400"/>
              <a:buFont typeface="Nunito Light"/>
              <a:buChar char="■"/>
              <a:defRPr sz="2100"/>
            </a:lvl9pPr>
          </a:lstStyle>
          <a:p/>
        </p:txBody>
      </p:sp>
      <p:sp>
        <p:nvSpPr>
          <p:cNvPr id="144" name="Google Shape;144;p7"/>
          <p:cNvSpPr txBox="1"/>
          <p:nvPr>
            <p:ph type="title"/>
          </p:nvPr>
        </p:nvSpPr>
        <p:spPr>
          <a:xfrm>
            <a:off x="713225" y="521225"/>
            <a:ext cx="4761000" cy="804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45" name="Google Shape;145;p7"/>
          <p:cNvGrpSpPr/>
          <p:nvPr/>
        </p:nvGrpSpPr>
        <p:grpSpPr>
          <a:xfrm>
            <a:off x="3768188" y="4684025"/>
            <a:ext cx="1607575" cy="178225"/>
            <a:chOff x="3768188" y="4684025"/>
            <a:chExt cx="1607575" cy="178225"/>
          </a:xfrm>
        </p:grpSpPr>
        <p:sp>
          <p:nvSpPr>
            <p:cNvPr id="146" name="Google Shape;146;p7"/>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7"/>
            <p:cNvGrpSpPr/>
            <p:nvPr/>
          </p:nvGrpSpPr>
          <p:grpSpPr>
            <a:xfrm>
              <a:off x="4482863" y="4684025"/>
              <a:ext cx="178225" cy="178225"/>
              <a:chOff x="6772475" y="3811500"/>
              <a:chExt cx="178225" cy="178225"/>
            </a:xfrm>
          </p:grpSpPr>
          <p:sp>
            <p:nvSpPr>
              <p:cNvPr id="149" name="Google Shape;149;p7"/>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 name="Google Shape;154;p7"/>
          <p:cNvGrpSpPr/>
          <p:nvPr/>
        </p:nvGrpSpPr>
        <p:grpSpPr>
          <a:xfrm>
            <a:off x="401038" y="333613"/>
            <a:ext cx="8355300" cy="4476263"/>
            <a:chOff x="401038" y="333613"/>
            <a:chExt cx="8355300" cy="4476263"/>
          </a:xfrm>
        </p:grpSpPr>
        <p:sp>
          <p:nvSpPr>
            <p:cNvPr id="155" name="Google Shape;155;p7"/>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7" name="Shape 157"/>
        <p:cNvGrpSpPr/>
        <p:nvPr/>
      </p:nvGrpSpPr>
      <p:grpSpPr>
        <a:xfrm>
          <a:off x="0" y="0"/>
          <a:ext cx="0" cy="0"/>
          <a:chOff x="0" y="0"/>
          <a:chExt cx="0" cy="0"/>
        </a:xfrm>
      </p:grpSpPr>
      <p:sp>
        <p:nvSpPr>
          <p:cNvPr id="158" name="Google Shape;158;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59" name="Google Shape;159;p8"/>
          <p:cNvGrpSpPr/>
          <p:nvPr/>
        </p:nvGrpSpPr>
        <p:grpSpPr>
          <a:xfrm>
            <a:off x="3715838" y="4684025"/>
            <a:ext cx="1712300" cy="178225"/>
            <a:chOff x="3715838" y="281238"/>
            <a:chExt cx="1712300" cy="178225"/>
          </a:xfrm>
        </p:grpSpPr>
        <p:sp>
          <p:nvSpPr>
            <p:cNvPr id="160" name="Google Shape;160;p8"/>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8"/>
            <p:cNvGrpSpPr/>
            <p:nvPr/>
          </p:nvGrpSpPr>
          <p:grpSpPr>
            <a:xfrm>
              <a:off x="3715838" y="281238"/>
              <a:ext cx="178225" cy="178225"/>
              <a:chOff x="6772475" y="3811500"/>
              <a:chExt cx="178225" cy="178225"/>
            </a:xfrm>
          </p:grpSpPr>
          <p:sp>
            <p:nvSpPr>
              <p:cNvPr id="162" name="Google Shape;162;p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8"/>
            <p:cNvGrpSpPr/>
            <p:nvPr/>
          </p:nvGrpSpPr>
          <p:grpSpPr>
            <a:xfrm>
              <a:off x="5249913" y="281238"/>
              <a:ext cx="178225" cy="178225"/>
              <a:chOff x="6772475" y="3811500"/>
              <a:chExt cx="178225" cy="178225"/>
            </a:xfrm>
          </p:grpSpPr>
          <p:sp>
            <p:nvSpPr>
              <p:cNvPr id="168" name="Google Shape;168;p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3" name="Google Shape;173;p8"/>
          <p:cNvGrpSpPr/>
          <p:nvPr/>
        </p:nvGrpSpPr>
        <p:grpSpPr>
          <a:xfrm>
            <a:off x="401038" y="333613"/>
            <a:ext cx="8355300" cy="4476275"/>
            <a:chOff x="401038" y="333613"/>
            <a:chExt cx="8355300" cy="4476275"/>
          </a:xfrm>
        </p:grpSpPr>
        <p:sp>
          <p:nvSpPr>
            <p:cNvPr id="174" name="Google Shape;174;p8"/>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8"/>
          <p:cNvGrpSpPr/>
          <p:nvPr/>
        </p:nvGrpSpPr>
        <p:grpSpPr>
          <a:xfrm>
            <a:off x="3768188" y="281250"/>
            <a:ext cx="1607575" cy="178225"/>
            <a:chOff x="3768188" y="4684025"/>
            <a:chExt cx="1607575" cy="178225"/>
          </a:xfrm>
        </p:grpSpPr>
        <p:sp>
          <p:nvSpPr>
            <p:cNvPr id="179" name="Google Shape;179;p8"/>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 name="Google Shape;181;p8"/>
            <p:cNvGrpSpPr/>
            <p:nvPr/>
          </p:nvGrpSpPr>
          <p:grpSpPr>
            <a:xfrm>
              <a:off x="4482863" y="4684025"/>
              <a:ext cx="178225" cy="178225"/>
              <a:chOff x="6772475" y="3811500"/>
              <a:chExt cx="178225" cy="178225"/>
            </a:xfrm>
          </p:grpSpPr>
          <p:sp>
            <p:nvSpPr>
              <p:cNvPr id="182" name="Google Shape;182;p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7" name="Shape 187"/>
        <p:cNvGrpSpPr/>
        <p:nvPr/>
      </p:nvGrpSpPr>
      <p:grpSpPr>
        <a:xfrm>
          <a:off x="0" y="0"/>
          <a:ext cx="0" cy="0"/>
          <a:chOff x="0" y="0"/>
          <a:chExt cx="0" cy="0"/>
        </a:xfrm>
      </p:grpSpPr>
      <p:sp>
        <p:nvSpPr>
          <p:cNvPr id="188" name="Google Shape;188;p9"/>
          <p:cNvSpPr txBox="1"/>
          <p:nvPr>
            <p:ph type="title"/>
          </p:nvPr>
        </p:nvSpPr>
        <p:spPr>
          <a:xfrm>
            <a:off x="25494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89" name="Google Shape;189;p9"/>
          <p:cNvSpPr txBox="1"/>
          <p:nvPr>
            <p:ph idx="1" type="subTitle"/>
          </p:nvPr>
        </p:nvSpPr>
        <p:spPr>
          <a:xfrm>
            <a:off x="25494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90" name="Google Shape;190;p9"/>
          <p:cNvGrpSpPr/>
          <p:nvPr/>
        </p:nvGrpSpPr>
        <p:grpSpPr>
          <a:xfrm>
            <a:off x="401025" y="333613"/>
            <a:ext cx="8341875" cy="4476263"/>
            <a:chOff x="401038" y="333625"/>
            <a:chExt cx="8341875" cy="4476263"/>
          </a:xfrm>
        </p:grpSpPr>
        <p:sp>
          <p:nvSpPr>
            <p:cNvPr id="191" name="Google Shape;191;p9"/>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9"/>
          <p:cNvGrpSpPr/>
          <p:nvPr/>
        </p:nvGrpSpPr>
        <p:grpSpPr>
          <a:xfrm>
            <a:off x="3768188" y="4684025"/>
            <a:ext cx="1607575" cy="178225"/>
            <a:chOff x="3768188" y="4684025"/>
            <a:chExt cx="1607575" cy="178225"/>
          </a:xfrm>
        </p:grpSpPr>
        <p:sp>
          <p:nvSpPr>
            <p:cNvPr id="194" name="Google Shape;194;p9"/>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9"/>
            <p:cNvGrpSpPr/>
            <p:nvPr/>
          </p:nvGrpSpPr>
          <p:grpSpPr>
            <a:xfrm>
              <a:off x="4482863" y="4684025"/>
              <a:ext cx="178225" cy="178225"/>
              <a:chOff x="6772475" y="3811500"/>
              <a:chExt cx="178225" cy="178225"/>
            </a:xfrm>
          </p:grpSpPr>
          <p:sp>
            <p:nvSpPr>
              <p:cNvPr id="197" name="Google Shape;197;p9"/>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9"/>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2" name="Shape 202"/>
        <p:cNvGrpSpPr/>
        <p:nvPr/>
      </p:nvGrpSpPr>
      <p:grpSpPr>
        <a:xfrm>
          <a:off x="0" y="0"/>
          <a:ext cx="0" cy="0"/>
          <a:chOff x="0" y="0"/>
          <a:chExt cx="0" cy="0"/>
        </a:xfrm>
      </p:grpSpPr>
      <p:sp>
        <p:nvSpPr>
          <p:cNvPr id="203" name="Google Shape;203;p10"/>
          <p:cNvSpPr/>
          <p:nvPr>
            <p:ph idx="2" type="pic"/>
          </p:nvPr>
        </p:nvSpPr>
        <p:spPr>
          <a:xfrm>
            <a:off x="0" y="0"/>
            <a:ext cx="9144000" cy="5143500"/>
          </a:xfrm>
          <a:prstGeom prst="rect">
            <a:avLst/>
          </a:prstGeom>
          <a:noFill/>
          <a:ln>
            <a:noFill/>
          </a:ln>
        </p:spPr>
      </p:sp>
      <p:sp>
        <p:nvSpPr>
          <p:cNvPr id="204" name="Google Shape;204;p10"/>
          <p:cNvSpPr txBox="1"/>
          <p:nvPr>
            <p:ph type="title"/>
          </p:nvPr>
        </p:nvSpPr>
        <p:spPr>
          <a:xfrm>
            <a:off x="713225" y="521225"/>
            <a:ext cx="7717500" cy="7638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3.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1pPr>
            <a:lvl2pPr lvl="1">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2pPr>
            <a:lvl3pPr lvl="2">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3pPr>
            <a:lvl4pPr lvl="3">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4pPr>
            <a:lvl5pPr lvl="4">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5pPr>
            <a:lvl6pPr lvl="5">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6pPr>
            <a:lvl7pPr lvl="6">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7pPr>
            <a:lvl8pPr lvl="7">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8pPr>
            <a:lvl9pPr lvl="8">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Archivo"/>
              <a:buChar char="●"/>
              <a:defRPr sz="1800">
                <a:solidFill>
                  <a:schemeClr val="dk1"/>
                </a:solidFill>
                <a:latin typeface="Archivo"/>
                <a:ea typeface="Archivo"/>
                <a:cs typeface="Archivo"/>
                <a:sym typeface="Archivo"/>
              </a:defRPr>
            </a:lvl1pPr>
            <a:lvl2pPr indent="-317500" lvl="1" marL="9144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48" name="Shape 448"/>
        <p:cNvGrpSpPr/>
        <p:nvPr/>
      </p:nvGrpSpPr>
      <p:grpSpPr>
        <a:xfrm>
          <a:off x="0" y="0"/>
          <a:ext cx="0" cy="0"/>
          <a:chOff x="0" y="0"/>
          <a:chExt cx="0" cy="0"/>
        </a:xfrm>
      </p:grpSpPr>
      <p:sp>
        <p:nvSpPr>
          <p:cNvPr id="449" name="Google Shape;449;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50" name="Google Shape;450;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36.jp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25.png"/><Relationship Id="rId4" Type="http://schemas.openxmlformats.org/officeDocument/2006/relationships/image" Target="../media/image15.png"/><Relationship Id="rId5"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0.png"/><Relationship Id="rId4" Type="http://schemas.openxmlformats.org/officeDocument/2006/relationships/image" Target="../media/image19.png"/><Relationship Id="rId5"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26.png"/><Relationship Id="rId5"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2.png"/><Relationship Id="rId4" Type="http://schemas.openxmlformats.org/officeDocument/2006/relationships/image" Target="../media/image16.png"/><Relationship Id="rId5"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31.png"/><Relationship Id="rId4" Type="http://schemas.openxmlformats.org/officeDocument/2006/relationships/image" Target="../media/image24.png"/><Relationship Id="rId5" Type="http://schemas.openxmlformats.org/officeDocument/2006/relationships/image" Target="../media/image23.png"/><Relationship Id="rId6"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2" Type="http://schemas.openxmlformats.org/officeDocument/2006/relationships/hyperlink" Target="https://www.videvo.net/?utm_source=slidesgo_template&amp;utm_medium=referral-link&amp;utm_campaign=sg_resources&amp;utm_content=videvo" TargetMode="External"/><Relationship Id="rId10" Type="http://schemas.openxmlformats.org/officeDocument/2006/relationships/slide" Target="/ppt/slides/slide36.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slide" Target="/ppt/slides/slide34.xml"/><Relationship Id="rId4" Type="http://schemas.openxmlformats.org/officeDocument/2006/relationships/slide" Target="/ppt/slides/slide31.xml"/><Relationship Id="rId9" Type="http://schemas.openxmlformats.org/officeDocument/2006/relationships/slide" Target="/ppt/slides/slide42.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3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30.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9.xml"/><Relationship Id="rId8" Type="http://schemas.openxmlformats.org/officeDocument/2006/relationships/slide" Target="/ppt/slides/slide3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3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35.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image" Target="../media/image36.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Z0Q1M0titCdwK2HZ1VmNSA1pTcob_H5WgbVSkGZXSg/copy" TargetMode="External"/><Relationship Id="rId5"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 Id="rId3" Type="http://schemas.openxmlformats.org/officeDocument/2006/relationships/hyperlink" Target="https://www.freepik.com/free-vector/pixel-art-dia-de-muertos-elements-collection_32637756.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freepik.com/free-vector/pixel-art-mystical-elements-collection_29019106.htm/?utm_source=slidesgo_template&amp;utm_medium=referral-link&amp;utm_campaign=sg_resources&amp;utm_content=freepik" TargetMode="External"/><Relationship Id="rId4" Type="http://schemas.openxmlformats.org/officeDocument/2006/relationships/hyperlink" Target="https://www.freepik.com/free-vector/pixel-art-mystical-elements-collection_29019106.htm/?utm_source=slidesgo_template&amp;utm_medium=referral-link&amp;utm_campaign=sg_resources&amp;utm_content=freepik" TargetMode="External"/><Relationship Id="rId5" Type="http://schemas.openxmlformats.org/officeDocument/2006/relationships/hyperlink" Target="https://www.freepik.com/free-vector/magic-pixel-icons_31192717.htm/?utm_source=slidesgo_template&amp;utm_medium=referral-link&amp;utm_campaign=sg_resources&amp;utm_content=freepik" TargetMode="External"/><Relationship Id="rId6" Type="http://schemas.openxmlformats.org/officeDocument/2006/relationships/hyperlink" Target="https://www.freepik.com/free-photo/medium-shot-employees-working_13377904.htm/?utm_source=slidesgo_template&amp;utm_medium=referral-link&amp;utm_campaign=sg_resources&amp;utm_content=freepik" TargetMode="External"/><Relationship Id="rId7" Type="http://schemas.openxmlformats.org/officeDocument/2006/relationships/hyperlink" Target="https://www.freepik.com/free-photo/medium-shot-business-woman-with-post-its_13377830.htm/?utm_source=slidesgo_template&amp;utm_medium=referral-link&amp;utm_campaign=sg_resources&amp;utm_content=freepik" TargetMode="External"/><Relationship Id="rId8" Type="http://schemas.openxmlformats.org/officeDocument/2006/relationships/hyperlink" Target="https://www.freepik.com/free-photo/medium-shot-people-discussing-business-plan_24234818.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 Id="rId3" Type="http://schemas.openxmlformats.org/officeDocument/2006/relationships/hyperlink" Target="https://fonts.google.com/specimen/Press+Start+2P" TargetMode="External"/><Relationship Id="rId4" Type="http://schemas.openxmlformats.org/officeDocument/2006/relationships/hyperlink" Target="https://fonts.google.com/specimen/Archivo" TargetMode="External"/></Relationships>
</file>

<file path=ppt/slides/_rels/slide35.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2.png"/><Relationship Id="rId14" Type="http://schemas.openxmlformats.org/officeDocument/2006/relationships/image" Target="../media/image33.png"/><Relationship Id="rId17" Type="http://schemas.openxmlformats.org/officeDocument/2006/relationships/image" Target="../media/image30.png"/><Relationship Id="rId16" Type="http://schemas.openxmlformats.org/officeDocument/2006/relationships/image" Target="../media/image28.png"/><Relationship Id="rId5" Type="http://schemas.openxmlformats.org/officeDocument/2006/relationships/image" Target="../media/image29.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 Id="rId3" Type="http://schemas.openxmlformats.org/officeDocument/2006/relationships/hyperlink" Target="https://workspace.google.com/marketplace/app/icons_for_slides_docs/381578326502"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3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2.png"/><Relationship Id="rId7" Type="http://schemas.openxmlformats.org/officeDocument/2006/relationships/image" Target="../media/image7.png"/><Relationship Id="rId8"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26"/>
          <p:cNvSpPr txBox="1"/>
          <p:nvPr>
            <p:ph type="ctrTitle"/>
          </p:nvPr>
        </p:nvSpPr>
        <p:spPr>
          <a:xfrm>
            <a:off x="1680900" y="1700025"/>
            <a:ext cx="5782200" cy="157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Human Resource Management App</a:t>
            </a:r>
            <a:r>
              <a:rPr lang="en"/>
              <a:t>lication</a:t>
            </a:r>
            <a:endParaRPr/>
          </a:p>
        </p:txBody>
      </p:sp>
      <p:sp>
        <p:nvSpPr>
          <p:cNvPr id="459" name="Google Shape;459;p26"/>
          <p:cNvSpPr txBox="1"/>
          <p:nvPr>
            <p:ph idx="1" type="subTitle"/>
          </p:nvPr>
        </p:nvSpPr>
        <p:spPr>
          <a:xfrm>
            <a:off x="1680900" y="4090300"/>
            <a:ext cx="5782200" cy="47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C0C0C"/>
              </a:buClr>
              <a:buSzPts val="1100"/>
              <a:buFont typeface="Arial"/>
              <a:buNone/>
            </a:pPr>
            <a:r>
              <a:rPr lang="en"/>
              <a:t>NT118.O11</a:t>
            </a:r>
            <a:endParaRPr/>
          </a:p>
          <a:p>
            <a:pPr indent="0" lvl="0" marL="0" rtl="0" algn="ctr">
              <a:spcBef>
                <a:spcPts val="0"/>
              </a:spcBef>
              <a:spcAft>
                <a:spcPts val="0"/>
              </a:spcAft>
              <a:buClr>
                <a:srgbClr val="0C0C0C"/>
              </a:buClr>
              <a:buSzPts val="1100"/>
              <a:buFont typeface="Arial"/>
              <a:buNone/>
            </a:pPr>
            <a:r>
              <a:rPr lang="en"/>
              <a:t>GVHD: ThS. Trần Hồng Nghi</a:t>
            </a:r>
            <a:endParaRPr/>
          </a:p>
        </p:txBody>
      </p:sp>
      <p:sp>
        <p:nvSpPr>
          <p:cNvPr id="460" name="Google Shape;460;p26"/>
          <p:cNvSpPr txBox="1"/>
          <p:nvPr>
            <p:ph idx="2" type="ctrTitle"/>
          </p:nvPr>
        </p:nvSpPr>
        <p:spPr>
          <a:xfrm>
            <a:off x="1680900" y="3135525"/>
            <a:ext cx="5782200" cy="62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MOBILE APPS DEVELOPING</a:t>
            </a:r>
            <a:endParaRPr/>
          </a:p>
        </p:txBody>
      </p:sp>
      <p:grpSp>
        <p:nvGrpSpPr>
          <p:cNvPr id="461" name="Google Shape;461;p26"/>
          <p:cNvGrpSpPr/>
          <p:nvPr/>
        </p:nvGrpSpPr>
        <p:grpSpPr>
          <a:xfrm>
            <a:off x="744501" y="741161"/>
            <a:ext cx="1174490" cy="1118533"/>
            <a:chOff x="4011167" y="1434654"/>
            <a:chExt cx="1875283" cy="1785938"/>
          </a:xfrm>
        </p:grpSpPr>
        <p:grpSp>
          <p:nvGrpSpPr>
            <p:cNvPr id="462" name="Google Shape;462;p26"/>
            <p:cNvGrpSpPr/>
            <p:nvPr/>
          </p:nvGrpSpPr>
          <p:grpSpPr>
            <a:xfrm>
              <a:off x="4011167" y="1434654"/>
              <a:ext cx="1874615" cy="1785651"/>
              <a:chOff x="4011167" y="1434654"/>
              <a:chExt cx="1874615" cy="1785651"/>
            </a:xfrm>
          </p:grpSpPr>
          <p:sp>
            <p:nvSpPr>
              <p:cNvPr id="463" name="Google Shape;463;p26"/>
              <p:cNvSpPr/>
              <p:nvPr/>
            </p:nvSpPr>
            <p:spPr>
              <a:xfrm>
                <a:off x="5439917" y="2149030"/>
                <a:ext cx="148875" cy="148875"/>
              </a:xfrm>
              <a:custGeom>
                <a:rect b="b" l="l" r="r" t="t"/>
                <a:pathLst>
                  <a:path extrusionOk="0" h="148875" w="148875">
                    <a:moveTo>
                      <a:pt x="89345" y="148876"/>
                    </a:moveTo>
                    <a:lnTo>
                      <a:pt x="89345" y="119063"/>
                    </a:lnTo>
                    <a:lnTo>
                      <a:pt x="119063" y="119063"/>
                    </a:lnTo>
                    <a:lnTo>
                      <a:pt x="119063" y="89344"/>
                    </a:lnTo>
                    <a:lnTo>
                      <a:pt x="148876" y="89344"/>
                    </a:lnTo>
                    <a:lnTo>
                      <a:pt x="148876" y="29813"/>
                    </a:lnTo>
                    <a:lnTo>
                      <a:pt x="119063" y="29813"/>
                    </a:lnTo>
                    <a:lnTo>
                      <a:pt x="119063" y="0"/>
                    </a:lnTo>
                    <a:lnTo>
                      <a:pt x="89345" y="0"/>
                    </a:lnTo>
                    <a:lnTo>
                      <a:pt x="89345" y="29813"/>
                    </a:lnTo>
                    <a:lnTo>
                      <a:pt x="59627" y="29813"/>
                    </a:lnTo>
                    <a:lnTo>
                      <a:pt x="59627" y="0"/>
                    </a:lnTo>
                    <a:lnTo>
                      <a:pt x="29813" y="0"/>
                    </a:lnTo>
                    <a:lnTo>
                      <a:pt x="29813" y="29813"/>
                    </a:lnTo>
                    <a:lnTo>
                      <a:pt x="0" y="29813"/>
                    </a:lnTo>
                    <a:lnTo>
                      <a:pt x="0" y="89344"/>
                    </a:lnTo>
                    <a:lnTo>
                      <a:pt x="29813" y="89344"/>
                    </a:lnTo>
                    <a:lnTo>
                      <a:pt x="29813" y="119063"/>
                    </a:lnTo>
                    <a:lnTo>
                      <a:pt x="59627" y="119063"/>
                    </a:lnTo>
                    <a:lnTo>
                      <a:pt x="59627" y="148876"/>
                    </a:lnTo>
                    <a:lnTo>
                      <a:pt x="89345" y="148876"/>
                    </a:lnTo>
                    <a:close/>
                  </a:path>
                </a:pathLst>
              </a:custGeom>
              <a:noFill/>
              <a:ln cap="flat" cmpd="sng" w="59525">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26"/>
              <p:cNvSpPr/>
              <p:nvPr/>
            </p:nvSpPr>
            <p:spPr>
              <a:xfrm>
                <a:off x="4189856" y="2000249"/>
                <a:ext cx="148780" cy="148780"/>
              </a:xfrm>
              <a:custGeom>
                <a:rect b="b" l="l" r="r" t="t"/>
                <a:pathLst>
                  <a:path extrusionOk="0" h="148780" w="148780">
                    <a:moveTo>
                      <a:pt x="59436" y="89344"/>
                    </a:moveTo>
                    <a:lnTo>
                      <a:pt x="59436" y="119063"/>
                    </a:lnTo>
                    <a:lnTo>
                      <a:pt x="59436" y="148781"/>
                    </a:lnTo>
                    <a:lnTo>
                      <a:pt x="89249" y="148781"/>
                    </a:lnTo>
                    <a:lnTo>
                      <a:pt x="89249" y="119063"/>
                    </a:lnTo>
                    <a:lnTo>
                      <a:pt x="89249" y="89344"/>
                    </a:lnTo>
                    <a:lnTo>
                      <a:pt x="119063" y="89344"/>
                    </a:lnTo>
                    <a:lnTo>
                      <a:pt x="148781" y="89344"/>
                    </a:lnTo>
                    <a:lnTo>
                      <a:pt x="148781" y="59531"/>
                    </a:lnTo>
                    <a:lnTo>
                      <a:pt x="119063" y="59531"/>
                    </a:lnTo>
                    <a:lnTo>
                      <a:pt x="89249" y="59531"/>
                    </a:lnTo>
                    <a:lnTo>
                      <a:pt x="89249" y="29718"/>
                    </a:lnTo>
                    <a:lnTo>
                      <a:pt x="89249" y="0"/>
                    </a:lnTo>
                    <a:lnTo>
                      <a:pt x="59436" y="0"/>
                    </a:lnTo>
                    <a:lnTo>
                      <a:pt x="59436" y="29718"/>
                    </a:lnTo>
                    <a:lnTo>
                      <a:pt x="59436" y="59531"/>
                    </a:lnTo>
                    <a:lnTo>
                      <a:pt x="29718" y="59531"/>
                    </a:lnTo>
                    <a:lnTo>
                      <a:pt x="0" y="59531"/>
                    </a:lnTo>
                    <a:lnTo>
                      <a:pt x="0" y="89344"/>
                    </a:lnTo>
                    <a:lnTo>
                      <a:pt x="29718" y="89344"/>
                    </a:lnTo>
                    <a:lnTo>
                      <a:pt x="59436" y="89344"/>
                    </a:lnTo>
                    <a:close/>
                  </a:path>
                </a:pathLst>
              </a:custGeom>
              <a:noFill/>
              <a:ln cap="flat" cmpd="sng" w="59525">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6"/>
              <p:cNvSpPr/>
              <p:nvPr/>
            </p:nvSpPr>
            <p:spPr>
              <a:xfrm>
                <a:off x="4338637" y="2089593"/>
                <a:ext cx="148780" cy="148780"/>
              </a:xfrm>
              <a:custGeom>
                <a:rect b="b" l="l" r="r" t="t"/>
                <a:pathLst>
                  <a:path extrusionOk="0" h="148780" w="148780">
                    <a:moveTo>
                      <a:pt x="89345" y="0"/>
                    </a:moveTo>
                    <a:lnTo>
                      <a:pt x="59531" y="0"/>
                    </a:lnTo>
                    <a:lnTo>
                      <a:pt x="59531" y="29718"/>
                    </a:lnTo>
                    <a:lnTo>
                      <a:pt x="59531" y="59436"/>
                    </a:lnTo>
                    <a:lnTo>
                      <a:pt x="29718" y="59436"/>
                    </a:lnTo>
                    <a:lnTo>
                      <a:pt x="0" y="59436"/>
                    </a:lnTo>
                    <a:lnTo>
                      <a:pt x="0" y="89249"/>
                    </a:lnTo>
                    <a:lnTo>
                      <a:pt x="29718" y="89249"/>
                    </a:lnTo>
                    <a:lnTo>
                      <a:pt x="59531" y="89249"/>
                    </a:lnTo>
                    <a:lnTo>
                      <a:pt x="59531" y="119063"/>
                    </a:lnTo>
                    <a:lnTo>
                      <a:pt x="59531" y="148781"/>
                    </a:lnTo>
                    <a:lnTo>
                      <a:pt x="89345" y="148781"/>
                    </a:lnTo>
                    <a:lnTo>
                      <a:pt x="89345" y="119063"/>
                    </a:lnTo>
                    <a:lnTo>
                      <a:pt x="89345" y="89249"/>
                    </a:lnTo>
                    <a:lnTo>
                      <a:pt x="119063" y="89249"/>
                    </a:lnTo>
                    <a:lnTo>
                      <a:pt x="148780" y="89249"/>
                    </a:lnTo>
                    <a:lnTo>
                      <a:pt x="148780" y="59436"/>
                    </a:lnTo>
                    <a:lnTo>
                      <a:pt x="119063" y="59436"/>
                    </a:lnTo>
                    <a:lnTo>
                      <a:pt x="89345" y="59436"/>
                    </a:lnTo>
                    <a:lnTo>
                      <a:pt x="89345" y="29718"/>
                    </a:lnTo>
                    <a:lnTo>
                      <a:pt x="89345" y="0"/>
                    </a:lnTo>
                    <a:close/>
                  </a:path>
                </a:pathLst>
              </a:custGeom>
              <a:noFill/>
              <a:ln cap="flat" cmpd="sng" w="59525">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26"/>
              <p:cNvSpPr/>
              <p:nvPr/>
            </p:nvSpPr>
            <p:spPr>
              <a:xfrm>
                <a:off x="4011167" y="1434654"/>
                <a:ext cx="1874615" cy="1785651"/>
              </a:xfrm>
              <a:custGeom>
                <a:rect b="b" l="l" r="r" t="t"/>
                <a:pathLst>
                  <a:path extrusionOk="0" h="1785651" w="1874615">
                    <a:moveTo>
                      <a:pt x="327470" y="1250252"/>
                    </a:moveTo>
                    <a:lnTo>
                      <a:pt x="327470" y="1279970"/>
                    </a:lnTo>
                    <a:lnTo>
                      <a:pt x="387001" y="1279970"/>
                    </a:lnTo>
                    <a:lnTo>
                      <a:pt x="387001" y="1309688"/>
                    </a:lnTo>
                    <a:lnTo>
                      <a:pt x="357283" y="1309688"/>
                    </a:lnTo>
                    <a:lnTo>
                      <a:pt x="357283" y="1339406"/>
                    </a:lnTo>
                    <a:lnTo>
                      <a:pt x="387001" y="1339406"/>
                    </a:lnTo>
                    <a:lnTo>
                      <a:pt x="387001" y="1369124"/>
                    </a:lnTo>
                    <a:lnTo>
                      <a:pt x="446532" y="1369124"/>
                    </a:lnTo>
                    <a:lnTo>
                      <a:pt x="446532" y="1398842"/>
                    </a:lnTo>
                    <a:lnTo>
                      <a:pt x="506063" y="1398842"/>
                    </a:lnTo>
                    <a:lnTo>
                      <a:pt x="506063" y="1369124"/>
                    </a:lnTo>
                    <a:lnTo>
                      <a:pt x="565595" y="1369124"/>
                    </a:lnTo>
                    <a:lnTo>
                      <a:pt x="565595" y="1339406"/>
                    </a:lnTo>
                    <a:lnTo>
                      <a:pt x="625126" y="1339406"/>
                    </a:lnTo>
                    <a:lnTo>
                      <a:pt x="625126" y="1369124"/>
                    </a:lnTo>
                    <a:lnTo>
                      <a:pt x="595408" y="1369124"/>
                    </a:lnTo>
                    <a:lnTo>
                      <a:pt x="595408" y="1398842"/>
                    </a:lnTo>
                    <a:lnTo>
                      <a:pt x="625126" y="1398842"/>
                    </a:lnTo>
                    <a:lnTo>
                      <a:pt x="625126" y="1428560"/>
                    </a:lnTo>
                    <a:lnTo>
                      <a:pt x="654844" y="1428560"/>
                    </a:lnTo>
                    <a:lnTo>
                      <a:pt x="654844" y="1517904"/>
                    </a:lnTo>
                    <a:lnTo>
                      <a:pt x="625126" y="1517904"/>
                    </a:lnTo>
                    <a:lnTo>
                      <a:pt x="625126" y="1547622"/>
                    </a:lnTo>
                    <a:lnTo>
                      <a:pt x="595408" y="1547622"/>
                    </a:lnTo>
                    <a:lnTo>
                      <a:pt x="595408" y="1636967"/>
                    </a:lnTo>
                    <a:lnTo>
                      <a:pt x="625126" y="1636967"/>
                    </a:lnTo>
                    <a:lnTo>
                      <a:pt x="625126" y="1696498"/>
                    </a:lnTo>
                    <a:lnTo>
                      <a:pt x="654844" y="1696498"/>
                    </a:lnTo>
                    <a:lnTo>
                      <a:pt x="654844" y="1726216"/>
                    </a:lnTo>
                    <a:lnTo>
                      <a:pt x="684562" y="1726216"/>
                    </a:lnTo>
                    <a:lnTo>
                      <a:pt x="684562" y="1755934"/>
                    </a:lnTo>
                    <a:lnTo>
                      <a:pt x="744093" y="1755934"/>
                    </a:lnTo>
                    <a:lnTo>
                      <a:pt x="744093" y="1785652"/>
                    </a:lnTo>
                    <a:lnTo>
                      <a:pt x="922687" y="1785652"/>
                    </a:lnTo>
                    <a:lnTo>
                      <a:pt x="922687" y="1755934"/>
                    </a:lnTo>
                    <a:lnTo>
                      <a:pt x="982218" y="1755934"/>
                    </a:lnTo>
                    <a:lnTo>
                      <a:pt x="982218" y="1726216"/>
                    </a:lnTo>
                    <a:lnTo>
                      <a:pt x="1011936" y="1726216"/>
                    </a:lnTo>
                    <a:lnTo>
                      <a:pt x="1011936" y="1696498"/>
                    </a:lnTo>
                    <a:lnTo>
                      <a:pt x="1041654" y="1696498"/>
                    </a:lnTo>
                    <a:lnTo>
                      <a:pt x="1041654" y="1636967"/>
                    </a:lnTo>
                    <a:lnTo>
                      <a:pt x="1071372" y="1636967"/>
                    </a:lnTo>
                    <a:lnTo>
                      <a:pt x="1071372" y="1547622"/>
                    </a:lnTo>
                    <a:lnTo>
                      <a:pt x="1041654" y="1547622"/>
                    </a:lnTo>
                    <a:lnTo>
                      <a:pt x="1041654" y="1517904"/>
                    </a:lnTo>
                    <a:lnTo>
                      <a:pt x="1011936" y="1517904"/>
                    </a:lnTo>
                    <a:lnTo>
                      <a:pt x="1011936" y="1428560"/>
                    </a:lnTo>
                    <a:lnTo>
                      <a:pt x="982218" y="1428560"/>
                    </a:lnTo>
                    <a:lnTo>
                      <a:pt x="982218" y="1398842"/>
                    </a:lnTo>
                    <a:lnTo>
                      <a:pt x="1101281" y="1398842"/>
                    </a:lnTo>
                    <a:lnTo>
                      <a:pt x="1101281" y="1369124"/>
                    </a:lnTo>
                    <a:lnTo>
                      <a:pt x="1339406" y="1369124"/>
                    </a:lnTo>
                    <a:lnTo>
                      <a:pt x="1339406" y="1339406"/>
                    </a:lnTo>
                    <a:lnTo>
                      <a:pt x="1369124" y="1339406"/>
                    </a:lnTo>
                    <a:lnTo>
                      <a:pt x="1369124" y="1309688"/>
                    </a:lnTo>
                    <a:lnTo>
                      <a:pt x="1398842" y="1309688"/>
                    </a:lnTo>
                    <a:lnTo>
                      <a:pt x="1398842" y="1220343"/>
                    </a:lnTo>
                    <a:lnTo>
                      <a:pt x="1428560" y="1220343"/>
                    </a:lnTo>
                    <a:lnTo>
                      <a:pt x="1428560" y="1130999"/>
                    </a:lnTo>
                    <a:lnTo>
                      <a:pt x="1458278" y="1130999"/>
                    </a:lnTo>
                    <a:lnTo>
                      <a:pt x="1458278" y="1011936"/>
                    </a:lnTo>
                    <a:lnTo>
                      <a:pt x="1428560" y="1011936"/>
                    </a:lnTo>
                    <a:lnTo>
                      <a:pt x="1428560" y="892874"/>
                    </a:lnTo>
                    <a:lnTo>
                      <a:pt x="1398842" y="892874"/>
                    </a:lnTo>
                    <a:lnTo>
                      <a:pt x="1398842" y="803529"/>
                    </a:lnTo>
                    <a:lnTo>
                      <a:pt x="1369124" y="803529"/>
                    </a:lnTo>
                    <a:lnTo>
                      <a:pt x="1369124" y="773811"/>
                    </a:lnTo>
                    <a:lnTo>
                      <a:pt x="1339406" y="773811"/>
                    </a:lnTo>
                    <a:lnTo>
                      <a:pt x="1339406" y="684467"/>
                    </a:lnTo>
                    <a:lnTo>
                      <a:pt x="1369124" y="684467"/>
                    </a:lnTo>
                    <a:lnTo>
                      <a:pt x="1369124" y="654749"/>
                    </a:lnTo>
                    <a:lnTo>
                      <a:pt x="1398842" y="654749"/>
                    </a:lnTo>
                    <a:lnTo>
                      <a:pt x="1398842" y="625031"/>
                    </a:lnTo>
                    <a:lnTo>
                      <a:pt x="1428560" y="625031"/>
                    </a:lnTo>
                    <a:lnTo>
                      <a:pt x="1428560" y="595313"/>
                    </a:lnTo>
                    <a:lnTo>
                      <a:pt x="1458278" y="595313"/>
                    </a:lnTo>
                    <a:lnTo>
                      <a:pt x="1458278" y="535781"/>
                    </a:lnTo>
                    <a:lnTo>
                      <a:pt x="1487996" y="535781"/>
                    </a:lnTo>
                    <a:lnTo>
                      <a:pt x="1487996" y="565499"/>
                    </a:lnTo>
                    <a:lnTo>
                      <a:pt x="1517714" y="565499"/>
                    </a:lnTo>
                    <a:lnTo>
                      <a:pt x="1517714" y="625031"/>
                    </a:lnTo>
                    <a:lnTo>
                      <a:pt x="1547432" y="625031"/>
                    </a:lnTo>
                    <a:lnTo>
                      <a:pt x="1547432" y="654749"/>
                    </a:lnTo>
                    <a:lnTo>
                      <a:pt x="1577150" y="654749"/>
                    </a:lnTo>
                    <a:lnTo>
                      <a:pt x="1577150" y="684467"/>
                    </a:lnTo>
                    <a:lnTo>
                      <a:pt x="1636681" y="684467"/>
                    </a:lnTo>
                    <a:lnTo>
                      <a:pt x="1636681" y="654749"/>
                    </a:lnTo>
                    <a:lnTo>
                      <a:pt x="1666399" y="654749"/>
                    </a:lnTo>
                    <a:lnTo>
                      <a:pt x="1666399" y="625031"/>
                    </a:lnTo>
                    <a:lnTo>
                      <a:pt x="1636681" y="625031"/>
                    </a:lnTo>
                    <a:lnTo>
                      <a:pt x="1636681" y="595313"/>
                    </a:lnTo>
                    <a:lnTo>
                      <a:pt x="1606963" y="595313"/>
                    </a:lnTo>
                    <a:lnTo>
                      <a:pt x="1606963" y="535781"/>
                    </a:lnTo>
                    <a:lnTo>
                      <a:pt x="1577245" y="535781"/>
                    </a:lnTo>
                    <a:lnTo>
                      <a:pt x="1577245" y="476250"/>
                    </a:lnTo>
                    <a:lnTo>
                      <a:pt x="1547527" y="476250"/>
                    </a:lnTo>
                    <a:lnTo>
                      <a:pt x="1547527" y="416719"/>
                    </a:lnTo>
                    <a:lnTo>
                      <a:pt x="1577245" y="416719"/>
                    </a:lnTo>
                    <a:lnTo>
                      <a:pt x="1577245" y="357188"/>
                    </a:lnTo>
                    <a:lnTo>
                      <a:pt x="1606963" y="357188"/>
                    </a:lnTo>
                    <a:lnTo>
                      <a:pt x="1606963" y="327470"/>
                    </a:lnTo>
                    <a:lnTo>
                      <a:pt x="1636681" y="327470"/>
                    </a:lnTo>
                    <a:lnTo>
                      <a:pt x="1636681" y="297752"/>
                    </a:lnTo>
                    <a:lnTo>
                      <a:pt x="1666399" y="297752"/>
                    </a:lnTo>
                    <a:lnTo>
                      <a:pt x="1666399" y="268034"/>
                    </a:lnTo>
                    <a:lnTo>
                      <a:pt x="1696117" y="268034"/>
                    </a:lnTo>
                    <a:lnTo>
                      <a:pt x="1696117" y="238316"/>
                    </a:lnTo>
                    <a:lnTo>
                      <a:pt x="1755648" y="238316"/>
                    </a:lnTo>
                    <a:lnTo>
                      <a:pt x="1755648" y="208598"/>
                    </a:lnTo>
                    <a:lnTo>
                      <a:pt x="1815179" y="208598"/>
                    </a:lnTo>
                    <a:lnTo>
                      <a:pt x="1815179" y="178880"/>
                    </a:lnTo>
                    <a:lnTo>
                      <a:pt x="1844897" y="178880"/>
                    </a:lnTo>
                    <a:lnTo>
                      <a:pt x="1844897" y="89535"/>
                    </a:lnTo>
                    <a:lnTo>
                      <a:pt x="1874615" y="89535"/>
                    </a:lnTo>
                    <a:lnTo>
                      <a:pt x="1874615" y="0"/>
                    </a:lnTo>
                    <a:lnTo>
                      <a:pt x="1785271" y="0"/>
                    </a:lnTo>
                    <a:lnTo>
                      <a:pt x="1785271" y="29718"/>
                    </a:lnTo>
                    <a:lnTo>
                      <a:pt x="1695926" y="29718"/>
                    </a:lnTo>
                    <a:lnTo>
                      <a:pt x="1695926" y="59436"/>
                    </a:lnTo>
                    <a:lnTo>
                      <a:pt x="1666208" y="59436"/>
                    </a:lnTo>
                    <a:lnTo>
                      <a:pt x="1666208" y="118967"/>
                    </a:lnTo>
                    <a:lnTo>
                      <a:pt x="1636490" y="118967"/>
                    </a:lnTo>
                    <a:lnTo>
                      <a:pt x="1636490" y="178499"/>
                    </a:lnTo>
                    <a:lnTo>
                      <a:pt x="1606772" y="178499"/>
                    </a:lnTo>
                    <a:lnTo>
                      <a:pt x="1606772" y="208217"/>
                    </a:lnTo>
                    <a:lnTo>
                      <a:pt x="1577054" y="208217"/>
                    </a:lnTo>
                    <a:lnTo>
                      <a:pt x="1577054" y="237935"/>
                    </a:lnTo>
                    <a:lnTo>
                      <a:pt x="1547336" y="237935"/>
                    </a:lnTo>
                    <a:lnTo>
                      <a:pt x="1547336" y="267653"/>
                    </a:lnTo>
                    <a:lnTo>
                      <a:pt x="1517618" y="267653"/>
                    </a:lnTo>
                    <a:lnTo>
                      <a:pt x="1517618" y="297371"/>
                    </a:lnTo>
                    <a:lnTo>
                      <a:pt x="1458087" y="297371"/>
                    </a:lnTo>
                    <a:lnTo>
                      <a:pt x="1458087" y="327089"/>
                    </a:lnTo>
                    <a:lnTo>
                      <a:pt x="1398556" y="327089"/>
                    </a:lnTo>
                    <a:lnTo>
                      <a:pt x="1398556" y="297371"/>
                    </a:lnTo>
                    <a:lnTo>
                      <a:pt x="1368838" y="297371"/>
                    </a:lnTo>
                    <a:lnTo>
                      <a:pt x="1368838" y="267653"/>
                    </a:lnTo>
                    <a:lnTo>
                      <a:pt x="1279493" y="267653"/>
                    </a:lnTo>
                    <a:lnTo>
                      <a:pt x="1279493" y="237935"/>
                    </a:lnTo>
                    <a:lnTo>
                      <a:pt x="1249775" y="237935"/>
                    </a:lnTo>
                    <a:lnTo>
                      <a:pt x="1249775" y="208217"/>
                    </a:lnTo>
                    <a:lnTo>
                      <a:pt x="1220057" y="208217"/>
                    </a:lnTo>
                    <a:lnTo>
                      <a:pt x="1220057" y="237935"/>
                    </a:lnTo>
                    <a:lnTo>
                      <a:pt x="1190339" y="237935"/>
                    </a:lnTo>
                    <a:lnTo>
                      <a:pt x="1190339" y="267653"/>
                    </a:lnTo>
                    <a:lnTo>
                      <a:pt x="1011745" y="267653"/>
                    </a:lnTo>
                    <a:lnTo>
                      <a:pt x="1011745" y="297371"/>
                    </a:lnTo>
                    <a:lnTo>
                      <a:pt x="773620" y="297371"/>
                    </a:lnTo>
                    <a:lnTo>
                      <a:pt x="773620" y="327089"/>
                    </a:lnTo>
                    <a:lnTo>
                      <a:pt x="446151" y="327089"/>
                    </a:lnTo>
                    <a:lnTo>
                      <a:pt x="446151" y="356807"/>
                    </a:lnTo>
                    <a:lnTo>
                      <a:pt x="356807" y="356807"/>
                    </a:lnTo>
                    <a:lnTo>
                      <a:pt x="356807" y="386525"/>
                    </a:lnTo>
                    <a:lnTo>
                      <a:pt x="327089" y="386525"/>
                    </a:lnTo>
                    <a:lnTo>
                      <a:pt x="327089" y="446056"/>
                    </a:lnTo>
                    <a:lnTo>
                      <a:pt x="356807" y="446056"/>
                    </a:lnTo>
                    <a:lnTo>
                      <a:pt x="356807" y="475774"/>
                    </a:lnTo>
                    <a:lnTo>
                      <a:pt x="446151" y="475774"/>
                    </a:lnTo>
                    <a:lnTo>
                      <a:pt x="446151" y="446056"/>
                    </a:lnTo>
                    <a:lnTo>
                      <a:pt x="475869" y="446056"/>
                    </a:lnTo>
                    <a:lnTo>
                      <a:pt x="475869" y="475774"/>
                    </a:lnTo>
                    <a:lnTo>
                      <a:pt x="505587" y="475774"/>
                    </a:lnTo>
                    <a:lnTo>
                      <a:pt x="505587" y="624554"/>
                    </a:lnTo>
                    <a:lnTo>
                      <a:pt x="535305" y="624554"/>
                    </a:lnTo>
                    <a:lnTo>
                      <a:pt x="535305" y="743617"/>
                    </a:lnTo>
                    <a:lnTo>
                      <a:pt x="565023" y="743617"/>
                    </a:lnTo>
                    <a:lnTo>
                      <a:pt x="565023" y="832961"/>
                    </a:lnTo>
                    <a:lnTo>
                      <a:pt x="594741" y="832961"/>
                    </a:lnTo>
                    <a:lnTo>
                      <a:pt x="594741" y="862679"/>
                    </a:lnTo>
                    <a:lnTo>
                      <a:pt x="624459" y="862679"/>
                    </a:lnTo>
                    <a:lnTo>
                      <a:pt x="624459" y="952024"/>
                    </a:lnTo>
                    <a:lnTo>
                      <a:pt x="654177" y="952024"/>
                    </a:lnTo>
                    <a:lnTo>
                      <a:pt x="654177" y="1041368"/>
                    </a:lnTo>
                    <a:lnTo>
                      <a:pt x="683895" y="1041368"/>
                    </a:lnTo>
                    <a:lnTo>
                      <a:pt x="683895" y="1100900"/>
                    </a:lnTo>
                    <a:lnTo>
                      <a:pt x="654177" y="1100900"/>
                    </a:lnTo>
                    <a:lnTo>
                      <a:pt x="654177" y="1071182"/>
                    </a:lnTo>
                    <a:lnTo>
                      <a:pt x="624459" y="1071182"/>
                    </a:lnTo>
                    <a:lnTo>
                      <a:pt x="624459" y="1100900"/>
                    </a:lnTo>
                    <a:lnTo>
                      <a:pt x="594741" y="1100900"/>
                    </a:lnTo>
                    <a:lnTo>
                      <a:pt x="594741" y="1041368"/>
                    </a:lnTo>
                    <a:lnTo>
                      <a:pt x="624459" y="1041368"/>
                    </a:lnTo>
                    <a:lnTo>
                      <a:pt x="624459" y="981837"/>
                    </a:lnTo>
                    <a:lnTo>
                      <a:pt x="594741" y="981837"/>
                    </a:lnTo>
                    <a:lnTo>
                      <a:pt x="594741" y="952119"/>
                    </a:lnTo>
                    <a:lnTo>
                      <a:pt x="565023" y="952119"/>
                    </a:lnTo>
                    <a:lnTo>
                      <a:pt x="565023" y="922401"/>
                    </a:lnTo>
                    <a:lnTo>
                      <a:pt x="505492" y="922401"/>
                    </a:lnTo>
                    <a:lnTo>
                      <a:pt x="505492" y="892683"/>
                    </a:lnTo>
                    <a:lnTo>
                      <a:pt x="445961" y="892683"/>
                    </a:lnTo>
                    <a:lnTo>
                      <a:pt x="445961" y="862965"/>
                    </a:lnTo>
                    <a:lnTo>
                      <a:pt x="386429" y="862965"/>
                    </a:lnTo>
                    <a:lnTo>
                      <a:pt x="386429" y="833247"/>
                    </a:lnTo>
                    <a:lnTo>
                      <a:pt x="326898" y="833247"/>
                    </a:lnTo>
                    <a:lnTo>
                      <a:pt x="326898" y="803529"/>
                    </a:lnTo>
                    <a:lnTo>
                      <a:pt x="267367" y="803529"/>
                    </a:lnTo>
                    <a:lnTo>
                      <a:pt x="267367" y="773811"/>
                    </a:lnTo>
                    <a:lnTo>
                      <a:pt x="207836" y="773811"/>
                    </a:lnTo>
                    <a:lnTo>
                      <a:pt x="207836" y="744093"/>
                    </a:lnTo>
                    <a:lnTo>
                      <a:pt x="148304" y="744093"/>
                    </a:lnTo>
                    <a:lnTo>
                      <a:pt x="148304" y="714375"/>
                    </a:lnTo>
                    <a:lnTo>
                      <a:pt x="88773" y="714375"/>
                    </a:lnTo>
                    <a:lnTo>
                      <a:pt x="88773" y="684657"/>
                    </a:lnTo>
                    <a:lnTo>
                      <a:pt x="0" y="684657"/>
                    </a:lnTo>
                    <a:lnTo>
                      <a:pt x="0" y="774002"/>
                    </a:lnTo>
                    <a:lnTo>
                      <a:pt x="29718" y="774002"/>
                    </a:lnTo>
                    <a:lnTo>
                      <a:pt x="29718" y="833533"/>
                    </a:lnTo>
                    <a:lnTo>
                      <a:pt x="59436" y="833533"/>
                    </a:lnTo>
                    <a:lnTo>
                      <a:pt x="59436" y="893064"/>
                    </a:lnTo>
                    <a:lnTo>
                      <a:pt x="89154" y="893064"/>
                    </a:lnTo>
                    <a:lnTo>
                      <a:pt x="89154" y="952595"/>
                    </a:lnTo>
                    <a:lnTo>
                      <a:pt x="118872" y="952595"/>
                    </a:lnTo>
                    <a:lnTo>
                      <a:pt x="118872" y="1012127"/>
                    </a:lnTo>
                    <a:lnTo>
                      <a:pt x="148590" y="1012127"/>
                    </a:lnTo>
                    <a:lnTo>
                      <a:pt x="148590" y="1071658"/>
                    </a:lnTo>
                    <a:lnTo>
                      <a:pt x="178308" y="1071658"/>
                    </a:lnTo>
                    <a:lnTo>
                      <a:pt x="178308" y="1131189"/>
                    </a:lnTo>
                    <a:lnTo>
                      <a:pt x="208026" y="1131189"/>
                    </a:lnTo>
                    <a:lnTo>
                      <a:pt x="208026" y="1190720"/>
                    </a:lnTo>
                    <a:lnTo>
                      <a:pt x="237744" y="1190720"/>
                    </a:lnTo>
                    <a:lnTo>
                      <a:pt x="237744" y="1220438"/>
                    </a:lnTo>
                    <a:lnTo>
                      <a:pt x="267462" y="1220438"/>
                    </a:lnTo>
                    <a:lnTo>
                      <a:pt x="267462" y="1250156"/>
                    </a:lnTo>
                    <a:lnTo>
                      <a:pt x="326993" y="1250156"/>
                    </a:lnTo>
                    <a:close/>
                    <a:moveTo>
                      <a:pt x="1309688" y="387096"/>
                    </a:moveTo>
                    <a:lnTo>
                      <a:pt x="1339406" y="387096"/>
                    </a:lnTo>
                    <a:lnTo>
                      <a:pt x="1339406" y="416814"/>
                    </a:lnTo>
                    <a:lnTo>
                      <a:pt x="1309688" y="416814"/>
                    </a:lnTo>
                    <a:lnTo>
                      <a:pt x="1309688" y="387096"/>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 name="Google Shape;467;p26"/>
            <p:cNvGrpSpPr/>
            <p:nvPr/>
          </p:nvGrpSpPr>
          <p:grpSpPr>
            <a:xfrm>
              <a:off x="4011168" y="1434655"/>
              <a:ext cx="1875282" cy="1785937"/>
              <a:chOff x="4011168" y="1434655"/>
              <a:chExt cx="1875282" cy="1785937"/>
            </a:xfrm>
          </p:grpSpPr>
          <p:grpSp>
            <p:nvGrpSpPr>
              <p:cNvPr id="468" name="Google Shape;468;p26"/>
              <p:cNvGrpSpPr/>
              <p:nvPr/>
            </p:nvGrpSpPr>
            <p:grpSpPr>
              <a:xfrm>
                <a:off x="4874418" y="2208656"/>
                <a:ext cx="208312" cy="238125"/>
                <a:chOff x="4874418" y="2208656"/>
                <a:chExt cx="208312" cy="238125"/>
              </a:xfrm>
            </p:grpSpPr>
            <p:sp>
              <p:nvSpPr>
                <p:cNvPr id="469" name="Google Shape;469;p26"/>
                <p:cNvSpPr/>
                <p:nvPr/>
              </p:nvSpPr>
              <p:spPr>
                <a:xfrm>
                  <a:off x="4933950" y="2268092"/>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26"/>
                <p:cNvSpPr/>
                <p:nvPr/>
              </p:nvSpPr>
              <p:spPr>
                <a:xfrm>
                  <a:off x="5053012" y="2327719"/>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26"/>
                <p:cNvSpPr/>
                <p:nvPr/>
              </p:nvSpPr>
              <p:spPr>
                <a:xfrm>
                  <a:off x="4963668" y="2387155"/>
                  <a:ext cx="59531" cy="29718"/>
                </a:xfrm>
                <a:custGeom>
                  <a:rect b="b" l="l" r="r" t="t"/>
                  <a:pathLst>
                    <a:path extrusionOk="0" h="29718" w="59531">
                      <a:moveTo>
                        <a:pt x="0" y="0"/>
                      </a:moveTo>
                      <a:lnTo>
                        <a:pt x="59531" y="0"/>
                      </a:lnTo>
                      <a:lnTo>
                        <a:pt x="59531"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6"/>
                <p:cNvSpPr/>
                <p:nvPr/>
              </p:nvSpPr>
              <p:spPr>
                <a:xfrm>
                  <a:off x="4963668" y="2208656"/>
                  <a:ext cx="29718" cy="59531"/>
                </a:xfrm>
                <a:custGeom>
                  <a:rect b="b" l="l" r="r" t="t"/>
                  <a:pathLst>
                    <a:path extrusionOk="0" h="59531" w="29718">
                      <a:moveTo>
                        <a:pt x="0" y="0"/>
                      </a:moveTo>
                      <a:lnTo>
                        <a:pt x="29718" y="0"/>
                      </a:lnTo>
                      <a:lnTo>
                        <a:pt x="29718" y="59531"/>
                      </a:lnTo>
                      <a:lnTo>
                        <a:pt x="0" y="59531"/>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6"/>
                <p:cNvSpPr/>
                <p:nvPr/>
              </p:nvSpPr>
              <p:spPr>
                <a:xfrm>
                  <a:off x="4904232" y="2297905"/>
                  <a:ext cx="29718" cy="59531"/>
                </a:xfrm>
                <a:custGeom>
                  <a:rect b="b" l="l" r="r" t="t"/>
                  <a:pathLst>
                    <a:path extrusionOk="0" h="59531" w="29718">
                      <a:moveTo>
                        <a:pt x="0" y="0"/>
                      </a:moveTo>
                      <a:lnTo>
                        <a:pt x="29718" y="0"/>
                      </a:lnTo>
                      <a:lnTo>
                        <a:pt x="29718" y="59531"/>
                      </a:lnTo>
                      <a:lnTo>
                        <a:pt x="0" y="59531"/>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6"/>
                <p:cNvSpPr/>
                <p:nvPr/>
              </p:nvSpPr>
              <p:spPr>
                <a:xfrm>
                  <a:off x="4993481" y="2297905"/>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6"/>
                <p:cNvSpPr/>
                <p:nvPr/>
              </p:nvSpPr>
              <p:spPr>
                <a:xfrm>
                  <a:off x="5053012" y="2327719"/>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6"/>
                <p:cNvSpPr/>
                <p:nvPr/>
              </p:nvSpPr>
              <p:spPr>
                <a:xfrm>
                  <a:off x="4963668" y="2327719"/>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6"/>
                <p:cNvSpPr/>
                <p:nvPr/>
              </p:nvSpPr>
              <p:spPr>
                <a:xfrm>
                  <a:off x="4874418" y="2357437"/>
                  <a:ext cx="29718" cy="89344"/>
                </a:xfrm>
                <a:custGeom>
                  <a:rect b="b" l="l" r="r" t="t"/>
                  <a:pathLst>
                    <a:path extrusionOk="0" h="89344" w="29718">
                      <a:moveTo>
                        <a:pt x="0" y="0"/>
                      </a:moveTo>
                      <a:lnTo>
                        <a:pt x="29718" y="0"/>
                      </a:lnTo>
                      <a:lnTo>
                        <a:pt x="29718" y="89344"/>
                      </a:lnTo>
                      <a:lnTo>
                        <a:pt x="0" y="89344"/>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26"/>
                <p:cNvSpPr/>
                <p:nvPr/>
              </p:nvSpPr>
              <p:spPr>
                <a:xfrm>
                  <a:off x="5023294" y="2357437"/>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26"/>
                <p:cNvSpPr/>
                <p:nvPr/>
              </p:nvSpPr>
              <p:spPr>
                <a:xfrm>
                  <a:off x="4904231" y="2238374"/>
                  <a:ext cx="148780" cy="178593"/>
                </a:xfrm>
                <a:custGeom>
                  <a:rect b="b" l="l" r="r" t="t"/>
                  <a:pathLst>
                    <a:path extrusionOk="0" h="178593" w="148780">
                      <a:moveTo>
                        <a:pt x="148781" y="59531"/>
                      </a:moveTo>
                      <a:lnTo>
                        <a:pt x="148781" y="119063"/>
                      </a:lnTo>
                      <a:lnTo>
                        <a:pt x="119063" y="119063"/>
                      </a:lnTo>
                      <a:lnTo>
                        <a:pt x="119063" y="148781"/>
                      </a:lnTo>
                      <a:lnTo>
                        <a:pt x="59436" y="148781"/>
                      </a:lnTo>
                      <a:lnTo>
                        <a:pt x="59436" y="178594"/>
                      </a:lnTo>
                      <a:lnTo>
                        <a:pt x="0" y="178594"/>
                      </a:lnTo>
                      <a:lnTo>
                        <a:pt x="0" y="119063"/>
                      </a:lnTo>
                      <a:lnTo>
                        <a:pt x="29718" y="119063"/>
                      </a:lnTo>
                      <a:lnTo>
                        <a:pt x="29718" y="59531"/>
                      </a:lnTo>
                      <a:lnTo>
                        <a:pt x="59436" y="59531"/>
                      </a:lnTo>
                      <a:lnTo>
                        <a:pt x="59436" y="29718"/>
                      </a:lnTo>
                      <a:lnTo>
                        <a:pt x="89249" y="29718"/>
                      </a:lnTo>
                      <a:lnTo>
                        <a:pt x="89249" y="0"/>
                      </a:lnTo>
                      <a:lnTo>
                        <a:pt x="119063" y="0"/>
                      </a:lnTo>
                      <a:lnTo>
                        <a:pt x="119063" y="59531"/>
                      </a:lnTo>
                      <a:lnTo>
                        <a:pt x="89249" y="59531"/>
                      </a:lnTo>
                      <a:lnTo>
                        <a:pt x="89249" y="89344"/>
                      </a:lnTo>
                      <a:lnTo>
                        <a:pt x="59436" y="89344"/>
                      </a:lnTo>
                      <a:lnTo>
                        <a:pt x="59436" y="119063"/>
                      </a:lnTo>
                      <a:lnTo>
                        <a:pt x="89249" y="119063"/>
                      </a:lnTo>
                      <a:lnTo>
                        <a:pt x="89249" y="89344"/>
                      </a:lnTo>
                      <a:lnTo>
                        <a:pt x="119063" y="89344"/>
                      </a:lnTo>
                      <a:lnTo>
                        <a:pt x="119063" y="59531"/>
                      </a:lnTo>
                      <a:lnTo>
                        <a:pt x="148781" y="59531"/>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26"/>
                <p:cNvSpPr/>
                <p:nvPr/>
              </p:nvSpPr>
              <p:spPr>
                <a:xfrm>
                  <a:off x="4874418" y="2416968"/>
                  <a:ext cx="89344" cy="29718"/>
                </a:xfrm>
                <a:custGeom>
                  <a:rect b="b" l="l" r="r" t="t"/>
                  <a:pathLst>
                    <a:path extrusionOk="0" h="29718" w="89344">
                      <a:moveTo>
                        <a:pt x="0" y="0"/>
                      </a:moveTo>
                      <a:lnTo>
                        <a:pt x="89344" y="0"/>
                      </a:lnTo>
                      <a:lnTo>
                        <a:pt x="89344"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26"/>
                <p:cNvSpPr/>
                <p:nvPr/>
              </p:nvSpPr>
              <p:spPr>
                <a:xfrm>
                  <a:off x="4993481" y="2238374"/>
                  <a:ext cx="29718" cy="29718"/>
                </a:xfrm>
                <a:custGeom>
                  <a:rect b="b" l="l" r="r" t="t"/>
                  <a:pathLst>
                    <a:path extrusionOk="0" h="29718" w="29718">
                      <a:moveTo>
                        <a:pt x="0" y="0"/>
                      </a:moveTo>
                      <a:lnTo>
                        <a:pt x="29718" y="0"/>
                      </a:lnTo>
                      <a:lnTo>
                        <a:pt x="29718" y="29718"/>
                      </a:lnTo>
                      <a:lnTo>
                        <a:pt x="0" y="29718"/>
                      </a:lnTo>
                      <a:close/>
                    </a:path>
                  </a:pathLst>
                </a:custGeom>
                <a:solidFill>
                  <a:srgbClr val="DAD0F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26"/>
                <p:cNvSpPr/>
                <p:nvPr/>
              </p:nvSpPr>
              <p:spPr>
                <a:xfrm>
                  <a:off x="5023294" y="2327719"/>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26"/>
                <p:cNvSpPr/>
                <p:nvPr/>
              </p:nvSpPr>
              <p:spPr>
                <a:xfrm>
                  <a:off x="4963668" y="2357437"/>
                  <a:ext cx="59531" cy="29718"/>
                </a:xfrm>
                <a:custGeom>
                  <a:rect b="b" l="l" r="r" t="t"/>
                  <a:pathLst>
                    <a:path extrusionOk="0" h="29718" w="59531">
                      <a:moveTo>
                        <a:pt x="0" y="0"/>
                      </a:moveTo>
                      <a:lnTo>
                        <a:pt x="59531" y="0"/>
                      </a:lnTo>
                      <a:lnTo>
                        <a:pt x="59531"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26"/>
                <p:cNvSpPr/>
                <p:nvPr/>
              </p:nvSpPr>
              <p:spPr>
                <a:xfrm>
                  <a:off x="4904232" y="2387155"/>
                  <a:ext cx="59531" cy="29718"/>
                </a:xfrm>
                <a:custGeom>
                  <a:rect b="b" l="l" r="r" t="t"/>
                  <a:pathLst>
                    <a:path extrusionOk="0" h="29718" w="59531">
                      <a:moveTo>
                        <a:pt x="0" y="0"/>
                      </a:moveTo>
                      <a:lnTo>
                        <a:pt x="59531" y="0"/>
                      </a:lnTo>
                      <a:lnTo>
                        <a:pt x="59531"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5" name="Google Shape;485;p26"/>
              <p:cNvGrpSpPr/>
              <p:nvPr/>
            </p:nvGrpSpPr>
            <p:grpSpPr>
              <a:xfrm>
                <a:off x="4338637" y="1702593"/>
                <a:ext cx="1130999" cy="1160812"/>
                <a:chOff x="4338637" y="1702593"/>
                <a:chExt cx="1130999" cy="1160812"/>
              </a:xfrm>
            </p:grpSpPr>
            <p:grpSp>
              <p:nvGrpSpPr>
                <p:cNvPr id="486" name="Google Shape;486;p26"/>
                <p:cNvGrpSpPr/>
                <p:nvPr/>
              </p:nvGrpSpPr>
              <p:grpSpPr>
                <a:xfrm>
                  <a:off x="4338637" y="1702593"/>
                  <a:ext cx="1130999" cy="1160812"/>
                  <a:chOff x="4338637" y="1702593"/>
                  <a:chExt cx="1130999" cy="1160812"/>
                </a:xfrm>
              </p:grpSpPr>
              <p:sp>
                <p:nvSpPr>
                  <p:cNvPr id="487" name="Google Shape;487;p26"/>
                  <p:cNvSpPr/>
                  <p:nvPr/>
                </p:nvSpPr>
                <p:spPr>
                  <a:xfrm>
                    <a:off x="4695825" y="2476499"/>
                    <a:ext cx="29718" cy="148780"/>
                  </a:xfrm>
                  <a:custGeom>
                    <a:rect b="b" l="l" r="r" t="t"/>
                    <a:pathLst>
                      <a:path extrusionOk="0" h="148780" w="29718">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26"/>
                  <p:cNvSpPr/>
                  <p:nvPr/>
                </p:nvSpPr>
                <p:spPr>
                  <a:xfrm>
                    <a:off x="4547044" y="2059780"/>
                    <a:ext cx="29717" cy="119062"/>
                  </a:xfrm>
                  <a:custGeom>
                    <a:rect b="b" l="l" r="r" t="t"/>
                    <a:pathLst>
                      <a:path extrusionOk="0" h="119062" w="29717">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26"/>
                  <p:cNvSpPr/>
                  <p:nvPr/>
                </p:nvSpPr>
                <p:spPr>
                  <a:xfrm>
                    <a:off x="4666107" y="2387155"/>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26"/>
                  <p:cNvSpPr/>
                  <p:nvPr/>
                </p:nvSpPr>
                <p:spPr>
                  <a:xfrm>
                    <a:off x="4666107" y="2625280"/>
                    <a:ext cx="29718" cy="89344"/>
                  </a:xfrm>
                  <a:custGeom>
                    <a:rect b="b" l="l" r="r" t="t"/>
                    <a:pathLst>
                      <a:path extrusionOk="0" h="89344" w="29718">
                        <a:moveTo>
                          <a:pt x="0" y="0"/>
                        </a:moveTo>
                        <a:lnTo>
                          <a:pt x="29718" y="0"/>
                        </a:lnTo>
                        <a:lnTo>
                          <a:pt x="29718" y="89345"/>
                        </a:lnTo>
                        <a:lnTo>
                          <a:pt x="0" y="89345"/>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26"/>
                  <p:cNvSpPr/>
                  <p:nvPr/>
                </p:nvSpPr>
                <p:spPr>
                  <a:xfrm>
                    <a:off x="4576762" y="2178843"/>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26"/>
                  <p:cNvSpPr/>
                  <p:nvPr/>
                </p:nvSpPr>
                <p:spPr>
                  <a:xfrm>
                    <a:off x="4636293" y="2297905"/>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26"/>
                  <p:cNvSpPr/>
                  <p:nvPr/>
                </p:nvSpPr>
                <p:spPr>
                  <a:xfrm>
                    <a:off x="4636293" y="2714624"/>
                    <a:ext cx="29718" cy="89344"/>
                  </a:xfrm>
                  <a:custGeom>
                    <a:rect b="b" l="l" r="r" t="t"/>
                    <a:pathLst>
                      <a:path extrusionOk="0" h="89344" w="29718">
                        <a:moveTo>
                          <a:pt x="0" y="0"/>
                        </a:moveTo>
                        <a:lnTo>
                          <a:pt x="29718" y="0"/>
                        </a:lnTo>
                        <a:lnTo>
                          <a:pt x="29718" y="89345"/>
                        </a:lnTo>
                        <a:lnTo>
                          <a:pt x="0" y="89345"/>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26"/>
                  <p:cNvSpPr/>
                  <p:nvPr/>
                </p:nvSpPr>
                <p:spPr>
                  <a:xfrm>
                    <a:off x="4606480"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26"/>
                  <p:cNvSpPr/>
                  <p:nvPr/>
                </p:nvSpPr>
                <p:spPr>
                  <a:xfrm>
                    <a:off x="4606480" y="28039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26"/>
                  <p:cNvSpPr/>
                  <p:nvPr/>
                </p:nvSpPr>
                <p:spPr>
                  <a:xfrm>
                    <a:off x="5439918" y="2446781"/>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26"/>
                  <p:cNvSpPr/>
                  <p:nvPr/>
                </p:nvSpPr>
                <p:spPr>
                  <a:xfrm>
                    <a:off x="5291137" y="2000249"/>
                    <a:ext cx="29718" cy="119062"/>
                  </a:xfrm>
                  <a:custGeom>
                    <a:rect b="b" l="l" r="r" t="t"/>
                    <a:pathLst>
                      <a:path extrusionOk="0" h="119062" w="29718">
                        <a:moveTo>
                          <a:pt x="0" y="0"/>
                        </a:moveTo>
                        <a:lnTo>
                          <a:pt x="29718" y="0"/>
                        </a:lnTo>
                        <a:lnTo>
                          <a:pt x="29718" y="119063"/>
                        </a:lnTo>
                        <a:lnTo>
                          <a:pt x="0" y="119063"/>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26"/>
                  <p:cNvSpPr/>
                  <p:nvPr/>
                </p:nvSpPr>
                <p:spPr>
                  <a:xfrm>
                    <a:off x="5410200" y="2327719"/>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26"/>
                  <p:cNvSpPr/>
                  <p:nvPr/>
                </p:nvSpPr>
                <p:spPr>
                  <a:xfrm>
                    <a:off x="5410200" y="2565844"/>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26"/>
                  <p:cNvSpPr/>
                  <p:nvPr/>
                </p:nvSpPr>
                <p:spPr>
                  <a:xfrm>
                    <a:off x="5320855" y="211931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26"/>
                  <p:cNvSpPr/>
                  <p:nvPr/>
                </p:nvSpPr>
                <p:spPr>
                  <a:xfrm>
                    <a:off x="5380482" y="2238374"/>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26"/>
                  <p:cNvSpPr/>
                  <p:nvPr/>
                </p:nvSpPr>
                <p:spPr>
                  <a:xfrm>
                    <a:off x="5380482" y="26550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26"/>
                  <p:cNvSpPr/>
                  <p:nvPr/>
                </p:nvSpPr>
                <p:spPr>
                  <a:xfrm>
                    <a:off x="5350668" y="22086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26"/>
                  <p:cNvSpPr/>
                  <p:nvPr/>
                </p:nvSpPr>
                <p:spPr>
                  <a:xfrm>
                    <a:off x="5350668" y="274434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26"/>
                  <p:cNvSpPr/>
                  <p:nvPr/>
                </p:nvSpPr>
                <p:spPr>
                  <a:xfrm>
                    <a:off x="4636293" y="2833687"/>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26"/>
                  <p:cNvSpPr/>
                  <p:nvPr/>
                </p:nvSpPr>
                <p:spPr>
                  <a:xfrm>
                    <a:off x="4874418" y="2803969"/>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26"/>
                  <p:cNvSpPr/>
                  <p:nvPr/>
                </p:nvSpPr>
                <p:spPr>
                  <a:xfrm>
                    <a:off x="5112543" y="2774155"/>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26"/>
                  <p:cNvSpPr/>
                  <p:nvPr/>
                </p:nvSpPr>
                <p:spPr>
                  <a:xfrm>
                    <a:off x="4517231" y="1910905"/>
                    <a:ext cx="267843" cy="29717"/>
                  </a:xfrm>
                  <a:custGeom>
                    <a:rect b="b" l="l" r="r" t="t"/>
                    <a:pathLst>
                      <a:path extrusionOk="0" h="29717" w="267843">
                        <a:moveTo>
                          <a:pt x="0" y="0"/>
                        </a:moveTo>
                        <a:lnTo>
                          <a:pt x="267843" y="0"/>
                        </a:lnTo>
                        <a:lnTo>
                          <a:pt x="267843"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26"/>
                  <p:cNvSpPr/>
                  <p:nvPr/>
                </p:nvSpPr>
                <p:spPr>
                  <a:xfrm>
                    <a:off x="4487418" y="1881187"/>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26"/>
                  <p:cNvSpPr/>
                  <p:nvPr/>
                </p:nvSpPr>
                <p:spPr>
                  <a:xfrm>
                    <a:off x="4487418" y="1791842"/>
                    <a:ext cx="29717" cy="29717"/>
                  </a:xfrm>
                  <a:custGeom>
                    <a:rect b="b" l="l" r="r" t="t"/>
                    <a:pathLst>
                      <a:path extrusionOk="0" h="29717"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26"/>
                  <p:cNvSpPr/>
                  <p:nvPr/>
                </p:nvSpPr>
                <p:spPr>
                  <a:xfrm>
                    <a:off x="4517231" y="1821655"/>
                    <a:ext cx="29717" cy="59531"/>
                  </a:xfrm>
                  <a:custGeom>
                    <a:rect b="b" l="l" r="r" t="t"/>
                    <a:pathLst>
                      <a:path extrusionOk="0" h="59531" w="29717">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26"/>
                  <p:cNvSpPr/>
                  <p:nvPr/>
                </p:nvSpPr>
                <p:spPr>
                  <a:xfrm>
                    <a:off x="4487418" y="1821655"/>
                    <a:ext cx="29717" cy="59531"/>
                  </a:xfrm>
                  <a:custGeom>
                    <a:rect b="b" l="l" r="r" t="t"/>
                    <a:pathLst>
                      <a:path extrusionOk="0" h="59531" w="29717">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26"/>
                  <p:cNvSpPr/>
                  <p:nvPr/>
                </p:nvSpPr>
                <p:spPr>
                  <a:xfrm>
                    <a:off x="4457700" y="185146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26"/>
                  <p:cNvSpPr/>
                  <p:nvPr/>
                </p:nvSpPr>
                <p:spPr>
                  <a:xfrm>
                    <a:off x="4457700" y="1821655"/>
                    <a:ext cx="29717" cy="29717"/>
                  </a:xfrm>
                  <a:custGeom>
                    <a:rect b="b" l="l" r="r" t="t"/>
                    <a:pathLst>
                      <a:path extrusionOk="0" h="29717"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26"/>
                  <p:cNvSpPr/>
                  <p:nvPr/>
                </p:nvSpPr>
                <p:spPr>
                  <a:xfrm>
                    <a:off x="4368355" y="1881187"/>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26"/>
                  <p:cNvSpPr/>
                  <p:nvPr/>
                </p:nvSpPr>
                <p:spPr>
                  <a:xfrm>
                    <a:off x="4368355" y="1791842"/>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26"/>
                  <p:cNvSpPr/>
                  <p:nvPr/>
                </p:nvSpPr>
                <p:spPr>
                  <a:xfrm>
                    <a:off x="4368355" y="1821655"/>
                    <a:ext cx="89344" cy="59531"/>
                  </a:xfrm>
                  <a:custGeom>
                    <a:rect b="b" l="l" r="r" t="t"/>
                    <a:pathLst>
                      <a:path extrusionOk="0" h="59531" w="89344">
                        <a:moveTo>
                          <a:pt x="0" y="0"/>
                        </a:moveTo>
                        <a:lnTo>
                          <a:pt x="89345" y="0"/>
                        </a:lnTo>
                        <a:lnTo>
                          <a:pt x="89345" y="59531"/>
                        </a:lnTo>
                        <a:lnTo>
                          <a:pt x="0" y="59531"/>
                        </a:lnTo>
                        <a:close/>
                      </a:path>
                    </a:pathLst>
                  </a:custGeom>
                  <a:solidFill>
                    <a:srgbClr val="FFD7F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26"/>
                  <p:cNvSpPr/>
                  <p:nvPr/>
                </p:nvSpPr>
                <p:spPr>
                  <a:xfrm>
                    <a:off x="4338637" y="1821655"/>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26"/>
                  <p:cNvSpPr/>
                  <p:nvPr/>
                </p:nvSpPr>
                <p:spPr>
                  <a:xfrm>
                    <a:off x="5320855" y="1702593"/>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6"/>
                  <p:cNvSpPr/>
                  <p:nvPr/>
                </p:nvSpPr>
                <p:spPr>
                  <a:xfrm>
                    <a:off x="5350668" y="1791842"/>
                    <a:ext cx="29718" cy="29717"/>
                  </a:xfrm>
                  <a:custGeom>
                    <a:rect b="b" l="l" r="r" t="t"/>
                    <a:pathLst>
                      <a:path extrusionOk="0" h="29717"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26"/>
                  <p:cNvSpPr/>
                  <p:nvPr/>
                </p:nvSpPr>
                <p:spPr>
                  <a:xfrm>
                    <a:off x="5320855" y="1762124"/>
                    <a:ext cx="29718" cy="29717"/>
                  </a:xfrm>
                  <a:custGeom>
                    <a:rect b="b" l="l" r="r" t="t"/>
                    <a:pathLst>
                      <a:path extrusionOk="0" h="29717" w="29718">
                        <a:moveTo>
                          <a:pt x="0" y="0"/>
                        </a:moveTo>
                        <a:lnTo>
                          <a:pt x="29718" y="0"/>
                        </a:lnTo>
                        <a:lnTo>
                          <a:pt x="29718" y="29718"/>
                        </a:lnTo>
                        <a:lnTo>
                          <a:pt x="0" y="29718"/>
                        </a:lnTo>
                        <a:close/>
                      </a:path>
                    </a:pathLst>
                  </a:custGeom>
                  <a:solidFill>
                    <a:srgbClr val="DD58D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 name="Google Shape;522;p26"/>
                  <p:cNvSpPr/>
                  <p:nvPr/>
                </p:nvSpPr>
                <p:spPr>
                  <a:xfrm>
                    <a:off x="5380482" y="1732406"/>
                    <a:ext cx="29718" cy="59531"/>
                  </a:xfrm>
                  <a:custGeom>
                    <a:rect b="b" l="l" r="r" t="t"/>
                    <a:pathLst>
                      <a:path extrusionOk="0" h="59531" w="29718">
                        <a:moveTo>
                          <a:pt x="0" y="0"/>
                        </a:moveTo>
                        <a:lnTo>
                          <a:pt x="29718" y="0"/>
                        </a:lnTo>
                        <a:lnTo>
                          <a:pt x="29718" y="59531"/>
                        </a:lnTo>
                        <a:lnTo>
                          <a:pt x="0" y="59531"/>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26"/>
                  <p:cNvSpPr/>
                  <p:nvPr/>
                </p:nvSpPr>
                <p:spPr>
                  <a:xfrm>
                    <a:off x="5291137" y="182165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26"/>
                  <p:cNvSpPr/>
                  <p:nvPr/>
                </p:nvSpPr>
                <p:spPr>
                  <a:xfrm>
                    <a:off x="5320855" y="1732406"/>
                    <a:ext cx="59626" cy="59435"/>
                  </a:xfrm>
                  <a:custGeom>
                    <a:rect b="b" l="l" r="r" t="t"/>
                    <a:pathLst>
                      <a:path extrusionOk="0" h="59435" w="59626">
                        <a:moveTo>
                          <a:pt x="59627" y="0"/>
                        </a:moveTo>
                        <a:lnTo>
                          <a:pt x="59627" y="59436"/>
                        </a:lnTo>
                        <a:lnTo>
                          <a:pt x="29813" y="59436"/>
                        </a:lnTo>
                        <a:lnTo>
                          <a:pt x="29813" y="29718"/>
                        </a:lnTo>
                        <a:lnTo>
                          <a:pt x="0" y="29718"/>
                        </a:lnTo>
                        <a:lnTo>
                          <a:pt x="0" y="0"/>
                        </a:lnTo>
                        <a:lnTo>
                          <a:pt x="59627" y="0"/>
                        </a:lnTo>
                        <a:close/>
                      </a:path>
                    </a:pathLst>
                  </a:custGeom>
                  <a:solidFill>
                    <a:srgbClr val="FFD7F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26"/>
                  <p:cNvSpPr/>
                  <p:nvPr/>
                </p:nvSpPr>
                <p:spPr>
                  <a:xfrm>
                    <a:off x="5291137" y="1732406"/>
                    <a:ext cx="29718" cy="29717"/>
                  </a:xfrm>
                  <a:custGeom>
                    <a:rect b="b" l="l" r="r" t="t"/>
                    <a:pathLst>
                      <a:path extrusionOk="0" h="29717"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26"/>
                  <p:cNvSpPr/>
                  <p:nvPr/>
                </p:nvSpPr>
                <p:spPr>
                  <a:xfrm>
                    <a:off x="5320855" y="1791842"/>
                    <a:ext cx="29718" cy="29717"/>
                  </a:xfrm>
                  <a:custGeom>
                    <a:rect b="b" l="l" r="r" t="t"/>
                    <a:pathLst>
                      <a:path extrusionOk="0" h="29717"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26"/>
                  <p:cNvSpPr/>
                  <p:nvPr/>
                </p:nvSpPr>
                <p:spPr>
                  <a:xfrm>
                    <a:off x="4785169" y="1881187"/>
                    <a:ext cx="238125" cy="29717"/>
                  </a:xfrm>
                  <a:custGeom>
                    <a:rect b="b" l="l" r="r" t="t"/>
                    <a:pathLst>
                      <a:path extrusionOk="0" h="29717" w="238125">
                        <a:moveTo>
                          <a:pt x="0" y="0"/>
                        </a:moveTo>
                        <a:lnTo>
                          <a:pt x="238125" y="0"/>
                        </a:lnTo>
                        <a:lnTo>
                          <a:pt x="238125"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26"/>
                  <p:cNvSpPr/>
                  <p:nvPr/>
                </p:nvSpPr>
                <p:spPr>
                  <a:xfrm>
                    <a:off x="5023294" y="1851469"/>
                    <a:ext cx="267843" cy="29717"/>
                  </a:xfrm>
                  <a:custGeom>
                    <a:rect b="b" l="l" r="r" t="t"/>
                    <a:pathLst>
                      <a:path extrusionOk="0" h="29717" w="267843">
                        <a:moveTo>
                          <a:pt x="0" y="0"/>
                        </a:moveTo>
                        <a:lnTo>
                          <a:pt x="267843" y="0"/>
                        </a:lnTo>
                        <a:lnTo>
                          <a:pt x="267843"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26"/>
                  <p:cNvSpPr/>
                  <p:nvPr/>
                </p:nvSpPr>
                <p:spPr>
                  <a:xfrm>
                    <a:off x="4606480" y="2029967"/>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26"/>
                  <p:cNvSpPr/>
                  <p:nvPr/>
                </p:nvSpPr>
                <p:spPr>
                  <a:xfrm>
                    <a:off x="4814887" y="2000249"/>
                    <a:ext cx="178593" cy="29718"/>
                  </a:xfrm>
                  <a:custGeom>
                    <a:rect b="b" l="l" r="r" t="t"/>
                    <a:pathLst>
                      <a:path extrusionOk="0" h="29718" w="178593">
                        <a:moveTo>
                          <a:pt x="0" y="0"/>
                        </a:moveTo>
                        <a:lnTo>
                          <a:pt x="178594" y="0"/>
                        </a:lnTo>
                        <a:lnTo>
                          <a:pt x="17859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26"/>
                  <p:cNvSpPr/>
                  <p:nvPr/>
                </p:nvSpPr>
                <p:spPr>
                  <a:xfrm>
                    <a:off x="4993481" y="1970531"/>
                    <a:ext cx="208406" cy="29717"/>
                  </a:xfrm>
                  <a:custGeom>
                    <a:rect b="b" l="l" r="r" t="t"/>
                    <a:pathLst>
                      <a:path extrusionOk="0" h="29717"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26"/>
                  <p:cNvSpPr/>
                  <p:nvPr/>
                </p:nvSpPr>
                <p:spPr>
                  <a:xfrm>
                    <a:off x="4636293" y="2149030"/>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26"/>
                  <p:cNvSpPr/>
                  <p:nvPr/>
                </p:nvSpPr>
                <p:spPr>
                  <a:xfrm>
                    <a:off x="4844605" y="2119312"/>
                    <a:ext cx="178593" cy="29718"/>
                  </a:xfrm>
                  <a:custGeom>
                    <a:rect b="b" l="l" r="r" t="t"/>
                    <a:pathLst>
                      <a:path extrusionOk="0" h="29718" w="178593">
                        <a:moveTo>
                          <a:pt x="0" y="0"/>
                        </a:moveTo>
                        <a:lnTo>
                          <a:pt x="178594" y="0"/>
                        </a:lnTo>
                        <a:lnTo>
                          <a:pt x="17859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26"/>
                  <p:cNvSpPr/>
                  <p:nvPr/>
                </p:nvSpPr>
                <p:spPr>
                  <a:xfrm>
                    <a:off x="5023294" y="2089594"/>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26"/>
                  <p:cNvSpPr/>
                  <p:nvPr/>
                </p:nvSpPr>
                <p:spPr>
                  <a:xfrm>
                    <a:off x="4695825" y="2268092"/>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26"/>
                  <p:cNvSpPr/>
                  <p:nvPr/>
                </p:nvSpPr>
                <p:spPr>
                  <a:xfrm>
                    <a:off x="4904232" y="2238374"/>
                    <a:ext cx="178593" cy="29718"/>
                  </a:xfrm>
                  <a:custGeom>
                    <a:rect b="b" l="l" r="r" t="t"/>
                    <a:pathLst>
                      <a:path extrusionOk="0" h="29718" w="178593">
                        <a:moveTo>
                          <a:pt x="0" y="0"/>
                        </a:moveTo>
                        <a:lnTo>
                          <a:pt x="178594" y="0"/>
                        </a:lnTo>
                        <a:lnTo>
                          <a:pt x="17859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26"/>
                  <p:cNvSpPr/>
                  <p:nvPr/>
                </p:nvSpPr>
                <p:spPr>
                  <a:xfrm>
                    <a:off x="5082730" y="2208656"/>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26"/>
                  <p:cNvSpPr/>
                  <p:nvPr/>
                </p:nvSpPr>
                <p:spPr>
                  <a:xfrm>
                    <a:off x="4755356" y="2387155"/>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26"/>
                  <p:cNvSpPr/>
                  <p:nvPr/>
                </p:nvSpPr>
                <p:spPr>
                  <a:xfrm>
                    <a:off x="4963668" y="2357437"/>
                    <a:ext cx="178593" cy="29718"/>
                  </a:xfrm>
                  <a:custGeom>
                    <a:rect b="b" l="l" r="r" t="t"/>
                    <a:pathLst>
                      <a:path extrusionOk="0" h="29718" w="178593">
                        <a:moveTo>
                          <a:pt x="0" y="0"/>
                        </a:moveTo>
                        <a:lnTo>
                          <a:pt x="178594" y="0"/>
                        </a:lnTo>
                        <a:lnTo>
                          <a:pt x="17859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26"/>
                  <p:cNvSpPr/>
                  <p:nvPr/>
                </p:nvSpPr>
                <p:spPr>
                  <a:xfrm>
                    <a:off x="5142357" y="2327719"/>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26"/>
                  <p:cNvSpPr/>
                  <p:nvPr/>
                </p:nvSpPr>
                <p:spPr>
                  <a:xfrm>
                    <a:off x="4785169" y="2506217"/>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26"/>
                  <p:cNvSpPr/>
                  <p:nvPr/>
                </p:nvSpPr>
                <p:spPr>
                  <a:xfrm>
                    <a:off x="4993481" y="2476499"/>
                    <a:ext cx="178593" cy="29718"/>
                  </a:xfrm>
                  <a:custGeom>
                    <a:rect b="b" l="l" r="r" t="t"/>
                    <a:pathLst>
                      <a:path extrusionOk="0" h="29718" w="178593">
                        <a:moveTo>
                          <a:pt x="0" y="0"/>
                        </a:moveTo>
                        <a:lnTo>
                          <a:pt x="178594" y="0"/>
                        </a:lnTo>
                        <a:lnTo>
                          <a:pt x="17859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26"/>
                  <p:cNvSpPr/>
                  <p:nvPr/>
                </p:nvSpPr>
                <p:spPr>
                  <a:xfrm>
                    <a:off x="5172075" y="2446781"/>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26"/>
                  <p:cNvSpPr/>
                  <p:nvPr/>
                </p:nvSpPr>
                <p:spPr>
                  <a:xfrm>
                    <a:off x="4755356" y="2625280"/>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26"/>
                  <p:cNvSpPr/>
                  <p:nvPr/>
                </p:nvSpPr>
                <p:spPr>
                  <a:xfrm>
                    <a:off x="5142357" y="2565844"/>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26"/>
                  <p:cNvSpPr/>
                  <p:nvPr/>
                </p:nvSpPr>
                <p:spPr>
                  <a:xfrm>
                    <a:off x="4725543" y="2744342"/>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26"/>
                  <p:cNvSpPr/>
                  <p:nvPr/>
                </p:nvSpPr>
                <p:spPr>
                  <a:xfrm>
                    <a:off x="4933950" y="2714624"/>
                    <a:ext cx="178593" cy="29718"/>
                  </a:xfrm>
                  <a:custGeom>
                    <a:rect b="b" l="l" r="r" t="t"/>
                    <a:pathLst>
                      <a:path extrusionOk="0" h="29718" w="178593">
                        <a:moveTo>
                          <a:pt x="0" y="0"/>
                        </a:moveTo>
                        <a:lnTo>
                          <a:pt x="178594" y="0"/>
                        </a:lnTo>
                        <a:lnTo>
                          <a:pt x="17859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 name="Google Shape;548;p26"/>
                  <p:cNvSpPr/>
                  <p:nvPr/>
                </p:nvSpPr>
                <p:spPr>
                  <a:xfrm>
                    <a:off x="4547235" y="1881187"/>
                    <a:ext cx="892682" cy="952500"/>
                  </a:xfrm>
                  <a:custGeom>
                    <a:rect b="b" l="l" r="r" t="t"/>
                    <a:pathLst>
                      <a:path extrusionOk="0" h="952500" w="892682">
                        <a:moveTo>
                          <a:pt x="862965" y="565595"/>
                        </a:moveTo>
                        <a:lnTo>
                          <a:pt x="862965" y="446532"/>
                        </a:lnTo>
                        <a:lnTo>
                          <a:pt x="833247" y="446532"/>
                        </a:lnTo>
                        <a:lnTo>
                          <a:pt x="833247" y="357188"/>
                        </a:lnTo>
                        <a:lnTo>
                          <a:pt x="803529" y="357188"/>
                        </a:lnTo>
                        <a:lnTo>
                          <a:pt x="803529" y="327469"/>
                        </a:lnTo>
                        <a:lnTo>
                          <a:pt x="773811" y="327469"/>
                        </a:lnTo>
                        <a:lnTo>
                          <a:pt x="773811" y="238125"/>
                        </a:lnTo>
                        <a:lnTo>
                          <a:pt x="744093" y="238125"/>
                        </a:lnTo>
                        <a:lnTo>
                          <a:pt x="744093" y="119063"/>
                        </a:lnTo>
                        <a:lnTo>
                          <a:pt x="714375" y="119063"/>
                        </a:lnTo>
                        <a:lnTo>
                          <a:pt x="714375" y="0"/>
                        </a:lnTo>
                        <a:lnTo>
                          <a:pt x="476250" y="0"/>
                        </a:lnTo>
                        <a:lnTo>
                          <a:pt x="476250" y="29718"/>
                        </a:lnTo>
                        <a:lnTo>
                          <a:pt x="238125" y="29718"/>
                        </a:lnTo>
                        <a:lnTo>
                          <a:pt x="238125" y="59436"/>
                        </a:lnTo>
                        <a:lnTo>
                          <a:pt x="0" y="59436"/>
                        </a:lnTo>
                        <a:lnTo>
                          <a:pt x="0" y="178498"/>
                        </a:lnTo>
                        <a:lnTo>
                          <a:pt x="29718" y="178498"/>
                        </a:lnTo>
                        <a:lnTo>
                          <a:pt x="29718" y="297561"/>
                        </a:lnTo>
                        <a:lnTo>
                          <a:pt x="59436" y="297561"/>
                        </a:lnTo>
                        <a:lnTo>
                          <a:pt x="59436" y="386906"/>
                        </a:lnTo>
                        <a:lnTo>
                          <a:pt x="89154" y="386906"/>
                        </a:lnTo>
                        <a:lnTo>
                          <a:pt x="89154" y="416623"/>
                        </a:lnTo>
                        <a:lnTo>
                          <a:pt x="118872" y="416623"/>
                        </a:lnTo>
                        <a:lnTo>
                          <a:pt x="118872" y="505968"/>
                        </a:lnTo>
                        <a:lnTo>
                          <a:pt x="148590" y="505968"/>
                        </a:lnTo>
                        <a:lnTo>
                          <a:pt x="148590" y="595313"/>
                        </a:lnTo>
                        <a:lnTo>
                          <a:pt x="178308" y="595313"/>
                        </a:lnTo>
                        <a:lnTo>
                          <a:pt x="178308" y="744093"/>
                        </a:lnTo>
                        <a:lnTo>
                          <a:pt x="148590" y="744093"/>
                        </a:lnTo>
                        <a:lnTo>
                          <a:pt x="148590" y="833438"/>
                        </a:lnTo>
                        <a:lnTo>
                          <a:pt x="118872" y="833438"/>
                        </a:lnTo>
                        <a:lnTo>
                          <a:pt x="118872" y="922782"/>
                        </a:lnTo>
                        <a:lnTo>
                          <a:pt x="89154" y="922782"/>
                        </a:lnTo>
                        <a:lnTo>
                          <a:pt x="89154" y="952500"/>
                        </a:lnTo>
                        <a:lnTo>
                          <a:pt x="327279" y="952500"/>
                        </a:lnTo>
                        <a:lnTo>
                          <a:pt x="327279" y="922782"/>
                        </a:lnTo>
                        <a:lnTo>
                          <a:pt x="565404" y="922782"/>
                        </a:lnTo>
                        <a:lnTo>
                          <a:pt x="565404" y="893064"/>
                        </a:lnTo>
                        <a:lnTo>
                          <a:pt x="803529" y="893064"/>
                        </a:lnTo>
                        <a:lnTo>
                          <a:pt x="803529" y="863346"/>
                        </a:lnTo>
                        <a:lnTo>
                          <a:pt x="833247" y="863346"/>
                        </a:lnTo>
                        <a:lnTo>
                          <a:pt x="833247" y="774001"/>
                        </a:lnTo>
                        <a:lnTo>
                          <a:pt x="862965" y="774001"/>
                        </a:lnTo>
                        <a:lnTo>
                          <a:pt x="862965" y="684657"/>
                        </a:lnTo>
                        <a:lnTo>
                          <a:pt x="892683" y="684657"/>
                        </a:lnTo>
                        <a:lnTo>
                          <a:pt x="892683" y="565595"/>
                        </a:lnTo>
                        <a:lnTo>
                          <a:pt x="862965" y="565595"/>
                        </a:lnTo>
                        <a:close/>
                        <a:moveTo>
                          <a:pt x="803434" y="446532"/>
                        </a:moveTo>
                        <a:lnTo>
                          <a:pt x="803434" y="476250"/>
                        </a:lnTo>
                        <a:lnTo>
                          <a:pt x="595027" y="476250"/>
                        </a:lnTo>
                        <a:lnTo>
                          <a:pt x="595027" y="505968"/>
                        </a:lnTo>
                        <a:lnTo>
                          <a:pt x="416433" y="505968"/>
                        </a:lnTo>
                        <a:lnTo>
                          <a:pt x="416433" y="535686"/>
                        </a:lnTo>
                        <a:lnTo>
                          <a:pt x="208026" y="535686"/>
                        </a:lnTo>
                        <a:lnTo>
                          <a:pt x="208026" y="505968"/>
                        </a:lnTo>
                        <a:lnTo>
                          <a:pt x="416433" y="505968"/>
                        </a:lnTo>
                        <a:lnTo>
                          <a:pt x="416433" y="476250"/>
                        </a:lnTo>
                        <a:lnTo>
                          <a:pt x="595027" y="476250"/>
                        </a:lnTo>
                        <a:lnTo>
                          <a:pt x="595027" y="446532"/>
                        </a:lnTo>
                        <a:lnTo>
                          <a:pt x="803434" y="446532"/>
                        </a:lnTo>
                        <a:close/>
                        <a:moveTo>
                          <a:pt x="59341" y="178689"/>
                        </a:moveTo>
                        <a:lnTo>
                          <a:pt x="59341" y="148971"/>
                        </a:lnTo>
                        <a:lnTo>
                          <a:pt x="267748" y="148971"/>
                        </a:lnTo>
                        <a:lnTo>
                          <a:pt x="267748" y="119253"/>
                        </a:lnTo>
                        <a:lnTo>
                          <a:pt x="446342" y="119253"/>
                        </a:lnTo>
                        <a:lnTo>
                          <a:pt x="446342" y="89535"/>
                        </a:lnTo>
                        <a:lnTo>
                          <a:pt x="654749" y="89535"/>
                        </a:lnTo>
                        <a:lnTo>
                          <a:pt x="654749" y="119253"/>
                        </a:lnTo>
                        <a:lnTo>
                          <a:pt x="446342" y="119253"/>
                        </a:lnTo>
                        <a:lnTo>
                          <a:pt x="446342" y="148971"/>
                        </a:lnTo>
                        <a:lnTo>
                          <a:pt x="267748" y="148971"/>
                        </a:lnTo>
                        <a:lnTo>
                          <a:pt x="267748" y="178689"/>
                        </a:lnTo>
                        <a:lnTo>
                          <a:pt x="59341" y="178689"/>
                        </a:lnTo>
                        <a:close/>
                        <a:moveTo>
                          <a:pt x="89059" y="297752"/>
                        </a:moveTo>
                        <a:lnTo>
                          <a:pt x="89059" y="268034"/>
                        </a:lnTo>
                        <a:lnTo>
                          <a:pt x="297466" y="268034"/>
                        </a:lnTo>
                        <a:lnTo>
                          <a:pt x="297466" y="238315"/>
                        </a:lnTo>
                        <a:lnTo>
                          <a:pt x="476059" y="238315"/>
                        </a:lnTo>
                        <a:lnTo>
                          <a:pt x="476059" y="208598"/>
                        </a:lnTo>
                        <a:lnTo>
                          <a:pt x="684466" y="208598"/>
                        </a:lnTo>
                        <a:lnTo>
                          <a:pt x="684466" y="238315"/>
                        </a:lnTo>
                        <a:lnTo>
                          <a:pt x="476059" y="238315"/>
                        </a:lnTo>
                        <a:lnTo>
                          <a:pt x="476059" y="268034"/>
                        </a:lnTo>
                        <a:lnTo>
                          <a:pt x="297466" y="268034"/>
                        </a:lnTo>
                        <a:lnTo>
                          <a:pt x="297466" y="297752"/>
                        </a:lnTo>
                        <a:lnTo>
                          <a:pt x="89059" y="297752"/>
                        </a:lnTo>
                        <a:close/>
                        <a:moveTo>
                          <a:pt x="148590" y="416814"/>
                        </a:moveTo>
                        <a:lnTo>
                          <a:pt x="148590" y="387096"/>
                        </a:lnTo>
                        <a:lnTo>
                          <a:pt x="356997" y="387096"/>
                        </a:lnTo>
                        <a:lnTo>
                          <a:pt x="356997" y="357378"/>
                        </a:lnTo>
                        <a:lnTo>
                          <a:pt x="535591" y="357378"/>
                        </a:lnTo>
                        <a:lnTo>
                          <a:pt x="535591" y="327660"/>
                        </a:lnTo>
                        <a:lnTo>
                          <a:pt x="743998" y="327660"/>
                        </a:lnTo>
                        <a:lnTo>
                          <a:pt x="743998" y="357378"/>
                        </a:lnTo>
                        <a:lnTo>
                          <a:pt x="535591" y="357378"/>
                        </a:lnTo>
                        <a:lnTo>
                          <a:pt x="535591" y="387096"/>
                        </a:lnTo>
                        <a:lnTo>
                          <a:pt x="356997" y="387096"/>
                        </a:lnTo>
                        <a:lnTo>
                          <a:pt x="356997" y="416814"/>
                        </a:lnTo>
                        <a:lnTo>
                          <a:pt x="148590" y="416814"/>
                        </a:lnTo>
                        <a:close/>
                        <a:moveTo>
                          <a:pt x="773620" y="833533"/>
                        </a:moveTo>
                        <a:lnTo>
                          <a:pt x="565213" y="833533"/>
                        </a:lnTo>
                        <a:lnTo>
                          <a:pt x="565213" y="863251"/>
                        </a:lnTo>
                        <a:lnTo>
                          <a:pt x="386620" y="863251"/>
                        </a:lnTo>
                        <a:lnTo>
                          <a:pt x="386620" y="892969"/>
                        </a:lnTo>
                        <a:lnTo>
                          <a:pt x="178213" y="892969"/>
                        </a:lnTo>
                        <a:lnTo>
                          <a:pt x="178213" y="863251"/>
                        </a:lnTo>
                        <a:lnTo>
                          <a:pt x="386620" y="863251"/>
                        </a:lnTo>
                        <a:lnTo>
                          <a:pt x="386620" y="833533"/>
                        </a:lnTo>
                        <a:lnTo>
                          <a:pt x="565213" y="833533"/>
                        </a:lnTo>
                        <a:lnTo>
                          <a:pt x="565213" y="803815"/>
                        </a:lnTo>
                        <a:lnTo>
                          <a:pt x="773620" y="803815"/>
                        </a:lnTo>
                        <a:lnTo>
                          <a:pt x="773620" y="833533"/>
                        </a:lnTo>
                        <a:close/>
                        <a:moveTo>
                          <a:pt x="803339" y="714470"/>
                        </a:moveTo>
                        <a:lnTo>
                          <a:pt x="594932" y="714470"/>
                        </a:lnTo>
                        <a:lnTo>
                          <a:pt x="594932" y="744188"/>
                        </a:lnTo>
                        <a:lnTo>
                          <a:pt x="416338" y="744188"/>
                        </a:lnTo>
                        <a:lnTo>
                          <a:pt x="416338" y="773906"/>
                        </a:lnTo>
                        <a:lnTo>
                          <a:pt x="207931" y="773906"/>
                        </a:lnTo>
                        <a:lnTo>
                          <a:pt x="207931" y="744188"/>
                        </a:lnTo>
                        <a:lnTo>
                          <a:pt x="416338" y="744188"/>
                        </a:lnTo>
                        <a:lnTo>
                          <a:pt x="416338" y="714470"/>
                        </a:lnTo>
                        <a:lnTo>
                          <a:pt x="594932" y="714470"/>
                        </a:lnTo>
                        <a:lnTo>
                          <a:pt x="594932" y="684752"/>
                        </a:lnTo>
                        <a:lnTo>
                          <a:pt x="803339" y="684752"/>
                        </a:lnTo>
                        <a:lnTo>
                          <a:pt x="803339" y="714470"/>
                        </a:lnTo>
                        <a:close/>
                        <a:moveTo>
                          <a:pt x="833057" y="595408"/>
                        </a:moveTo>
                        <a:lnTo>
                          <a:pt x="624650" y="595408"/>
                        </a:lnTo>
                        <a:lnTo>
                          <a:pt x="624650" y="625126"/>
                        </a:lnTo>
                        <a:lnTo>
                          <a:pt x="446056" y="625126"/>
                        </a:lnTo>
                        <a:lnTo>
                          <a:pt x="446056" y="654844"/>
                        </a:lnTo>
                        <a:lnTo>
                          <a:pt x="237649" y="654844"/>
                        </a:lnTo>
                        <a:lnTo>
                          <a:pt x="237649" y="625126"/>
                        </a:lnTo>
                        <a:lnTo>
                          <a:pt x="446056" y="625126"/>
                        </a:lnTo>
                        <a:lnTo>
                          <a:pt x="446056" y="595408"/>
                        </a:lnTo>
                        <a:lnTo>
                          <a:pt x="624650" y="595408"/>
                        </a:lnTo>
                        <a:lnTo>
                          <a:pt x="624650" y="565690"/>
                        </a:lnTo>
                        <a:lnTo>
                          <a:pt x="833057" y="565690"/>
                        </a:lnTo>
                        <a:lnTo>
                          <a:pt x="833057" y="59540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 name="Google Shape;549;p26"/>
                  <p:cNvSpPr/>
                  <p:nvPr/>
                </p:nvSpPr>
                <p:spPr>
                  <a:xfrm>
                    <a:off x="5112543" y="2684906"/>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 name="Google Shape;550;p26"/>
                  <p:cNvSpPr/>
                  <p:nvPr/>
                </p:nvSpPr>
                <p:spPr>
                  <a:xfrm>
                    <a:off x="4487418" y="1762124"/>
                    <a:ext cx="297656" cy="29717"/>
                  </a:xfrm>
                  <a:custGeom>
                    <a:rect b="b" l="l" r="r" t="t"/>
                    <a:pathLst>
                      <a:path extrusionOk="0" h="29717" w="297656">
                        <a:moveTo>
                          <a:pt x="0" y="0"/>
                        </a:moveTo>
                        <a:lnTo>
                          <a:pt x="297656" y="0"/>
                        </a:lnTo>
                        <a:lnTo>
                          <a:pt x="297656"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26"/>
                  <p:cNvSpPr/>
                  <p:nvPr/>
                </p:nvSpPr>
                <p:spPr>
                  <a:xfrm>
                    <a:off x="4785169" y="1732406"/>
                    <a:ext cx="238125" cy="29717"/>
                  </a:xfrm>
                  <a:custGeom>
                    <a:rect b="b" l="l" r="r" t="t"/>
                    <a:pathLst>
                      <a:path extrusionOk="0" h="29717"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26"/>
                  <p:cNvSpPr/>
                  <p:nvPr/>
                </p:nvSpPr>
                <p:spPr>
                  <a:xfrm>
                    <a:off x="4517231" y="1732406"/>
                    <a:ext cx="803624" cy="178498"/>
                  </a:xfrm>
                  <a:custGeom>
                    <a:rect b="b" l="l" r="r" t="t"/>
                    <a:pathLst>
                      <a:path extrusionOk="0" h="178498" w="803624">
                        <a:moveTo>
                          <a:pt x="803624" y="29718"/>
                        </a:moveTo>
                        <a:lnTo>
                          <a:pt x="803624" y="89249"/>
                        </a:lnTo>
                        <a:lnTo>
                          <a:pt x="773906" y="89249"/>
                        </a:lnTo>
                        <a:lnTo>
                          <a:pt x="773906" y="119063"/>
                        </a:lnTo>
                        <a:lnTo>
                          <a:pt x="506063" y="119063"/>
                        </a:lnTo>
                        <a:lnTo>
                          <a:pt x="506063" y="148780"/>
                        </a:lnTo>
                        <a:lnTo>
                          <a:pt x="267938" y="148780"/>
                        </a:lnTo>
                        <a:lnTo>
                          <a:pt x="267938" y="178498"/>
                        </a:lnTo>
                        <a:lnTo>
                          <a:pt x="0" y="178498"/>
                        </a:lnTo>
                        <a:lnTo>
                          <a:pt x="0" y="148780"/>
                        </a:lnTo>
                        <a:lnTo>
                          <a:pt x="29813" y="148780"/>
                        </a:lnTo>
                        <a:lnTo>
                          <a:pt x="29813" y="89249"/>
                        </a:lnTo>
                        <a:lnTo>
                          <a:pt x="0" y="89249"/>
                        </a:lnTo>
                        <a:lnTo>
                          <a:pt x="0" y="59436"/>
                        </a:lnTo>
                        <a:lnTo>
                          <a:pt x="267938" y="59436"/>
                        </a:lnTo>
                        <a:lnTo>
                          <a:pt x="267938" y="29718"/>
                        </a:lnTo>
                        <a:lnTo>
                          <a:pt x="506063" y="29718"/>
                        </a:lnTo>
                        <a:lnTo>
                          <a:pt x="506063" y="0"/>
                        </a:lnTo>
                        <a:lnTo>
                          <a:pt x="773906" y="0"/>
                        </a:lnTo>
                        <a:lnTo>
                          <a:pt x="773906" y="29718"/>
                        </a:lnTo>
                        <a:lnTo>
                          <a:pt x="803624"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26"/>
                  <p:cNvSpPr/>
                  <p:nvPr/>
                </p:nvSpPr>
                <p:spPr>
                  <a:xfrm>
                    <a:off x="5023294" y="1702593"/>
                    <a:ext cx="267843" cy="29717"/>
                  </a:xfrm>
                  <a:custGeom>
                    <a:rect b="b" l="l" r="r" t="t"/>
                    <a:pathLst>
                      <a:path extrusionOk="0" h="29717" w="267843">
                        <a:moveTo>
                          <a:pt x="0" y="0"/>
                        </a:moveTo>
                        <a:lnTo>
                          <a:pt x="267843" y="0"/>
                        </a:lnTo>
                        <a:lnTo>
                          <a:pt x="26784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26"/>
                  <p:cNvSpPr/>
                  <p:nvPr/>
                </p:nvSpPr>
                <p:spPr>
                  <a:xfrm>
                    <a:off x="4457700" y="1791842"/>
                    <a:ext cx="29717" cy="29717"/>
                  </a:xfrm>
                  <a:custGeom>
                    <a:rect b="b" l="l" r="r" t="t"/>
                    <a:pathLst>
                      <a:path extrusionOk="0" h="29717"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26"/>
                  <p:cNvSpPr/>
                  <p:nvPr/>
                </p:nvSpPr>
                <p:spPr>
                  <a:xfrm>
                    <a:off x="4457700" y="1762124"/>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26"/>
                  <p:cNvSpPr/>
                  <p:nvPr/>
                </p:nvSpPr>
                <p:spPr>
                  <a:xfrm>
                    <a:off x="4963668" y="2595562"/>
                    <a:ext cx="178593" cy="29718"/>
                  </a:xfrm>
                  <a:custGeom>
                    <a:rect b="b" l="l" r="r" t="t"/>
                    <a:pathLst>
                      <a:path extrusionOk="0" h="29718" w="178593">
                        <a:moveTo>
                          <a:pt x="0" y="0"/>
                        </a:moveTo>
                        <a:lnTo>
                          <a:pt x="178594" y="0"/>
                        </a:lnTo>
                        <a:lnTo>
                          <a:pt x="17859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26"/>
                  <p:cNvSpPr/>
                  <p:nvPr/>
                </p:nvSpPr>
                <p:spPr>
                  <a:xfrm>
                    <a:off x="4517231" y="1910905"/>
                    <a:ext cx="29717" cy="148780"/>
                  </a:xfrm>
                  <a:custGeom>
                    <a:rect b="b" l="l" r="r" t="t"/>
                    <a:pathLst>
                      <a:path extrusionOk="0" h="148780" w="29717">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26"/>
                  <p:cNvSpPr/>
                  <p:nvPr/>
                </p:nvSpPr>
                <p:spPr>
                  <a:xfrm>
                    <a:off x="5261419" y="1851469"/>
                    <a:ext cx="29718" cy="148780"/>
                  </a:xfrm>
                  <a:custGeom>
                    <a:rect b="b" l="l" r="r" t="t"/>
                    <a:pathLst>
                      <a:path extrusionOk="0" h="148780" w="29718">
                        <a:moveTo>
                          <a:pt x="0" y="0"/>
                        </a:moveTo>
                        <a:lnTo>
                          <a:pt x="29718" y="0"/>
                        </a:lnTo>
                        <a:lnTo>
                          <a:pt x="29718" y="148781"/>
                        </a:lnTo>
                        <a:lnTo>
                          <a:pt x="0" y="14878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26"/>
                  <p:cNvSpPr/>
                  <p:nvPr/>
                </p:nvSpPr>
                <p:spPr>
                  <a:xfrm>
                    <a:off x="4368355" y="1851469"/>
                    <a:ext cx="89344" cy="29717"/>
                  </a:xfrm>
                  <a:custGeom>
                    <a:rect b="b" l="l" r="r" t="t"/>
                    <a:pathLst>
                      <a:path extrusionOk="0" h="29717" w="89344">
                        <a:moveTo>
                          <a:pt x="0" y="0"/>
                        </a:moveTo>
                        <a:lnTo>
                          <a:pt x="89345" y="0"/>
                        </a:lnTo>
                        <a:lnTo>
                          <a:pt x="89345"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60" name="Google Shape;560;p26"/>
                <p:cNvSpPr/>
                <p:nvPr/>
              </p:nvSpPr>
              <p:spPr>
                <a:xfrm>
                  <a:off x="4636293" y="2803969"/>
                  <a:ext cx="29718" cy="29718"/>
                </a:xfrm>
                <a:custGeom>
                  <a:rect b="b" l="l" r="r" t="t"/>
                  <a:pathLst>
                    <a:path extrusionOk="0" h="29718" w="29718">
                      <a:moveTo>
                        <a:pt x="0" y="0"/>
                      </a:moveTo>
                      <a:lnTo>
                        <a:pt x="29718" y="0"/>
                      </a:lnTo>
                      <a:lnTo>
                        <a:pt x="29718" y="29718"/>
                      </a:lnTo>
                      <a:lnTo>
                        <a:pt x="0" y="29718"/>
                      </a:lnTo>
                      <a:close/>
                    </a:path>
                  </a:pathLst>
                </a:custGeom>
                <a:solidFill>
                  <a:srgbClr val="EF9CE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26"/>
                <p:cNvSpPr/>
                <p:nvPr/>
              </p:nvSpPr>
              <p:spPr>
                <a:xfrm>
                  <a:off x="5350668" y="2684906"/>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26"/>
                <p:cNvSpPr/>
                <p:nvPr/>
              </p:nvSpPr>
              <p:spPr>
                <a:xfrm>
                  <a:off x="4695825" y="2625280"/>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26"/>
                <p:cNvSpPr/>
                <p:nvPr/>
              </p:nvSpPr>
              <p:spPr>
                <a:xfrm>
                  <a:off x="5380482" y="2595562"/>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 name="Google Shape;564;p26"/>
                <p:cNvSpPr/>
                <p:nvPr/>
              </p:nvSpPr>
              <p:spPr>
                <a:xfrm>
                  <a:off x="5410200" y="2446781"/>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26"/>
                <p:cNvSpPr/>
                <p:nvPr/>
              </p:nvSpPr>
              <p:spPr>
                <a:xfrm>
                  <a:off x="5380482" y="2327719"/>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26"/>
                <p:cNvSpPr/>
                <p:nvPr/>
              </p:nvSpPr>
              <p:spPr>
                <a:xfrm>
                  <a:off x="4695825" y="2803969"/>
                  <a:ext cx="178593" cy="29718"/>
                </a:xfrm>
                <a:custGeom>
                  <a:rect b="b" l="l" r="r" t="t"/>
                  <a:pathLst>
                    <a:path extrusionOk="0" h="29718" w="178593">
                      <a:moveTo>
                        <a:pt x="0" y="0"/>
                      </a:moveTo>
                      <a:lnTo>
                        <a:pt x="178594" y="0"/>
                      </a:lnTo>
                      <a:lnTo>
                        <a:pt x="178594" y="29718"/>
                      </a:lnTo>
                      <a:lnTo>
                        <a:pt x="0" y="29718"/>
                      </a:lnTo>
                      <a:close/>
                    </a:path>
                  </a:pathLst>
                </a:custGeom>
                <a:solidFill>
                  <a:srgbClr val="EF9CE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26"/>
                <p:cNvSpPr/>
                <p:nvPr/>
              </p:nvSpPr>
              <p:spPr>
                <a:xfrm>
                  <a:off x="4547044" y="1940718"/>
                  <a:ext cx="238124" cy="29717"/>
                </a:xfrm>
                <a:custGeom>
                  <a:rect b="b" l="l" r="r" t="t"/>
                  <a:pathLst>
                    <a:path extrusionOk="0" h="29717" w="238124">
                      <a:moveTo>
                        <a:pt x="0" y="0"/>
                      </a:moveTo>
                      <a:lnTo>
                        <a:pt x="238125" y="0"/>
                      </a:lnTo>
                      <a:lnTo>
                        <a:pt x="238125"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26"/>
                <p:cNvSpPr/>
                <p:nvPr/>
              </p:nvSpPr>
              <p:spPr>
                <a:xfrm>
                  <a:off x="4785169" y="1910905"/>
                  <a:ext cx="238125" cy="29717"/>
                </a:xfrm>
                <a:custGeom>
                  <a:rect b="b" l="l" r="r" t="t"/>
                  <a:pathLst>
                    <a:path extrusionOk="0" h="29717" w="238125">
                      <a:moveTo>
                        <a:pt x="0" y="0"/>
                      </a:moveTo>
                      <a:lnTo>
                        <a:pt x="238125" y="0"/>
                      </a:lnTo>
                      <a:lnTo>
                        <a:pt x="238125"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26"/>
                <p:cNvSpPr/>
                <p:nvPr/>
              </p:nvSpPr>
              <p:spPr>
                <a:xfrm>
                  <a:off x="5023294" y="1881187"/>
                  <a:ext cx="238125" cy="29717"/>
                </a:xfrm>
                <a:custGeom>
                  <a:rect b="b" l="l" r="r" t="t"/>
                  <a:pathLst>
                    <a:path extrusionOk="0" h="29717" w="238125">
                      <a:moveTo>
                        <a:pt x="0" y="0"/>
                      </a:moveTo>
                      <a:lnTo>
                        <a:pt x="238125" y="0"/>
                      </a:lnTo>
                      <a:lnTo>
                        <a:pt x="238125"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26"/>
                <p:cNvSpPr/>
                <p:nvPr/>
              </p:nvSpPr>
              <p:spPr>
                <a:xfrm>
                  <a:off x="4814887" y="1940718"/>
                  <a:ext cx="89344" cy="29717"/>
                </a:xfrm>
                <a:custGeom>
                  <a:rect b="b" l="l" r="r" t="t"/>
                  <a:pathLst>
                    <a:path extrusionOk="0" h="29717" w="89344">
                      <a:moveTo>
                        <a:pt x="0" y="0"/>
                      </a:moveTo>
                      <a:lnTo>
                        <a:pt x="89344" y="0"/>
                      </a:lnTo>
                      <a:lnTo>
                        <a:pt x="8934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26"/>
                <p:cNvSpPr/>
                <p:nvPr/>
              </p:nvSpPr>
              <p:spPr>
                <a:xfrm>
                  <a:off x="4695825" y="1970531"/>
                  <a:ext cx="89344" cy="29717"/>
                </a:xfrm>
                <a:custGeom>
                  <a:rect b="b" l="l" r="r" t="t"/>
                  <a:pathLst>
                    <a:path extrusionOk="0" h="29717" w="89344">
                      <a:moveTo>
                        <a:pt x="0" y="0"/>
                      </a:moveTo>
                      <a:lnTo>
                        <a:pt x="89344" y="0"/>
                      </a:lnTo>
                      <a:lnTo>
                        <a:pt x="8934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26"/>
                <p:cNvSpPr/>
                <p:nvPr/>
              </p:nvSpPr>
              <p:spPr>
                <a:xfrm>
                  <a:off x="4547044" y="1970531"/>
                  <a:ext cx="59531" cy="29717"/>
                </a:xfrm>
                <a:custGeom>
                  <a:rect b="b" l="l" r="r" t="t"/>
                  <a:pathLst>
                    <a:path extrusionOk="0" h="29717"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26"/>
                <p:cNvSpPr/>
                <p:nvPr/>
              </p:nvSpPr>
              <p:spPr>
                <a:xfrm>
                  <a:off x="4933950" y="1940718"/>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26"/>
                <p:cNvSpPr/>
                <p:nvPr/>
              </p:nvSpPr>
              <p:spPr>
                <a:xfrm>
                  <a:off x="4636293" y="1970531"/>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26"/>
                <p:cNvSpPr/>
                <p:nvPr/>
              </p:nvSpPr>
              <p:spPr>
                <a:xfrm>
                  <a:off x="5053012" y="1910905"/>
                  <a:ext cx="59531" cy="29717"/>
                </a:xfrm>
                <a:custGeom>
                  <a:rect b="b" l="l" r="r" t="t"/>
                  <a:pathLst>
                    <a:path extrusionOk="0" h="29717"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26"/>
                <p:cNvSpPr/>
                <p:nvPr/>
              </p:nvSpPr>
              <p:spPr>
                <a:xfrm>
                  <a:off x="5142357" y="1910905"/>
                  <a:ext cx="59531" cy="29717"/>
                </a:xfrm>
                <a:custGeom>
                  <a:rect b="b" l="l" r="r" t="t"/>
                  <a:pathLst>
                    <a:path extrusionOk="0" h="29717"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26"/>
                <p:cNvSpPr/>
                <p:nvPr/>
              </p:nvSpPr>
              <p:spPr>
                <a:xfrm>
                  <a:off x="5231606" y="1910905"/>
                  <a:ext cx="29718" cy="59531"/>
                </a:xfrm>
                <a:custGeom>
                  <a:rect b="b" l="l" r="r" t="t"/>
                  <a:pathLst>
                    <a:path extrusionOk="0" h="59531" w="29718">
                      <a:moveTo>
                        <a:pt x="0" y="0"/>
                      </a:moveTo>
                      <a:lnTo>
                        <a:pt x="29718" y="0"/>
                      </a:lnTo>
                      <a:lnTo>
                        <a:pt x="29718" y="59531"/>
                      </a:lnTo>
                      <a:lnTo>
                        <a:pt x="0" y="59531"/>
                      </a:lnTo>
                      <a:close/>
                    </a:path>
                  </a:pathLst>
                </a:custGeom>
                <a:solidFill>
                  <a:srgbClr val="EF9CE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26"/>
                <p:cNvSpPr/>
                <p:nvPr/>
              </p:nvSpPr>
              <p:spPr>
                <a:xfrm>
                  <a:off x="4963668" y="2774155"/>
                  <a:ext cx="148780" cy="29718"/>
                </a:xfrm>
                <a:custGeom>
                  <a:rect b="b" l="l" r="r" t="t"/>
                  <a:pathLst>
                    <a:path extrusionOk="0" h="29718" w="148780">
                      <a:moveTo>
                        <a:pt x="0" y="0"/>
                      </a:moveTo>
                      <a:lnTo>
                        <a:pt x="148781" y="0"/>
                      </a:lnTo>
                      <a:lnTo>
                        <a:pt x="14878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26"/>
                <p:cNvSpPr/>
                <p:nvPr/>
              </p:nvSpPr>
              <p:spPr>
                <a:xfrm>
                  <a:off x="4844605" y="2774155"/>
                  <a:ext cx="59531" cy="29718"/>
                </a:xfrm>
                <a:custGeom>
                  <a:rect b="b" l="l" r="r" t="t"/>
                  <a:pathLst>
                    <a:path extrusionOk="0" h="29718" w="59531">
                      <a:moveTo>
                        <a:pt x="0" y="0"/>
                      </a:moveTo>
                      <a:lnTo>
                        <a:pt x="59531" y="0"/>
                      </a:lnTo>
                      <a:lnTo>
                        <a:pt x="59531" y="29718"/>
                      </a:lnTo>
                      <a:lnTo>
                        <a:pt x="0" y="29718"/>
                      </a:lnTo>
                      <a:close/>
                    </a:path>
                  </a:pathLst>
                </a:custGeom>
                <a:solidFill>
                  <a:srgbClr val="EF9CE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26"/>
                <p:cNvSpPr/>
                <p:nvPr/>
              </p:nvSpPr>
              <p:spPr>
                <a:xfrm>
                  <a:off x="5142357" y="2744342"/>
                  <a:ext cx="208406" cy="29718"/>
                </a:xfrm>
                <a:custGeom>
                  <a:rect b="b" l="l" r="r" t="t"/>
                  <a:pathLst>
                    <a:path extrusionOk="0" h="29718" w="208406">
                      <a:moveTo>
                        <a:pt x="0" y="0"/>
                      </a:moveTo>
                      <a:lnTo>
                        <a:pt x="208407" y="0"/>
                      </a:lnTo>
                      <a:lnTo>
                        <a:pt x="208407"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26"/>
                <p:cNvSpPr/>
                <p:nvPr/>
              </p:nvSpPr>
              <p:spPr>
                <a:xfrm>
                  <a:off x="5231606" y="274434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26"/>
                <p:cNvSpPr/>
                <p:nvPr/>
              </p:nvSpPr>
              <p:spPr>
                <a:xfrm>
                  <a:off x="5320855" y="274434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26"/>
                <p:cNvSpPr/>
                <p:nvPr/>
              </p:nvSpPr>
              <p:spPr>
                <a:xfrm>
                  <a:off x="5291137" y="2714624"/>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26"/>
                <p:cNvSpPr/>
                <p:nvPr/>
              </p:nvSpPr>
              <p:spPr>
                <a:xfrm>
                  <a:off x="5053012" y="27741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26"/>
                <p:cNvSpPr/>
                <p:nvPr/>
              </p:nvSpPr>
              <p:spPr>
                <a:xfrm>
                  <a:off x="4993481" y="27741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26"/>
                <p:cNvSpPr/>
                <p:nvPr/>
              </p:nvSpPr>
              <p:spPr>
                <a:xfrm>
                  <a:off x="4963668" y="28039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26"/>
                <p:cNvSpPr/>
                <p:nvPr/>
              </p:nvSpPr>
              <p:spPr>
                <a:xfrm>
                  <a:off x="4666107" y="28336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26"/>
                <p:cNvSpPr/>
                <p:nvPr/>
              </p:nvSpPr>
              <p:spPr>
                <a:xfrm>
                  <a:off x="4785169" y="2803969"/>
                  <a:ext cx="89344" cy="29718"/>
                </a:xfrm>
                <a:custGeom>
                  <a:rect b="b" l="l" r="r" t="t"/>
                  <a:pathLst>
                    <a:path extrusionOk="0" h="29718" w="89344">
                      <a:moveTo>
                        <a:pt x="0" y="0"/>
                      </a:moveTo>
                      <a:lnTo>
                        <a:pt x="89344" y="0"/>
                      </a:lnTo>
                      <a:lnTo>
                        <a:pt x="89344" y="29718"/>
                      </a:lnTo>
                      <a:lnTo>
                        <a:pt x="0" y="29718"/>
                      </a:lnTo>
                      <a:close/>
                    </a:path>
                  </a:pathLst>
                </a:custGeom>
                <a:solidFill>
                  <a:srgbClr val="DD58D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26"/>
                <p:cNvSpPr/>
                <p:nvPr/>
              </p:nvSpPr>
              <p:spPr>
                <a:xfrm>
                  <a:off x="4636293" y="28039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26"/>
                <p:cNvSpPr/>
                <p:nvPr/>
              </p:nvSpPr>
              <p:spPr>
                <a:xfrm>
                  <a:off x="4666107" y="2714624"/>
                  <a:ext cx="29718" cy="29718"/>
                </a:xfrm>
                <a:custGeom>
                  <a:rect b="b" l="l" r="r" t="t"/>
                  <a:pathLst>
                    <a:path extrusionOk="0" h="29718" w="29718">
                      <a:moveTo>
                        <a:pt x="0" y="0"/>
                      </a:moveTo>
                      <a:lnTo>
                        <a:pt x="29718" y="0"/>
                      </a:lnTo>
                      <a:lnTo>
                        <a:pt x="29718" y="29718"/>
                      </a:lnTo>
                      <a:lnTo>
                        <a:pt x="0" y="29718"/>
                      </a:lnTo>
                      <a:close/>
                    </a:path>
                  </a:pathLst>
                </a:custGeom>
                <a:solidFill>
                  <a:srgbClr val="8C07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26"/>
                <p:cNvSpPr/>
                <p:nvPr/>
              </p:nvSpPr>
              <p:spPr>
                <a:xfrm>
                  <a:off x="4666107" y="2714624"/>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26"/>
                <p:cNvSpPr/>
                <p:nvPr/>
              </p:nvSpPr>
              <p:spPr>
                <a:xfrm>
                  <a:off x="4636293" y="226809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26"/>
                <p:cNvSpPr/>
                <p:nvPr/>
              </p:nvSpPr>
              <p:spPr>
                <a:xfrm>
                  <a:off x="4666107" y="23574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26"/>
                <p:cNvSpPr/>
                <p:nvPr/>
              </p:nvSpPr>
              <p:spPr>
                <a:xfrm>
                  <a:off x="4695825" y="244678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26"/>
                <p:cNvSpPr/>
                <p:nvPr/>
              </p:nvSpPr>
              <p:spPr>
                <a:xfrm>
                  <a:off x="5380482" y="24169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6"/>
                <p:cNvSpPr/>
                <p:nvPr/>
              </p:nvSpPr>
              <p:spPr>
                <a:xfrm>
                  <a:off x="4606480" y="223837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26"/>
                <p:cNvSpPr/>
                <p:nvPr/>
              </p:nvSpPr>
              <p:spPr>
                <a:xfrm>
                  <a:off x="5142357" y="1821655"/>
                  <a:ext cx="148780" cy="29717"/>
                </a:xfrm>
                <a:custGeom>
                  <a:rect b="b" l="l" r="r" t="t"/>
                  <a:pathLst>
                    <a:path extrusionOk="0" h="29717" w="148780">
                      <a:moveTo>
                        <a:pt x="0" y="0"/>
                      </a:moveTo>
                      <a:lnTo>
                        <a:pt x="148781" y="0"/>
                      </a:lnTo>
                      <a:lnTo>
                        <a:pt x="14878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26"/>
                <p:cNvSpPr/>
                <p:nvPr/>
              </p:nvSpPr>
              <p:spPr>
                <a:xfrm>
                  <a:off x="5350668" y="1732406"/>
                  <a:ext cx="29718" cy="59531"/>
                </a:xfrm>
                <a:custGeom>
                  <a:rect b="b" l="l" r="r" t="t"/>
                  <a:pathLst>
                    <a:path extrusionOk="0" h="59531" w="29718">
                      <a:moveTo>
                        <a:pt x="0" y="0"/>
                      </a:moveTo>
                      <a:lnTo>
                        <a:pt x="29718" y="0"/>
                      </a:lnTo>
                      <a:lnTo>
                        <a:pt x="29718" y="59531"/>
                      </a:lnTo>
                      <a:lnTo>
                        <a:pt x="0" y="59531"/>
                      </a:lnTo>
                      <a:close/>
                    </a:path>
                  </a:pathLst>
                </a:custGeom>
                <a:solidFill>
                  <a:srgbClr val="EF9CE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26"/>
                <p:cNvSpPr/>
                <p:nvPr/>
              </p:nvSpPr>
              <p:spPr>
                <a:xfrm>
                  <a:off x="4695825" y="1881187"/>
                  <a:ext cx="89344" cy="29717"/>
                </a:xfrm>
                <a:custGeom>
                  <a:rect b="b" l="l" r="r" t="t"/>
                  <a:pathLst>
                    <a:path extrusionOk="0" h="29717" w="89344">
                      <a:moveTo>
                        <a:pt x="0" y="0"/>
                      </a:moveTo>
                      <a:lnTo>
                        <a:pt x="89344" y="0"/>
                      </a:lnTo>
                      <a:lnTo>
                        <a:pt x="8934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26"/>
                <p:cNvSpPr/>
                <p:nvPr/>
              </p:nvSpPr>
              <p:spPr>
                <a:xfrm>
                  <a:off x="4517231" y="1881187"/>
                  <a:ext cx="89344" cy="29717"/>
                </a:xfrm>
                <a:custGeom>
                  <a:rect b="b" l="l" r="r" t="t"/>
                  <a:pathLst>
                    <a:path extrusionOk="0" h="29717" w="89344">
                      <a:moveTo>
                        <a:pt x="0" y="0"/>
                      </a:moveTo>
                      <a:lnTo>
                        <a:pt x="89344" y="0"/>
                      </a:lnTo>
                      <a:lnTo>
                        <a:pt x="8934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26"/>
                <p:cNvSpPr/>
                <p:nvPr/>
              </p:nvSpPr>
              <p:spPr>
                <a:xfrm>
                  <a:off x="4844605" y="1851469"/>
                  <a:ext cx="178593" cy="29717"/>
                </a:xfrm>
                <a:custGeom>
                  <a:rect b="b" l="l" r="r" t="t"/>
                  <a:pathLst>
                    <a:path extrusionOk="0" h="29717" w="178593">
                      <a:moveTo>
                        <a:pt x="0" y="0"/>
                      </a:moveTo>
                      <a:lnTo>
                        <a:pt x="178594" y="0"/>
                      </a:lnTo>
                      <a:lnTo>
                        <a:pt x="17859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26"/>
                <p:cNvSpPr/>
                <p:nvPr/>
              </p:nvSpPr>
              <p:spPr>
                <a:xfrm>
                  <a:off x="4695825" y="2536030"/>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26"/>
                <p:cNvSpPr/>
                <p:nvPr/>
              </p:nvSpPr>
              <p:spPr>
                <a:xfrm>
                  <a:off x="4666107" y="26849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04" name="Google Shape;604;p26"/>
              <p:cNvGrpSpPr/>
              <p:nvPr/>
            </p:nvGrpSpPr>
            <p:grpSpPr>
              <a:xfrm>
                <a:off x="4993481" y="1434655"/>
                <a:ext cx="892969" cy="1012031"/>
                <a:chOff x="4993481" y="1434655"/>
                <a:chExt cx="892969" cy="1012031"/>
              </a:xfrm>
            </p:grpSpPr>
            <p:grpSp>
              <p:nvGrpSpPr>
                <p:cNvPr id="605" name="Google Shape;605;p26"/>
                <p:cNvGrpSpPr/>
                <p:nvPr/>
              </p:nvGrpSpPr>
              <p:grpSpPr>
                <a:xfrm>
                  <a:off x="4993481" y="1434655"/>
                  <a:ext cx="892969" cy="922782"/>
                  <a:chOff x="4993481" y="1434655"/>
                  <a:chExt cx="892969" cy="922782"/>
                </a:xfrm>
              </p:grpSpPr>
              <p:sp>
                <p:nvSpPr>
                  <p:cNvPr id="606" name="Google Shape;606;p26"/>
                  <p:cNvSpPr/>
                  <p:nvPr/>
                </p:nvSpPr>
                <p:spPr>
                  <a:xfrm>
                    <a:off x="4993481" y="2178843"/>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26"/>
                  <p:cNvSpPr/>
                  <p:nvPr/>
                </p:nvSpPr>
                <p:spPr>
                  <a:xfrm>
                    <a:off x="5053012" y="2297905"/>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26"/>
                  <p:cNvSpPr/>
                  <p:nvPr/>
                </p:nvSpPr>
                <p:spPr>
                  <a:xfrm>
                    <a:off x="5023294" y="2238374"/>
                    <a:ext cx="29718" cy="59531"/>
                  </a:xfrm>
                  <a:custGeom>
                    <a:rect b="b" l="l" r="r" t="t"/>
                    <a:pathLst>
                      <a:path extrusionOk="0" h="59531" w="29718">
                        <a:moveTo>
                          <a:pt x="0" y="0"/>
                        </a:moveTo>
                        <a:lnTo>
                          <a:pt x="29718" y="0"/>
                        </a:lnTo>
                        <a:lnTo>
                          <a:pt x="29718" y="59531"/>
                        </a:lnTo>
                        <a:lnTo>
                          <a:pt x="0" y="59531"/>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26"/>
                  <p:cNvSpPr/>
                  <p:nvPr/>
                </p:nvSpPr>
                <p:spPr>
                  <a:xfrm>
                    <a:off x="5112543" y="217884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26"/>
                  <p:cNvSpPr/>
                  <p:nvPr/>
                </p:nvSpPr>
                <p:spPr>
                  <a:xfrm>
                    <a:off x="5142357" y="214903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26"/>
                  <p:cNvSpPr/>
                  <p:nvPr/>
                </p:nvSpPr>
                <p:spPr>
                  <a:xfrm>
                    <a:off x="5172075" y="211931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26"/>
                  <p:cNvSpPr/>
                  <p:nvPr/>
                </p:nvSpPr>
                <p:spPr>
                  <a:xfrm>
                    <a:off x="5201793" y="208959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26"/>
                  <p:cNvSpPr/>
                  <p:nvPr/>
                </p:nvSpPr>
                <p:spPr>
                  <a:xfrm>
                    <a:off x="5261419" y="202996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26"/>
                  <p:cNvSpPr/>
                  <p:nvPr/>
                </p:nvSpPr>
                <p:spPr>
                  <a:xfrm>
                    <a:off x="5291137" y="2000249"/>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26"/>
                  <p:cNvSpPr/>
                  <p:nvPr/>
                </p:nvSpPr>
                <p:spPr>
                  <a:xfrm>
                    <a:off x="5320855" y="1970531"/>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26"/>
                  <p:cNvSpPr/>
                  <p:nvPr/>
                </p:nvSpPr>
                <p:spPr>
                  <a:xfrm>
                    <a:off x="5350668" y="1940718"/>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26"/>
                  <p:cNvSpPr/>
                  <p:nvPr/>
                </p:nvSpPr>
                <p:spPr>
                  <a:xfrm>
                    <a:off x="5380482" y="1910905"/>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8" name="Google Shape;618;p26"/>
                  <p:cNvSpPr/>
                  <p:nvPr/>
                </p:nvSpPr>
                <p:spPr>
                  <a:xfrm>
                    <a:off x="5410200"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9" name="Google Shape;619;p26"/>
                  <p:cNvSpPr/>
                  <p:nvPr/>
                </p:nvSpPr>
                <p:spPr>
                  <a:xfrm>
                    <a:off x="5439918" y="191090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26"/>
                  <p:cNvSpPr/>
                  <p:nvPr/>
                </p:nvSpPr>
                <p:spPr>
                  <a:xfrm>
                    <a:off x="5469731" y="1940718"/>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26"/>
                  <p:cNvSpPr/>
                  <p:nvPr/>
                </p:nvSpPr>
                <p:spPr>
                  <a:xfrm>
                    <a:off x="5499544" y="1970531"/>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26"/>
                  <p:cNvSpPr/>
                  <p:nvPr/>
                </p:nvSpPr>
                <p:spPr>
                  <a:xfrm>
                    <a:off x="5201793"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26"/>
                  <p:cNvSpPr/>
                  <p:nvPr/>
                </p:nvSpPr>
                <p:spPr>
                  <a:xfrm>
                    <a:off x="5231606" y="22086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26"/>
                  <p:cNvSpPr/>
                  <p:nvPr/>
                </p:nvSpPr>
                <p:spPr>
                  <a:xfrm>
                    <a:off x="5261419" y="21788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26"/>
                  <p:cNvSpPr/>
                  <p:nvPr/>
                </p:nvSpPr>
                <p:spPr>
                  <a:xfrm>
                    <a:off x="5291137" y="2149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6"/>
                  <p:cNvSpPr/>
                  <p:nvPr/>
                </p:nvSpPr>
                <p:spPr>
                  <a:xfrm>
                    <a:off x="5320855"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26"/>
                  <p:cNvSpPr/>
                  <p:nvPr/>
                </p:nvSpPr>
                <p:spPr>
                  <a:xfrm>
                    <a:off x="5350668" y="2089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26"/>
                  <p:cNvSpPr/>
                  <p:nvPr/>
                </p:nvSpPr>
                <p:spPr>
                  <a:xfrm>
                    <a:off x="5380482" y="2059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26"/>
                  <p:cNvSpPr/>
                  <p:nvPr/>
                </p:nvSpPr>
                <p:spPr>
                  <a:xfrm>
                    <a:off x="5410200" y="20299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26"/>
                  <p:cNvSpPr/>
                  <p:nvPr/>
                </p:nvSpPr>
                <p:spPr>
                  <a:xfrm>
                    <a:off x="5439918" y="19705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26"/>
                  <p:cNvSpPr/>
                  <p:nvPr/>
                </p:nvSpPr>
                <p:spPr>
                  <a:xfrm>
                    <a:off x="5112543"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26"/>
                  <p:cNvSpPr/>
                  <p:nvPr/>
                </p:nvSpPr>
                <p:spPr>
                  <a:xfrm>
                    <a:off x="5082730" y="23277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26"/>
                  <p:cNvSpPr/>
                  <p:nvPr/>
                </p:nvSpPr>
                <p:spPr>
                  <a:xfrm>
                    <a:off x="4993481" y="2178843"/>
                    <a:ext cx="29718" cy="59531"/>
                  </a:xfrm>
                  <a:custGeom>
                    <a:rect b="b" l="l" r="r" t="t"/>
                    <a:pathLst>
                      <a:path extrusionOk="0" h="59531" w="29718">
                        <a:moveTo>
                          <a:pt x="0" y="0"/>
                        </a:moveTo>
                        <a:lnTo>
                          <a:pt x="29718" y="0"/>
                        </a:lnTo>
                        <a:lnTo>
                          <a:pt x="29718" y="59531"/>
                        </a:lnTo>
                        <a:lnTo>
                          <a:pt x="0" y="59531"/>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26"/>
                  <p:cNvSpPr/>
                  <p:nvPr/>
                </p:nvSpPr>
                <p:spPr>
                  <a:xfrm>
                    <a:off x="5053012" y="2089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26"/>
                  <p:cNvSpPr/>
                  <p:nvPr/>
                </p:nvSpPr>
                <p:spPr>
                  <a:xfrm>
                    <a:off x="5112543" y="20299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26"/>
                  <p:cNvSpPr/>
                  <p:nvPr/>
                </p:nvSpPr>
                <p:spPr>
                  <a:xfrm>
                    <a:off x="5142357" y="2000249"/>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26"/>
                  <p:cNvSpPr/>
                  <p:nvPr/>
                </p:nvSpPr>
                <p:spPr>
                  <a:xfrm>
                    <a:off x="5291137" y="1851469"/>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26"/>
                  <p:cNvSpPr/>
                  <p:nvPr/>
                </p:nvSpPr>
                <p:spPr>
                  <a:xfrm>
                    <a:off x="5142357" y="20002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26"/>
                  <p:cNvSpPr/>
                  <p:nvPr/>
                </p:nvSpPr>
                <p:spPr>
                  <a:xfrm>
                    <a:off x="5172075" y="1970531"/>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26"/>
                  <p:cNvSpPr/>
                  <p:nvPr/>
                </p:nvSpPr>
                <p:spPr>
                  <a:xfrm>
                    <a:off x="5201793" y="1940718"/>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26"/>
                  <p:cNvSpPr/>
                  <p:nvPr/>
                </p:nvSpPr>
                <p:spPr>
                  <a:xfrm>
                    <a:off x="5231606" y="191090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26"/>
                  <p:cNvSpPr/>
                  <p:nvPr/>
                </p:nvSpPr>
                <p:spPr>
                  <a:xfrm>
                    <a:off x="5261419"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26"/>
                  <p:cNvSpPr/>
                  <p:nvPr/>
                </p:nvSpPr>
                <p:spPr>
                  <a:xfrm>
                    <a:off x="5023294" y="211931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26"/>
                  <p:cNvSpPr/>
                  <p:nvPr/>
                </p:nvSpPr>
                <p:spPr>
                  <a:xfrm>
                    <a:off x="5082730" y="2059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26"/>
                  <p:cNvSpPr/>
                  <p:nvPr/>
                </p:nvSpPr>
                <p:spPr>
                  <a:xfrm>
                    <a:off x="5142357" y="226809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26"/>
                  <p:cNvSpPr/>
                  <p:nvPr/>
                </p:nvSpPr>
                <p:spPr>
                  <a:xfrm>
                    <a:off x="5529262" y="20002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26"/>
                  <p:cNvSpPr/>
                  <p:nvPr/>
                </p:nvSpPr>
                <p:spPr>
                  <a:xfrm>
                    <a:off x="5558980" y="191090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26"/>
                  <p:cNvSpPr/>
                  <p:nvPr/>
                </p:nvSpPr>
                <p:spPr>
                  <a:xfrm>
                    <a:off x="5588793" y="19705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26"/>
                  <p:cNvSpPr/>
                  <p:nvPr/>
                </p:nvSpPr>
                <p:spPr>
                  <a:xfrm>
                    <a:off x="5558980" y="2059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26"/>
                  <p:cNvSpPr/>
                  <p:nvPr/>
                </p:nvSpPr>
                <p:spPr>
                  <a:xfrm>
                    <a:off x="5648325" y="2059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26"/>
                  <p:cNvSpPr/>
                  <p:nvPr/>
                </p:nvSpPr>
                <p:spPr>
                  <a:xfrm>
                    <a:off x="5618607" y="20299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26"/>
                  <p:cNvSpPr/>
                  <p:nvPr/>
                </p:nvSpPr>
                <p:spPr>
                  <a:xfrm>
                    <a:off x="5588793" y="20895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26"/>
                  <p:cNvSpPr/>
                  <p:nvPr/>
                </p:nvSpPr>
                <p:spPr>
                  <a:xfrm>
                    <a:off x="5231606" y="173240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26"/>
                  <p:cNvSpPr/>
                  <p:nvPr/>
                </p:nvSpPr>
                <p:spPr>
                  <a:xfrm>
                    <a:off x="5231606" y="16430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26"/>
                  <p:cNvSpPr/>
                  <p:nvPr/>
                </p:nvSpPr>
                <p:spPr>
                  <a:xfrm>
                    <a:off x="5261419" y="1672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26"/>
                  <p:cNvSpPr/>
                  <p:nvPr/>
                </p:nvSpPr>
                <p:spPr>
                  <a:xfrm>
                    <a:off x="5201793" y="1672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7" name="Google Shape;657;p26"/>
                  <p:cNvSpPr/>
                  <p:nvPr/>
                </p:nvSpPr>
                <p:spPr>
                  <a:xfrm>
                    <a:off x="5261419" y="1762124"/>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8" name="Google Shape;658;p26"/>
                  <p:cNvSpPr/>
                  <p:nvPr/>
                </p:nvSpPr>
                <p:spPr>
                  <a:xfrm>
                    <a:off x="5350668" y="1732406"/>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9" name="Google Shape;659;p26"/>
                  <p:cNvSpPr/>
                  <p:nvPr/>
                </p:nvSpPr>
                <p:spPr>
                  <a:xfrm>
                    <a:off x="5291137" y="1702593"/>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26"/>
                  <p:cNvSpPr/>
                  <p:nvPr/>
                </p:nvSpPr>
                <p:spPr>
                  <a:xfrm>
                    <a:off x="5320855" y="179184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26"/>
                  <p:cNvSpPr/>
                  <p:nvPr/>
                </p:nvSpPr>
                <p:spPr>
                  <a:xfrm>
                    <a:off x="5350668" y="182165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26"/>
                  <p:cNvSpPr/>
                  <p:nvPr/>
                </p:nvSpPr>
                <p:spPr>
                  <a:xfrm>
                    <a:off x="5410200" y="1762124"/>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26"/>
                  <p:cNvSpPr/>
                  <p:nvPr/>
                </p:nvSpPr>
                <p:spPr>
                  <a:xfrm>
                    <a:off x="5529262" y="18514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26"/>
                  <p:cNvSpPr/>
                  <p:nvPr/>
                </p:nvSpPr>
                <p:spPr>
                  <a:xfrm>
                    <a:off x="5558980" y="17918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26"/>
                  <p:cNvSpPr/>
                  <p:nvPr/>
                </p:nvSpPr>
                <p:spPr>
                  <a:xfrm>
                    <a:off x="5588793" y="1762124"/>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26"/>
                  <p:cNvSpPr/>
                  <p:nvPr/>
                </p:nvSpPr>
                <p:spPr>
                  <a:xfrm>
                    <a:off x="5529262" y="170259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26"/>
                  <p:cNvSpPr/>
                  <p:nvPr/>
                </p:nvSpPr>
                <p:spPr>
                  <a:xfrm>
                    <a:off x="5558980" y="1672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26"/>
                  <p:cNvSpPr/>
                  <p:nvPr/>
                </p:nvSpPr>
                <p:spPr>
                  <a:xfrm>
                    <a:off x="5588793" y="16430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26"/>
                  <p:cNvSpPr/>
                  <p:nvPr/>
                </p:nvSpPr>
                <p:spPr>
                  <a:xfrm>
                    <a:off x="5618607" y="16133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26"/>
                  <p:cNvSpPr/>
                  <p:nvPr/>
                </p:nvSpPr>
                <p:spPr>
                  <a:xfrm>
                    <a:off x="5678043" y="161334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26"/>
                  <p:cNvSpPr/>
                  <p:nvPr/>
                </p:nvSpPr>
                <p:spPr>
                  <a:xfrm>
                    <a:off x="5767387" y="16133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26"/>
                  <p:cNvSpPr/>
                  <p:nvPr/>
                </p:nvSpPr>
                <p:spPr>
                  <a:xfrm>
                    <a:off x="5678043" y="149428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26"/>
                  <p:cNvSpPr/>
                  <p:nvPr/>
                </p:nvSpPr>
                <p:spPr>
                  <a:xfrm>
                    <a:off x="5707856" y="146446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26"/>
                  <p:cNvSpPr/>
                  <p:nvPr/>
                </p:nvSpPr>
                <p:spPr>
                  <a:xfrm>
                    <a:off x="5797105" y="1434655"/>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26"/>
                  <p:cNvSpPr/>
                  <p:nvPr/>
                </p:nvSpPr>
                <p:spPr>
                  <a:xfrm>
                    <a:off x="5707856" y="1553717"/>
                    <a:ext cx="29718" cy="29717"/>
                  </a:xfrm>
                  <a:custGeom>
                    <a:rect b="b" l="l" r="r" t="t"/>
                    <a:pathLst>
                      <a:path extrusionOk="0" h="29717"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26"/>
                  <p:cNvSpPr/>
                  <p:nvPr/>
                </p:nvSpPr>
                <p:spPr>
                  <a:xfrm>
                    <a:off x="5737669" y="158353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26"/>
                  <p:cNvSpPr/>
                  <p:nvPr/>
                </p:nvSpPr>
                <p:spPr>
                  <a:xfrm>
                    <a:off x="5797105" y="1494281"/>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26"/>
                  <p:cNvSpPr/>
                  <p:nvPr/>
                </p:nvSpPr>
                <p:spPr>
                  <a:xfrm>
                    <a:off x="5767387" y="1523999"/>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26"/>
                  <p:cNvSpPr/>
                  <p:nvPr/>
                </p:nvSpPr>
                <p:spPr>
                  <a:xfrm>
                    <a:off x="5707856" y="1494281"/>
                    <a:ext cx="89249" cy="59435"/>
                  </a:xfrm>
                  <a:custGeom>
                    <a:rect b="b" l="l" r="r" t="t"/>
                    <a:pathLst>
                      <a:path extrusionOk="0" h="59435" w="89249">
                        <a:moveTo>
                          <a:pt x="89249" y="0"/>
                        </a:moveTo>
                        <a:lnTo>
                          <a:pt x="89249" y="29718"/>
                        </a:lnTo>
                        <a:lnTo>
                          <a:pt x="59531" y="29718"/>
                        </a:lnTo>
                        <a:lnTo>
                          <a:pt x="59531" y="59436"/>
                        </a:lnTo>
                        <a:lnTo>
                          <a:pt x="0" y="59436"/>
                        </a:lnTo>
                        <a:lnTo>
                          <a:pt x="0" y="0"/>
                        </a:lnTo>
                        <a:lnTo>
                          <a:pt x="89249" y="0"/>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26"/>
                  <p:cNvSpPr/>
                  <p:nvPr/>
                </p:nvSpPr>
                <p:spPr>
                  <a:xfrm>
                    <a:off x="5737669" y="155371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26"/>
                  <p:cNvSpPr/>
                  <p:nvPr/>
                </p:nvSpPr>
                <p:spPr>
                  <a:xfrm>
                    <a:off x="5767387" y="1523999"/>
                    <a:ext cx="59531" cy="89344"/>
                  </a:xfrm>
                  <a:custGeom>
                    <a:rect b="b" l="l" r="r" t="t"/>
                    <a:pathLst>
                      <a:path extrusionOk="0" h="89344" w="59531">
                        <a:moveTo>
                          <a:pt x="59531" y="0"/>
                        </a:moveTo>
                        <a:lnTo>
                          <a:pt x="59531" y="89344"/>
                        </a:lnTo>
                        <a:lnTo>
                          <a:pt x="0" y="89344"/>
                        </a:lnTo>
                        <a:lnTo>
                          <a:pt x="0" y="29718"/>
                        </a:lnTo>
                        <a:lnTo>
                          <a:pt x="29718" y="29718"/>
                        </a:lnTo>
                        <a:lnTo>
                          <a:pt x="29718" y="0"/>
                        </a:lnTo>
                        <a:lnTo>
                          <a:pt x="59531" y="0"/>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26"/>
                  <p:cNvSpPr/>
                  <p:nvPr/>
                </p:nvSpPr>
                <p:spPr>
                  <a:xfrm>
                    <a:off x="5826918" y="1523999"/>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26"/>
                  <p:cNvSpPr/>
                  <p:nvPr/>
                </p:nvSpPr>
                <p:spPr>
                  <a:xfrm>
                    <a:off x="5797105" y="1464468"/>
                    <a:ext cx="59626" cy="59531"/>
                  </a:xfrm>
                  <a:custGeom>
                    <a:rect b="b" l="l" r="r" t="t"/>
                    <a:pathLst>
                      <a:path extrusionOk="0" h="59531" w="59626">
                        <a:moveTo>
                          <a:pt x="59627" y="0"/>
                        </a:moveTo>
                        <a:lnTo>
                          <a:pt x="59627" y="59531"/>
                        </a:lnTo>
                        <a:lnTo>
                          <a:pt x="29813" y="59531"/>
                        </a:lnTo>
                        <a:lnTo>
                          <a:pt x="29813" y="29813"/>
                        </a:lnTo>
                        <a:lnTo>
                          <a:pt x="0" y="29813"/>
                        </a:lnTo>
                        <a:lnTo>
                          <a:pt x="0" y="0"/>
                        </a:lnTo>
                        <a:lnTo>
                          <a:pt x="59627" y="0"/>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26"/>
                  <p:cNvSpPr/>
                  <p:nvPr/>
                </p:nvSpPr>
                <p:spPr>
                  <a:xfrm>
                    <a:off x="5856732" y="1434655"/>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26"/>
                  <p:cNvSpPr/>
                  <p:nvPr/>
                </p:nvSpPr>
                <p:spPr>
                  <a:xfrm>
                    <a:off x="5707856" y="164306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26"/>
                  <p:cNvSpPr/>
                  <p:nvPr/>
                </p:nvSpPr>
                <p:spPr>
                  <a:xfrm>
                    <a:off x="5678042" y="1553717"/>
                    <a:ext cx="89344" cy="89344"/>
                  </a:xfrm>
                  <a:custGeom>
                    <a:rect b="b" l="l" r="r" t="t"/>
                    <a:pathLst>
                      <a:path extrusionOk="0" h="89344" w="89344">
                        <a:moveTo>
                          <a:pt x="89345" y="59626"/>
                        </a:moveTo>
                        <a:lnTo>
                          <a:pt x="89345" y="89345"/>
                        </a:lnTo>
                        <a:lnTo>
                          <a:pt x="29813" y="89345"/>
                        </a:lnTo>
                        <a:lnTo>
                          <a:pt x="29813" y="59626"/>
                        </a:lnTo>
                        <a:lnTo>
                          <a:pt x="0" y="59626"/>
                        </a:lnTo>
                        <a:lnTo>
                          <a:pt x="0" y="0"/>
                        </a:lnTo>
                        <a:lnTo>
                          <a:pt x="29813" y="0"/>
                        </a:lnTo>
                        <a:lnTo>
                          <a:pt x="29813" y="29813"/>
                        </a:lnTo>
                        <a:lnTo>
                          <a:pt x="59627" y="29813"/>
                        </a:lnTo>
                        <a:lnTo>
                          <a:pt x="59627" y="59626"/>
                        </a:lnTo>
                        <a:lnTo>
                          <a:pt x="89345" y="59626"/>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26"/>
                  <p:cNvSpPr/>
                  <p:nvPr/>
                </p:nvSpPr>
                <p:spPr>
                  <a:xfrm>
                    <a:off x="5648325" y="155371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26"/>
                  <p:cNvSpPr/>
                  <p:nvPr/>
                </p:nvSpPr>
                <p:spPr>
                  <a:xfrm>
                    <a:off x="5618607" y="173240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26"/>
                  <p:cNvSpPr/>
                  <p:nvPr/>
                </p:nvSpPr>
                <p:spPr>
                  <a:xfrm>
                    <a:off x="5648325" y="170259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26"/>
                  <p:cNvSpPr/>
                  <p:nvPr/>
                </p:nvSpPr>
                <p:spPr>
                  <a:xfrm>
                    <a:off x="5678043" y="1672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26"/>
                  <p:cNvSpPr/>
                  <p:nvPr/>
                </p:nvSpPr>
                <p:spPr>
                  <a:xfrm>
                    <a:off x="5469731" y="1732406"/>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26"/>
                  <p:cNvSpPr/>
                  <p:nvPr/>
                </p:nvSpPr>
                <p:spPr>
                  <a:xfrm>
                    <a:off x="5499544" y="1821655"/>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26"/>
                  <p:cNvSpPr/>
                  <p:nvPr/>
                </p:nvSpPr>
                <p:spPr>
                  <a:xfrm>
                    <a:off x="5469731" y="1613343"/>
                    <a:ext cx="238125" cy="238125"/>
                  </a:xfrm>
                  <a:custGeom>
                    <a:rect b="b" l="l" r="r" t="t"/>
                    <a:pathLst>
                      <a:path extrusionOk="0" h="238125" w="238125">
                        <a:moveTo>
                          <a:pt x="238125" y="29718"/>
                        </a:moveTo>
                        <a:lnTo>
                          <a:pt x="238125" y="59436"/>
                        </a:lnTo>
                        <a:lnTo>
                          <a:pt x="208312" y="59436"/>
                        </a:lnTo>
                        <a:lnTo>
                          <a:pt x="208312" y="89249"/>
                        </a:lnTo>
                        <a:lnTo>
                          <a:pt x="178594" y="89249"/>
                        </a:lnTo>
                        <a:lnTo>
                          <a:pt x="178594" y="119063"/>
                        </a:lnTo>
                        <a:lnTo>
                          <a:pt x="148876" y="119063"/>
                        </a:lnTo>
                        <a:lnTo>
                          <a:pt x="148876" y="148781"/>
                        </a:lnTo>
                        <a:lnTo>
                          <a:pt x="119063" y="148781"/>
                        </a:lnTo>
                        <a:lnTo>
                          <a:pt x="119063" y="178499"/>
                        </a:lnTo>
                        <a:lnTo>
                          <a:pt x="89249" y="178499"/>
                        </a:lnTo>
                        <a:lnTo>
                          <a:pt x="89249" y="238125"/>
                        </a:lnTo>
                        <a:lnTo>
                          <a:pt x="59531" y="238125"/>
                        </a:lnTo>
                        <a:lnTo>
                          <a:pt x="59531" y="208312"/>
                        </a:lnTo>
                        <a:lnTo>
                          <a:pt x="29813" y="208312"/>
                        </a:lnTo>
                        <a:lnTo>
                          <a:pt x="29813" y="178499"/>
                        </a:lnTo>
                        <a:lnTo>
                          <a:pt x="0" y="178499"/>
                        </a:lnTo>
                        <a:lnTo>
                          <a:pt x="0" y="148781"/>
                        </a:lnTo>
                        <a:lnTo>
                          <a:pt x="59531" y="148781"/>
                        </a:lnTo>
                        <a:lnTo>
                          <a:pt x="59531" y="119063"/>
                        </a:lnTo>
                        <a:lnTo>
                          <a:pt x="89249" y="119063"/>
                        </a:lnTo>
                        <a:lnTo>
                          <a:pt x="89249" y="89249"/>
                        </a:lnTo>
                        <a:lnTo>
                          <a:pt x="119063" y="89249"/>
                        </a:lnTo>
                        <a:lnTo>
                          <a:pt x="119063" y="59436"/>
                        </a:lnTo>
                        <a:lnTo>
                          <a:pt x="148876" y="59436"/>
                        </a:lnTo>
                        <a:lnTo>
                          <a:pt x="148876" y="29718"/>
                        </a:lnTo>
                        <a:lnTo>
                          <a:pt x="178594" y="29718"/>
                        </a:lnTo>
                        <a:lnTo>
                          <a:pt x="178594" y="0"/>
                        </a:lnTo>
                        <a:lnTo>
                          <a:pt x="208312" y="0"/>
                        </a:lnTo>
                        <a:lnTo>
                          <a:pt x="208312" y="29718"/>
                        </a:lnTo>
                        <a:lnTo>
                          <a:pt x="238125"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26"/>
                  <p:cNvSpPr/>
                  <p:nvPr/>
                </p:nvSpPr>
                <p:spPr>
                  <a:xfrm>
                    <a:off x="5469731" y="1791842"/>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6"/>
                  <p:cNvSpPr/>
                  <p:nvPr/>
                </p:nvSpPr>
                <p:spPr>
                  <a:xfrm>
                    <a:off x="5499544" y="1791842"/>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26"/>
                  <p:cNvSpPr/>
                  <p:nvPr/>
                </p:nvSpPr>
                <p:spPr>
                  <a:xfrm>
                    <a:off x="5558980" y="1762124"/>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26"/>
                  <p:cNvSpPr/>
                  <p:nvPr/>
                </p:nvSpPr>
                <p:spPr>
                  <a:xfrm>
                    <a:off x="5529262" y="1762124"/>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6"/>
                  <p:cNvSpPr/>
                  <p:nvPr/>
                </p:nvSpPr>
                <p:spPr>
                  <a:xfrm>
                    <a:off x="5588793" y="1732406"/>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6"/>
                  <p:cNvSpPr/>
                  <p:nvPr/>
                </p:nvSpPr>
                <p:spPr>
                  <a:xfrm>
                    <a:off x="5648325" y="167278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6"/>
                  <p:cNvSpPr/>
                  <p:nvPr/>
                </p:nvSpPr>
                <p:spPr>
                  <a:xfrm>
                    <a:off x="5529262" y="1821655"/>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26"/>
                  <p:cNvSpPr/>
                  <p:nvPr/>
                </p:nvSpPr>
                <p:spPr>
                  <a:xfrm>
                    <a:off x="5469731" y="1762124"/>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26"/>
                  <p:cNvSpPr/>
                  <p:nvPr/>
                </p:nvSpPr>
                <p:spPr>
                  <a:xfrm>
                    <a:off x="5023770" y="1851564"/>
                    <a:ext cx="445865" cy="475773"/>
                  </a:xfrm>
                  <a:custGeom>
                    <a:rect b="b" l="l" r="r" t="t"/>
                    <a:pathLst>
                      <a:path extrusionOk="0" h="475773" w="445865">
                        <a:moveTo>
                          <a:pt x="416147" y="89154"/>
                        </a:moveTo>
                        <a:lnTo>
                          <a:pt x="416147" y="59436"/>
                        </a:lnTo>
                        <a:lnTo>
                          <a:pt x="386429" y="59436"/>
                        </a:lnTo>
                        <a:lnTo>
                          <a:pt x="386429" y="89154"/>
                        </a:lnTo>
                        <a:lnTo>
                          <a:pt x="356711" y="89154"/>
                        </a:lnTo>
                        <a:lnTo>
                          <a:pt x="356711" y="118872"/>
                        </a:lnTo>
                        <a:lnTo>
                          <a:pt x="326993" y="118872"/>
                        </a:lnTo>
                        <a:lnTo>
                          <a:pt x="326993" y="148590"/>
                        </a:lnTo>
                        <a:lnTo>
                          <a:pt x="297275" y="148590"/>
                        </a:lnTo>
                        <a:lnTo>
                          <a:pt x="297275" y="178308"/>
                        </a:lnTo>
                        <a:lnTo>
                          <a:pt x="267557" y="178308"/>
                        </a:lnTo>
                        <a:lnTo>
                          <a:pt x="267557" y="208026"/>
                        </a:lnTo>
                        <a:lnTo>
                          <a:pt x="237839" y="208026"/>
                        </a:lnTo>
                        <a:lnTo>
                          <a:pt x="237839" y="178308"/>
                        </a:lnTo>
                        <a:lnTo>
                          <a:pt x="267557" y="178308"/>
                        </a:lnTo>
                        <a:lnTo>
                          <a:pt x="267557" y="148590"/>
                        </a:lnTo>
                        <a:lnTo>
                          <a:pt x="297275" y="148590"/>
                        </a:lnTo>
                        <a:lnTo>
                          <a:pt x="297275" y="118872"/>
                        </a:lnTo>
                        <a:lnTo>
                          <a:pt x="326993" y="118872"/>
                        </a:lnTo>
                        <a:lnTo>
                          <a:pt x="326993" y="89154"/>
                        </a:lnTo>
                        <a:lnTo>
                          <a:pt x="356711" y="89154"/>
                        </a:lnTo>
                        <a:lnTo>
                          <a:pt x="356711" y="59436"/>
                        </a:lnTo>
                        <a:lnTo>
                          <a:pt x="386429" y="59436"/>
                        </a:lnTo>
                        <a:lnTo>
                          <a:pt x="386429" y="29718"/>
                        </a:lnTo>
                        <a:lnTo>
                          <a:pt x="356711" y="29718"/>
                        </a:lnTo>
                        <a:lnTo>
                          <a:pt x="356711" y="0"/>
                        </a:lnTo>
                        <a:lnTo>
                          <a:pt x="326993" y="0"/>
                        </a:lnTo>
                        <a:lnTo>
                          <a:pt x="326993" y="29718"/>
                        </a:lnTo>
                        <a:lnTo>
                          <a:pt x="267462" y="29718"/>
                        </a:lnTo>
                        <a:lnTo>
                          <a:pt x="267462" y="59436"/>
                        </a:lnTo>
                        <a:lnTo>
                          <a:pt x="237744" y="59436"/>
                        </a:lnTo>
                        <a:lnTo>
                          <a:pt x="237744" y="89154"/>
                        </a:lnTo>
                        <a:lnTo>
                          <a:pt x="208026" y="89154"/>
                        </a:lnTo>
                        <a:lnTo>
                          <a:pt x="208026" y="118872"/>
                        </a:lnTo>
                        <a:lnTo>
                          <a:pt x="178308" y="118872"/>
                        </a:lnTo>
                        <a:lnTo>
                          <a:pt x="178308" y="148590"/>
                        </a:lnTo>
                        <a:lnTo>
                          <a:pt x="148590" y="148590"/>
                        </a:lnTo>
                        <a:lnTo>
                          <a:pt x="148590" y="178308"/>
                        </a:lnTo>
                        <a:lnTo>
                          <a:pt x="118872" y="178308"/>
                        </a:lnTo>
                        <a:lnTo>
                          <a:pt x="118872" y="208026"/>
                        </a:lnTo>
                        <a:lnTo>
                          <a:pt x="89154" y="208026"/>
                        </a:lnTo>
                        <a:lnTo>
                          <a:pt x="89154" y="237744"/>
                        </a:lnTo>
                        <a:lnTo>
                          <a:pt x="59436" y="237744"/>
                        </a:lnTo>
                        <a:lnTo>
                          <a:pt x="59436" y="267462"/>
                        </a:lnTo>
                        <a:lnTo>
                          <a:pt x="29718" y="267462"/>
                        </a:lnTo>
                        <a:lnTo>
                          <a:pt x="29718" y="326993"/>
                        </a:lnTo>
                        <a:lnTo>
                          <a:pt x="0" y="326993"/>
                        </a:lnTo>
                        <a:lnTo>
                          <a:pt x="0" y="386525"/>
                        </a:lnTo>
                        <a:lnTo>
                          <a:pt x="29718" y="386525"/>
                        </a:lnTo>
                        <a:lnTo>
                          <a:pt x="29718" y="446056"/>
                        </a:lnTo>
                        <a:lnTo>
                          <a:pt x="59436" y="446056"/>
                        </a:lnTo>
                        <a:lnTo>
                          <a:pt x="59436" y="475774"/>
                        </a:lnTo>
                        <a:lnTo>
                          <a:pt x="89154" y="475774"/>
                        </a:lnTo>
                        <a:lnTo>
                          <a:pt x="89154" y="446056"/>
                        </a:lnTo>
                        <a:lnTo>
                          <a:pt x="118872" y="446056"/>
                        </a:lnTo>
                        <a:lnTo>
                          <a:pt x="118872" y="416338"/>
                        </a:lnTo>
                        <a:lnTo>
                          <a:pt x="178403" y="416338"/>
                        </a:lnTo>
                        <a:lnTo>
                          <a:pt x="178403" y="386620"/>
                        </a:lnTo>
                        <a:lnTo>
                          <a:pt x="208121" y="386620"/>
                        </a:lnTo>
                        <a:lnTo>
                          <a:pt x="208121" y="356902"/>
                        </a:lnTo>
                        <a:lnTo>
                          <a:pt x="237839" y="356902"/>
                        </a:lnTo>
                        <a:lnTo>
                          <a:pt x="237839" y="327184"/>
                        </a:lnTo>
                        <a:lnTo>
                          <a:pt x="267557" y="327184"/>
                        </a:lnTo>
                        <a:lnTo>
                          <a:pt x="267557" y="297466"/>
                        </a:lnTo>
                        <a:lnTo>
                          <a:pt x="297275" y="297466"/>
                        </a:lnTo>
                        <a:lnTo>
                          <a:pt x="297275" y="267748"/>
                        </a:lnTo>
                        <a:lnTo>
                          <a:pt x="326993" y="267748"/>
                        </a:lnTo>
                        <a:lnTo>
                          <a:pt x="326993" y="238030"/>
                        </a:lnTo>
                        <a:lnTo>
                          <a:pt x="356711" y="238030"/>
                        </a:lnTo>
                        <a:lnTo>
                          <a:pt x="356711" y="208312"/>
                        </a:lnTo>
                        <a:lnTo>
                          <a:pt x="386429" y="208312"/>
                        </a:lnTo>
                        <a:lnTo>
                          <a:pt x="386429" y="178594"/>
                        </a:lnTo>
                        <a:lnTo>
                          <a:pt x="416147" y="178594"/>
                        </a:lnTo>
                        <a:lnTo>
                          <a:pt x="416147" y="119063"/>
                        </a:lnTo>
                        <a:lnTo>
                          <a:pt x="445865" y="119063"/>
                        </a:lnTo>
                        <a:lnTo>
                          <a:pt x="445865" y="89345"/>
                        </a:lnTo>
                        <a:lnTo>
                          <a:pt x="416147" y="89345"/>
                        </a:lnTo>
                        <a:close/>
                        <a:moveTo>
                          <a:pt x="207740" y="267748"/>
                        </a:moveTo>
                        <a:lnTo>
                          <a:pt x="178022" y="267748"/>
                        </a:lnTo>
                        <a:lnTo>
                          <a:pt x="178022" y="297466"/>
                        </a:lnTo>
                        <a:lnTo>
                          <a:pt x="148304" y="297466"/>
                        </a:lnTo>
                        <a:lnTo>
                          <a:pt x="148304" y="327184"/>
                        </a:lnTo>
                        <a:lnTo>
                          <a:pt x="118586" y="327184"/>
                        </a:lnTo>
                        <a:lnTo>
                          <a:pt x="118586" y="356902"/>
                        </a:lnTo>
                        <a:lnTo>
                          <a:pt x="88868" y="356902"/>
                        </a:lnTo>
                        <a:lnTo>
                          <a:pt x="88868" y="327184"/>
                        </a:lnTo>
                        <a:lnTo>
                          <a:pt x="118586" y="327184"/>
                        </a:lnTo>
                        <a:lnTo>
                          <a:pt x="118586" y="297466"/>
                        </a:lnTo>
                        <a:lnTo>
                          <a:pt x="148304" y="297466"/>
                        </a:lnTo>
                        <a:lnTo>
                          <a:pt x="148304" y="267748"/>
                        </a:lnTo>
                        <a:lnTo>
                          <a:pt x="178022" y="267748"/>
                        </a:lnTo>
                        <a:lnTo>
                          <a:pt x="178022" y="238030"/>
                        </a:lnTo>
                        <a:lnTo>
                          <a:pt x="207740" y="238030"/>
                        </a:lnTo>
                        <a:lnTo>
                          <a:pt x="207740" y="26774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26"/>
                  <p:cNvSpPr/>
                  <p:nvPr/>
                </p:nvSpPr>
                <p:spPr>
                  <a:xfrm>
                    <a:off x="5231606" y="1672780"/>
                    <a:ext cx="416718" cy="416813"/>
                  </a:xfrm>
                  <a:custGeom>
                    <a:rect b="b" l="l" r="r" t="t"/>
                    <a:pathLst>
                      <a:path extrusionOk="0" h="416813" w="416718">
                        <a:moveTo>
                          <a:pt x="416719" y="387001"/>
                        </a:moveTo>
                        <a:lnTo>
                          <a:pt x="416719" y="416814"/>
                        </a:lnTo>
                        <a:lnTo>
                          <a:pt x="357188" y="416814"/>
                        </a:lnTo>
                        <a:lnTo>
                          <a:pt x="357188" y="387001"/>
                        </a:lnTo>
                        <a:lnTo>
                          <a:pt x="327374" y="387001"/>
                        </a:lnTo>
                        <a:lnTo>
                          <a:pt x="327374" y="327470"/>
                        </a:lnTo>
                        <a:lnTo>
                          <a:pt x="297656" y="327470"/>
                        </a:lnTo>
                        <a:lnTo>
                          <a:pt x="297656" y="297752"/>
                        </a:lnTo>
                        <a:lnTo>
                          <a:pt x="267938" y="297752"/>
                        </a:lnTo>
                        <a:lnTo>
                          <a:pt x="267938" y="267938"/>
                        </a:lnTo>
                        <a:lnTo>
                          <a:pt x="238125" y="267938"/>
                        </a:lnTo>
                        <a:lnTo>
                          <a:pt x="238125" y="238125"/>
                        </a:lnTo>
                        <a:lnTo>
                          <a:pt x="208312" y="238125"/>
                        </a:lnTo>
                        <a:lnTo>
                          <a:pt x="208312" y="208407"/>
                        </a:lnTo>
                        <a:lnTo>
                          <a:pt x="178594" y="208407"/>
                        </a:lnTo>
                        <a:lnTo>
                          <a:pt x="178594" y="178689"/>
                        </a:lnTo>
                        <a:lnTo>
                          <a:pt x="148876" y="178689"/>
                        </a:lnTo>
                        <a:lnTo>
                          <a:pt x="148876" y="148876"/>
                        </a:lnTo>
                        <a:lnTo>
                          <a:pt x="119063" y="148876"/>
                        </a:lnTo>
                        <a:lnTo>
                          <a:pt x="119063" y="119062"/>
                        </a:lnTo>
                        <a:lnTo>
                          <a:pt x="89249" y="119062"/>
                        </a:lnTo>
                        <a:lnTo>
                          <a:pt x="89249" y="89344"/>
                        </a:lnTo>
                        <a:lnTo>
                          <a:pt x="29813" y="89344"/>
                        </a:lnTo>
                        <a:lnTo>
                          <a:pt x="29813" y="59627"/>
                        </a:lnTo>
                        <a:lnTo>
                          <a:pt x="0" y="59627"/>
                        </a:lnTo>
                        <a:lnTo>
                          <a:pt x="0" y="0"/>
                        </a:lnTo>
                        <a:lnTo>
                          <a:pt x="29813" y="0"/>
                        </a:lnTo>
                        <a:lnTo>
                          <a:pt x="29813" y="29813"/>
                        </a:lnTo>
                        <a:lnTo>
                          <a:pt x="59531" y="29813"/>
                        </a:lnTo>
                        <a:lnTo>
                          <a:pt x="59531" y="59627"/>
                        </a:lnTo>
                        <a:lnTo>
                          <a:pt x="119063" y="59627"/>
                        </a:lnTo>
                        <a:lnTo>
                          <a:pt x="119063" y="89344"/>
                        </a:lnTo>
                        <a:lnTo>
                          <a:pt x="178594" y="89344"/>
                        </a:lnTo>
                        <a:lnTo>
                          <a:pt x="178594" y="119062"/>
                        </a:lnTo>
                        <a:lnTo>
                          <a:pt x="238125" y="119062"/>
                        </a:lnTo>
                        <a:lnTo>
                          <a:pt x="238125" y="148876"/>
                        </a:lnTo>
                        <a:lnTo>
                          <a:pt x="267938" y="148876"/>
                        </a:lnTo>
                        <a:lnTo>
                          <a:pt x="267938" y="178689"/>
                        </a:lnTo>
                        <a:lnTo>
                          <a:pt x="297656" y="178689"/>
                        </a:lnTo>
                        <a:lnTo>
                          <a:pt x="297656" y="238125"/>
                        </a:lnTo>
                        <a:lnTo>
                          <a:pt x="327374" y="238125"/>
                        </a:lnTo>
                        <a:lnTo>
                          <a:pt x="327374" y="297752"/>
                        </a:lnTo>
                        <a:lnTo>
                          <a:pt x="357188" y="297752"/>
                        </a:lnTo>
                        <a:lnTo>
                          <a:pt x="357188" y="357188"/>
                        </a:lnTo>
                        <a:lnTo>
                          <a:pt x="387001" y="357188"/>
                        </a:lnTo>
                        <a:lnTo>
                          <a:pt x="387001" y="387001"/>
                        </a:lnTo>
                        <a:lnTo>
                          <a:pt x="416719" y="38700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26"/>
                  <p:cNvSpPr/>
                  <p:nvPr/>
                </p:nvSpPr>
                <p:spPr>
                  <a:xfrm>
                    <a:off x="5380482" y="18514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26"/>
                  <p:cNvSpPr/>
                  <p:nvPr/>
                </p:nvSpPr>
                <p:spPr>
                  <a:xfrm>
                    <a:off x="5023294" y="217884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26"/>
                  <p:cNvSpPr/>
                  <p:nvPr/>
                </p:nvSpPr>
                <p:spPr>
                  <a:xfrm>
                    <a:off x="5053012" y="2119312"/>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26"/>
                  <p:cNvSpPr/>
                  <p:nvPr/>
                </p:nvSpPr>
                <p:spPr>
                  <a:xfrm>
                    <a:off x="5082730" y="2089594"/>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26"/>
                  <p:cNvSpPr/>
                  <p:nvPr/>
                </p:nvSpPr>
                <p:spPr>
                  <a:xfrm>
                    <a:off x="5142357" y="2029967"/>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6"/>
                  <p:cNvSpPr/>
                  <p:nvPr/>
                </p:nvSpPr>
                <p:spPr>
                  <a:xfrm>
                    <a:off x="5053012" y="226809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0" name="Google Shape;710;p26"/>
                  <p:cNvSpPr/>
                  <p:nvPr/>
                </p:nvSpPr>
                <p:spPr>
                  <a:xfrm>
                    <a:off x="5082730" y="22979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26"/>
                  <p:cNvSpPr/>
                  <p:nvPr/>
                </p:nvSpPr>
                <p:spPr>
                  <a:xfrm>
                    <a:off x="5112543" y="226809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2" name="Google Shape;712;p26"/>
                  <p:cNvSpPr/>
                  <p:nvPr/>
                </p:nvSpPr>
                <p:spPr>
                  <a:xfrm>
                    <a:off x="5082730" y="223837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3" name="Google Shape;713;p26"/>
                  <p:cNvSpPr/>
                  <p:nvPr/>
                </p:nvSpPr>
                <p:spPr>
                  <a:xfrm>
                    <a:off x="5201793" y="2208656"/>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6"/>
                  <p:cNvSpPr/>
                  <p:nvPr/>
                </p:nvSpPr>
                <p:spPr>
                  <a:xfrm>
                    <a:off x="5291137" y="1881187"/>
                    <a:ext cx="29718" cy="29717"/>
                  </a:xfrm>
                  <a:custGeom>
                    <a:rect b="b" l="l" r="r" t="t"/>
                    <a:pathLst>
                      <a:path extrusionOk="0" h="29717"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26"/>
                  <p:cNvSpPr/>
                  <p:nvPr/>
                </p:nvSpPr>
                <p:spPr>
                  <a:xfrm>
                    <a:off x="5261419" y="1910905"/>
                    <a:ext cx="29718" cy="29717"/>
                  </a:xfrm>
                  <a:custGeom>
                    <a:rect b="b" l="l" r="r" t="t"/>
                    <a:pathLst>
                      <a:path extrusionOk="0" h="29717"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26"/>
                  <p:cNvSpPr/>
                  <p:nvPr/>
                </p:nvSpPr>
                <p:spPr>
                  <a:xfrm>
                    <a:off x="5231606" y="1940718"/>
                    <a:ext cx="29718" cy="29717"/>
                  </a:xfrm>
                  <a:custGeom>
                    <a:rect b="b" l="l" r="r" t="t"/>
                    <a:pathLst>
                      <a:path extrusionOk="0" h="29717"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26"/>
                  <p:cNvSpPr/>
                  <p:nvPr/>
                </p:nvSpPr>
                <p:spPr>
                  <a:xfrm>
                    <a:off x="5201793" y="1970531"/>
                    <a:ext cx="29718" cy="29717"/>
                  </a:xfrm>
                  <a:custGeom>
                    <a:rect b="b" l="l" r="r" t="t"/>
                    <a:pathLst>
                      <a:path extrusionOk="0" h="29717"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26"/>
                  <p:cNvSpPr/>
                  <p:nvPr/>
                </p:nvSpPr>
                <p:spPr>
                  <a:xfrm>
                    <a:off x="5142357" y="2029967"/>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26"/>
                  <p:cNvSpPr/>
                  <p:nvPr/>
                </p:nvSpPr>
                <p:spPr>
                  <a:xfrm>
                    <a:off x="5558980" y="1970531"/>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26"/>
                  <p:cNvSpPr/>
                  <p:nvPr/>
                </p:nvSpPr>
                <p:spPr>
                  <a:xfrm>
                    <a:off x="5529262" y="1970531"/>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26"/>
                  <p:cNvSpPr/>
                  <p:nvPr/>
                </p:nvSpPr>
                <p:spPr>
                  <a:xfrm>
                    <a:off x="5499544" y="1940718"/>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6"/>
                  <p:cNvSpPr/>
                  <p:nvPr/>
                </p:nvSpPr>
                <p:spPr>
                  <a:xfrm>
                    <a:off x="5469731" y="1910905"/>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26"/>
                  <p:cNvSpPr/>
                  <p:nvPr/>
                </p:nvSpPr>
                <p:spPr>
                  <a:xfrm>
                    <a:off x="5439918" y="188118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26"/>
                  <p:cNvSpPr/>
                  <p:nvPr/>
                </p:nvSpPr>
                <p:spPr>
                  <a:xfrm>
                    <a:off x="5529262" y="1910905"/>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26"/>
                  <p:cNvSpPr/>
                  <p:nvPr/>
                </p:nvSpPr>
                <p:spPr>
                  <a:xfrm>
                    <a:off x="5588793" y="202996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26"/>
                  <p:cNvSpPr/>
                  <p:nvPr/>
                </p:nvSpPr>
                <p:spPr>
                  <a:xfrm>
                    <a:off x="5558980" y="202996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26"/>
                  <p:cNvSpPr/>
                  <p:nvPr/>
                </p:nvSpPr>
                <p:spPr>
                  <a:xfrm>
                    <a:off x="5588793" y="20597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26"/>
                  <p:cNvSpPr/>
                  <p:nvPr/>
                </p:nvSpPr>
                <p:spPr>
                  <a:xfrm>
                    <a:off x="5142357" y="223837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26"/>
                  <p:cNvSpPr/>
                  <p:nvPr/>
                </p:nvSpPr>
                <p:spPr>
                  <a:xfrm>
                    <a:off x="5201793" y="220865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26"/>
                  <p:cNvSpPr/>
                  <p:nvPr/>
                </p:nvSpPr>
                <p:spPr>
                  <a:xfrm>
                    <a:off x="5172075" y="223837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26"/>
                  <p:cNvSpPr/>
                  <p:nvPr/>
                </p:nvSpPr>
                <p:spPr>
                  <a:xfrm>
                    <a:off x="5261419" y="214903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26"/>
                  <p:cNvSpPr/>
                  <p:nvPr/>
                </p:nvSpPr>
                <p:spPr>
                  <a:xfrm>
                    <a:off x="5231606" y="217884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26"/>
                  <p:cNvSpPr/>
                  <p:nvPr/>
                </p:nvSpPr>
                <p:spPr>
                  <a:xfrm>
                    <a:off x="5320855" y="208959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26"/>
                  <p:cNvSpPr/>
                  <p:nvPr/>
                </p:nvSpPr>
                <p:spPr>
                  <a:xfrm>
                    <a:off x="5231606" y="1672780"/>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26"/>
                  <p:cNvSpPr/>
                  <p:nvPr/>
                </p:nvSpPr>
                <p:spPr>
                  <a:xfrm>
                    <a:off x="5261419" y="1732406"/>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26"/>
                  <p:cNvSpPr/>
                  <p:nvPr/>
                </p:nvSpPr>
                <p:spPr>
                  <a:xfrm>
                    <a:off x="5320855" y="1732406"/>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26"/>
                  <p:cNvSpPr/>
                  <p:nvPr/>
                </p:nvSpPr>
                <p:spPr>
                  <a:xfrm>
                    <a:off x="5350668" y="1791842"/>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26"/>
                  <p:cNvSpPr/>
                  <p:nvPr/>
                </p:nvSpPr>
                <p:spPr>
                  <a:xfrm>
                    <a:off x="5588793" y="167278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26"/>
                  <p:cNvSpPr/>
                  <p:nvPr/>
                </p:nvSpPr>
                <p:spPr>
                  <a:xfrm>
                    <a:off x="5529262" y="1732406"/>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26"/>
                  <p:cNvSpPr/>
                  <p:nvPr/>
                </p:nvSpPr>
                <p:spPr>
                  <a:xfrm>
                    <a:off x="5707856" y="1494281"/>
                    <a:ext cx="59531" cy="29717"/>
                  </a:xfrm>
                  <a:custGeom>
                    <a:rect b="b" l="l" r="r" t="t"/>
                    <a:pathLst>
                      <a:path extrusionOk="0" h="29717"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26"/>
                  <p:cNvSpPr/>
                  <p:nvPr/>
                </p:nvSpPr>
                <p:spPr>
                  <a:xfrm>
                    <a:off x="5678043" y="1553717"/>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26"/>
                  <p:cNvSpPr/>
                  <p:nvPr/>
                </p:nvSpPr>
                <p:spPr>
                  <a:xfrm>
                    <a:off x="5678043" y="1583530"/>
                    <a:ext cx="59531" cy="29718"/>
                  </a:xfrm>
                  <a:custGeom>
                    <a:rect b="b" l="l" r="r" t="t"/>
                    <a:pathLst>
                      <a:path extrusionOk="0" h="29718" w="59531">
                        <a:moveTo>
                          <a:pt x="0" y="0"/>
                        </a:moveTo>
                        <a:lnTo>
                          <a:pt x="59531" y="0"/>
                        </a:lnTo>
                        <a:lnTo>
                          <a:pt x="59531"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26"/>
                  <p:cNvSpPr/>
                  <p:nvPr/>
                </p:nvSpPr>
                <p:spPr>
                  <a:xfrm>
                    <a:off x="5797105" y="14644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26"/>
                  <p:cNvSpPr/>
                  <p:nvPr/>
                </p:nvSpPr>
                <p:spPr>
                  <a:xfrm>
                    <a:off x="5767387" y="15835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26"/>
                  <p:cNvSpPr/>
                  <p:nvPr/>
                </p:nvSpPr>
                <p:spPr>
                  <a:xfrm>
                    <a:off x="5797105" y="155371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26"/>
                  <p:cNvSpPr/>
                  <p:nvPr/>
                </p:nvSpPr>
                <p:spPr>
                  <a:xfrm>
                    <a:off x="5826918" y="14644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7" name="Google Shape;747;p26"/>
                <p:cNvGrpSpPr/>
                <p:nvPr/>
              </p:nvGrpSpPr>
              <p:grpSpPr>
                <a:xfrm>
                  <a:off x="4993481" y="2178843"/>
                  <a:ext cx="148780" cy="267843"/>
                  <a:chOff x="4993481" y="2178843"/>
                  <a:chExt cx="148780" cy="267843"/>
                </a:xfrm>
              </p:grpSpPr>
              <p:sp>
                <p:nvSpPr>
                  <p:cNvPr id="748" name="Google Shape;748;p26"/>
                  <p:cNvSpPr/>
                  <p:nvPr/>
                </p:nvSpPr>
                <p:spPr>
                  <a:xfrm>
                    <a:off x="4993481" y="21788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26"/>
                  <p:cNvSpPr/>
                  <p:nvPr/>
                </p:nvSpPr>
                <p:spPr>
                  <a:xfrm>
                    <a:off x="5023294" y="2238374"/>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0" name="Google Shape;750;p26"/>
                  <p:cNvSpPr/>
                  <p:nvPr/>
                </p:nvSpPr>
                <p:spPr>
                  <a:xfrm>
                    <a:off x="5053012" y="2297905"/>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1" name="Google Shape;751;p26"/>
                  <p:cNvSpPr/>
                  <p:nvPr/>
                </p:nvSpPr>
                <p:spPr>
                  <a:xfrm>
                    <a:off x="5082730" y="2357437"/>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26"/>
                  <p:cNvSpPr/>
                  <p:nvPr/>
                </p:nvSpPr>
                <p:spPr>
                  <a:xfrm>
                    <a:off x="5112543" y="2387155"/>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3" name="Google Shape;753;p26"/>
                  <p:cNvSpPr/>
                  <p:nvPr/>
                </p:nvSpPr>
                <p:spPr>
                  <a:xfrm>
                    <a:off x="5082730" y="24169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54" name="Google Shape;754;p26"/>
              <p:cNvGrpSpPr/>
              <p:nvPr/>
            </p:nvGrpSpPr>
            <p:grpSpPr>
              <a:xfrm>
                <a:off x="5439918" y="2149030"/>
                <a:ext cx="148780" cy="148780"/>
                <a:chOff x="5439918" y="2149030"/>
                <a:chExt cx="148780" cy="148780"/>
              </a:xfrm>
            </p:grpSpPr>
            <p:sp>
              <p:nvSpPr>
                <p:cNvPr id="755" name="Google Shape;755;p26"/>
                <p:cNvSpPr/>
                <p:nvPr/>
              </p:nvSpPr>
              <p:spPr>
                <a:xfrm>
                  <a:off x="5499544" y="226809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6" name="Google Shape;756;p26"/>
                <p:cNvSpPr/>
                <p:nvPr/>
              </p:nvSpPr>
              <p:spPr>
                <a:xfrm>
                  <a:off x="5499544" y="217884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7" name="Google Shape;757;p26"/>
                <p:cNvSpPr/>
                <p:nvPr/>
              </p:nvSpPr>
              <p:spPr>
                <a:xfrm>
                  <a:off x="5529262" y="2238374"/>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8" name="Google Shape;758;p26"/>
                <p:cNvSpPr/>
                <p:nvPr/>
              </p:nvSpPr>
              <p:spPr>
                <a:xfrm>
                  <a:off x="5529262" y="21490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9" name="Google Shape;759;p26"/>
                <p:cNvSpPr/>
                <p:nvPr/>
              </p:nvSpPr>
              <p:spPr>
                <a:xfrm>
                  <a:off x="5469731" y="2238374"/>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26"/>
                <p:cNvSpPr/>
                <p:nvPr/>
              </p:nvSpPr>
              <p:spPr>
                <a:xfrm>
                  <a:off x="5469731" y="21490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1" name="Google Shape;761;p26"/>
                <p:cNvSpPr/>
                <p:nvPr/>
              </p:nvSpPr>
              <p:spPr>
                <a:xfrm>
                  <a:off x="5558980" y="2178843"/>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2" name="Google Shape;762;p26"/>
                <p:cNvSpPr/>
                <p:nvPr/>
              </p:nvSpPr>
              <p:spPr>
                <a:xfrm>
                  <a:off x="5469731" y="2178843"/>
                  <a:ext cx="89249" cy="89249"/>
                </a:xfrm>
                <a:custGeom>
                  <a:rect b="b" l="l" r="r" t="t"/>
                  <a:pathLst>
                    <a:path extrusionOk="0" h="89249" w="89249">
                      <a:moveTo>
                        <a:pt x="89249" y="0"/>
                      </a:moveTo>
                      <a:lnTo>
                        <a:pt x="89249" y="59531"/>
                      </a:lnTo>
                      <a:lnTo>
                        <a:pt x="59531" y="59531"/>
                      </a:lnTo>
                      <a:lnTo>
                        <a:pt x="59531" y="89249"/>
                      </a:lnTo>
                      <a:lnTo>
                        <a:pt x="29813" y="89249"/>
                      </a:lnTo>
                      <a:lnTo>
                        <a:pt x="29813" y="59531"/>
                      </a:lnTo>
                      <a:lnTo>
                        <a:pt x="0" y="59531"/>
                      </a:lnTo>
                      <a:lnTo>
                        <a:pt x="0" y="0"/>
                      </a:lnTo>
                      <a:lnTo>
                        <a:pt x="29813" y="0"/>
                      </a:lnTo>
                      <a:lnTo>
                        <a:pt x="29813" y="29813"/>
                      </a:lnTo>
                      <a:lnTo>
                        <a:pt x="59531" y="29813"/>
                      </a:lnTo>
                      <a:lnTo>
                        <a:pt x="59531" y="0"/>
                      </a:lnTo>
                      <a:lnTo>
                        <a:pt x="89249" y="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3" name="Google Shape;763;p26"/>
                <p:cNvSpPr/>
                <p:nvPr/>
              </p:nvSpPr>
              <p:spPr>
                <a:xfrm>
                  <a:off x="5439918" y="21788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4" name="Google Shape;764;p26"/>
                <p:cNvSpPr/>
                <p:nvPr/>
              </p:nvSpPr>
              <p:spPr>
                <a:xfrm>
                  <a:off x="5469731" y="2178843"/>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5" name="Google Shape;765;p26"/>
                <p:cNvSpPr/>
                <p:nvPr/>
              </p:nvSpPr>
              <p:spPr>
                <a:xfrm>
                  <a:off x="5499544" y="22383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66" name="Google Shape;766;p26"/>
              <p:cNvGrpSpPr/>
              <p:nvPr/>
            </p:nvGrpSpPr>
            <p:grpSpPr>
              <a:xfrm>
                <a:off x="4189857" y="2000249"/>
                <a:ext cx="148779" cy="148781"/>
                <a:chOff x="4189857" y="2000249"/>
                <a:chExt cx="148779" cy="148781"/>
              </a:xfrm>
            </p:grpSpPr>
            <p:sp>
              <p:nvSpPr>
                <p:cNvPr id="767" name="Google Shape;767;p26"/>
                <p:cNvSpPr/>
                <p:nvPr/>
              </p:nvSpPr>
              <p:spPr>
                <a:xfrm>
                  <a:off x="4249293" y="202996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8" name="Google Shape;768;p26"/>
                <p:cNvSpPr/>
                <p:nvPr/>
              </p:nvSpPr>
              <p:spPr>
                <a:xfrm>
                  <a:off x="4249293" y="208959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26"/>
                <p:cNvSpPr/>
                <p:nvPr/>
              </p:nvSpPr>
              <p:spPr>
                <a:xfrm>
                  <a:off x="4219575" y="205978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0" name="Google Shape;770;p26"/>
                <p:cNvSpPr/>
                <p:nvPr/>
              </p:nvSpPr>
              <p:spPr>
                <a:xfrm>
                  <a:off x="4249293" y="205978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1" name="Google Shape;771;p26"/>
                <p:cNvSpPr/>
                <p:nvPr/>
              </p:nvSpPr>
              <p:spPr>
                <a:xfrm>
                  <a:off x="4279106" y="2059780"/>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2" name="Google Shape;772;p26"/>
                <p:cNvSpPr/>
                <p:nvPr/>
              </p:nvSpPr>
              <p:spPr>
                <a:xfrm>
                  <a:off x="4308919" y="2059780"/>
                  <a:ext cx="29717" cy="29718"/>
                </a:xfrm>
                <a:custGeom>
                  <a:rect b="b" l="l" r="r" t="t"/>
                  <a:pathLst>
                    <a:path extrusionOk="0" h="29718" w="29717">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26"/>
                <p:cNvSpPr/>
                <p:nvPr/>
              </p:nvSpPr>
              <p:spPr>
                <a:xfrm>
                  <a:off x="4189857" y="2059780"/>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4" name="Google Shape;774;p26"/>
                <p:cNvSpPr/>
                <p:nvPr/>
              </p:nvSpPr>
              <p:spPr>
                <a:xfrm>
                  <a:off x="4249293" y="2000249"/>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26"/>
                <p:cNvSpPr/>
                <p:nvPr/>
              </p:nvSpPr>
              <p:spPr>
                <a:xfrm>
                  <a:off x="4249293" y="2119312"/>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76" name="Google Shape;776;p26"/>
              <p:cNvGrpSpPr/>
              <p:nvPr/>
            </p:nvGrpSpPr>
            <p:grpSpPr>
              <a:xfrm>
                <a:off x="4338637" y="2089594"/>
                <a:ext cx="148780" cy="148780"/>
                <a:chOff x="4338637" y="2089594"/>
                <a:chExt cx="148780" cy="148780"/>
              </a:xfrm>
            </p:grpSpPr>
            <p:sp>
              <p:nvSpPr>
                <p:cNvPr id="777" name="Google Shape;777;p26"/>
                <p:cNvSpPr/>
                <p:nvPr/>
              </p:nvSpPr>
              <p:spPr>
                <a:xfrm>
                  <a:off x="4398168" y="2119312"/>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26"/>
                <p:cNvSpPr/>
                <p:nvPr/>
              </p:nvSpPr>
              <p:spPr>
                <a:xfrm>
                  <a:off x="4398168" y="2178843"/>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26"/>
                <p:cNvSpPr/>
                <p:nvPr/>
              </p:nvSpPr>
              <p:spPr>
                <a:xfrm>
                  <a:off x="4368355" y="2149030"/>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0" name="Google Shape;780;p26"/>
                <p:cNvSpPr/>
                <p:nvPr/>
              </p:nvSpPr>
              <p:spPr>
                <a:xfrm>
                  <a:off x="4398168" y="2149030"/>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26"/>
                <p:cNvSpPr/>
                <p:nvPr/>
              </p:nvSpPr>
              <p:spPr>
                <a:xfrm>
                  <a:off x="4427982" y="2149030"/>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26"/>
                <p:cNvSpPr/>
                <p:nvPr/>
              </p:nvSpPr>
              <p:spPr>
                <a:xfrm>
                  <a:off x="4398168" y="2089594"/>
                  <a:ext cx="29717" cy="29718"/>
                </a:xfrm>
                <a:custGeom>
                  <a:rect b="b" l="l" r="r" t="t"/>
                  <a:pathLst>
                    <a:path extrusionOk="0" h="29718" w="29717">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26"/>
                <p:cNvSpPr/>
                <p:nvPr/>
              </p:nvSpPr>
              <p:spPr>
                <a:xfrm>
                  <a:off x="4457700" y="2149030"/>
                  <a:ext cx="29717" cy="29718"/>
                </a:xfrm>
                <a:custGeom>
                  <a:rect b="b" l="l" r="r" t="t"/>
                  <a:pathLst>
                    <a:path extrusionOk="0" h="29718" w="29717">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26"/>
                <p:cNvSpPr/>
                <p:nvPr/>
              </p:nvSpPr>
              <p:spPr>
                <a:xfrm>
                  <a:off x="4338637" y="2149030"/>
                  <a:ext cx="29717" cy="29718"/>
                </a:xfrm>
                <a:custGeom>
                  <a:rect b="b" l="l" r="r" t="t"/>
                  <a:pathLst>
                    <a:path extrusionOk="0" h="29718" w="29717">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26"/>
                <p:cNvSpPr/>
                <p:nvPr/>
              </p:nvSpPr>
              <p:spPr>
                <a:xfrm>
                  <a:off x="4398168" y="2208656"/>
                  <a:ext cx="29717" cy="29718"/>
                </a:xfrm>
                <a:custGeom>
                  <a:rect b="b" l="l" r="r" t="t"/>
                  <a:pathLst>
                    <a:path extrusionOk="0" h="29718" w="29717">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86" name="Google Shape;786;p26"/>
              <p:cNvGrpSpPr/>
              <p:nvPr/>
            </p:nvGrpSpPr>
            <p:grpSpPr>
              <a:xfrm>
                <a:off x="4606480" y="2774155"/>
                <a:ext cx="476250" cy="446437"/>
                <a:chOff x="4606480" y="2774155"/>
                <a:chExt cx="476250" cy="446437"/>
              </a:xfrm>
            </p:grpSpPr>
            <p:sp>
              <p:nvSpPr>
                <p:cNvPr id="787" name="Google Shape;787;p26"/>
                <p:cNvSpPr/>
                <p:nvPr/>
              </p:nvSpPr>
              <p:spPr>
                <a:xfrm>
                  <a:off x="4785169" y="3012280"/>
                  <a:ext cx="119062" cy="29718"/>
                </a:xfrm>
                <a:custGeom>
                  <a:rect b="b" l="l" r="r" t="t"/>
                  <a:pathLst>
                    <a:path extrusionOk="0" h="29718" w="119062">
                      <a:moveTo>
                        <a:pt x="0" y="0"/>
                      </a:moveTo>
                      <a:lnTo>
                        <a:pt x="119062" y="0"/>
                      </a:lnTo>
                      <a:lnTo>
                        <a:pt x="119062"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8" name="Google Shape;788;p26"/>
                <p:cNvSpPr/>
                <p:nvPr/>
              </p:nvSpPr>
              <p:spPr>
                <a:xfrm>
                  <a:off x="4785169" y="2774155"/>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26"/>
                <p:cNvSpPr/>
                <p:nvPr/>
              </p:nvSpPr>
              <p:spPr>
                <a:xfrm>
                  <a:off x="4904232" y="2982467"/>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26"/>
                <p:cNvSpPr/>
                <p:nvPr/>
              </p:nvSpPr>
              <p:spPr>
                <a:xfrm>
                  <a:off x="4904232" y="280396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26"/>
                <p:cNvSpPr/>
                <p:nvPr/>
              </p:nvSpPr>
              <p:spPr>
                <a:xfrm>
                  <a:off x="4963668" y="295274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26"/>
                <p:cNvSpPr/>
                <p:nvPr/>
              </p:nvSpPr>
              <p:spPr>
                <a:xfrm>
                  <a:off x="4963668" y="28336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26"/>
                <p:cNvSpPr/>
                <p:nvPr/>
              </p:nvSpPr>
              <p:spPr>
                <a:xfrm>
                  <a:off x="4993481" y="2863405"/>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26"/>
                <p:cNvSpPr/>
                <p:nvPr/>
              </p:nvSpPr>
              <p:spPr>
                <a:xfrm>
                  <a:off x="4725543" y="280396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26"/>
                <p:cNvSpPr/>
                <p:nvPr/>
              </p:nvSpPr>
              <p:spPr>
                <a:xfrm>
                  <a:off x="4725543" y="2982467"/>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26"/>
                <p:cNvSpPr/>
                <p:nvPr/>
              </p:nvSpPr>
              <p:spPr>
                <a:xfrm>
                  <a:off x="4695825" y="28336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26"/>
                <p:cNvSpPr/>
                <p:nvPr/>
              </p:nvSpPr>
              <p:spPr>
                <a:xfrm>
                  <a:off x="4725543" y="28039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26"/>
                <p:cNvSpPr/>
                <p:nvPr/>
              </p:nvSpPr>
              <p:spPr>
                <a:xfrm>
                  <a:off x="4725543" y="2833687"/>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26"/>
                <p:cNvSpPr/>
                <p:nvPr/>
              </p:nvSpPr>
              <p:spPr>
                <a:xfrm>
                  <a:off x="4695825"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26"/>
                <p:cNvSpPr/>
                <p:nvPr/>
              </p:nvSpPr>
              <p:spPr>
                <a:xfrm>
                  <a:off x="4666107" y="2863405"/>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26"/>
                <p:cNvSpPr/>
                <p:nvPr/>
              </p:nvSpPr>
              <p:spPr>
                <a:xfrm>
                  <a:off x="4755356" y="286340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26"/>
                <p:cNvSpPr/>
                <p:nvPr/>
              </p:nvSpPr>
              <p:spPr>
                <a:xfrm>
                  <a:off x="4755356" y="2923031"/>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26"/>
                <p:cNvSpPr/>
                <p:nvPr/>
              </p:nvSpPr>
              <p:spPr>
                <a:xfrm>
                  <a:off x="4874418" y="286340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26"/>
                <p:cNvSpPr/>
                <p:nvPr/>
              </p:nvSpPr>
              <p:spPr>
                <a:xfrm>
                  <a:off x="4874418" y="2923031"/>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26"/>
                <p:cNvSpPr/>
                <p:nvPr/>
              </p:nvSpPr>
              <p:spPr>
                <a:xfrm>
                  <a:off x="4725543" y="289321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26"/>
                <p:cNvSpPr/>
                <p:nvPr/>
              </p:nvSpPr>
              <p:spPr>
                <a:xfrm>
                  <a:off x="4933950" y="289321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26"/>
                <p:cNvSpPr/>
                <p:nvPr/>
              </p:nvSpPr>
              <p:spPr>
                <a:xfrm>
                  <a:off x="4814887" y="2833687"/>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26"/>
                <p:cNvSpPr/>
                <p:nvPr/>
              </p:nvSpPr>
              <p:spPr>
                <a:xfrm>
                  <a:off x="4695825" y="2803969"/>
                  <a:ext cx="297560" cy="208216"/>
                </a:xfrm>
                <a:custGeom>
                  <a:rect b="b" l="l" r="r" t="t"/>
                  <a:pathLst>
                    <a:path extrusionOk="0" h="208216" w="297560">
                      <a:moveTo>
                        <a:pt x="267843" y="59436"/>
                      </a:moveTo>
                      <a:lnTo>
                        <a:pt x="267843" y="29718"/>
                      </a:lnTo>
                      <a:lnTo>
                        <a:pt x="208312" y="29718"/>
                      </a:lnTo>
                      <a:lnTo>
                        <a:pt x="208312" y="0"/>
                      </a:lnTo>
                      <a:lnTo>
                        <a:pt x="89249" y="0"/>
                      </a:lnTo>
                      <a:lnTo>
                        <a:pt x="89249" y="29718"/>
                      </a:lnTo>
                      <a:lnTo>
                        <a:pt x="29718" y="29718"/>
                      </a:lnTo>
                      <a:lnTo>
                        <a:pt x="29718" y="59436"/>
                      </a:lnTo>
                      <a:lnTo>
                        <a:pt x="0" y="59436"/>
                      </a:lnTo>
                      <a:lnTo>
                        <a:pt x="0" y="148780"/>
                      </a:lnTo>
                      <a:lnTo>
                        <a:pt x="29718" y="148780"/>
                      </a:lnTo>
                      <a:lnTo>
                        <a:pt x="29718" y="178498"/>
                      </a:lnTo>
                      <a:lnTo>
                        <a:pt x="89249" y="178498"/>
                      </a:lnTo>
                      <a:lnTo>
                        <a:pt x="89249" y="208217"/>
                      </a:lnTo>
                      <a:lnTo>
                        <a:pt x="208312" y="208217"/>
                      </a:lnTo>
                      <a:lnTo>
                        <a:pt x="208312" y="178498"/>
                      </a:lnTo>
                      <a:lnTo>
                        <a:pt x="267843" y="178498"/>
                      </a:lnTo>
                      <a:lnTo>
                        <a:pt x="267843" y="148780"/>
                      </a:lnTo>
                      <a:lnTo>
                        <a:pt x="297561" y="148780"/>
                      </a:lnTo>
                      <a:lnTo>
                        <a:pt x="297561" y="59436"/>
                      </a:lnTo>
                      <a:lnTo>
                        <a:pt x="267843" y="59436"/>
                      </a:lnTo>
                      <a:close/>
                      <a:moveTo>
                        <a:pt x="267843" y="118967"/>
                      </a:moveTo>
                      <a:lnTo>
                        <a:pt x="238125" y="118967"/>
                      </a:lnTo>
                      <a:lnTo>
                        <a:pt x="238125" y="148685"/>
                      </a:lnTo>
                      <a:lnTo>
                        <a:pt x="178594" y="148685"/>
                      </a:lnTo>
                      <a:lnTo>
                        <a:pt x="178594" y="178403"/>
                      </a:lnTo>
                      <a:lnTo>
                        <a:pt x="119063" y="178403"/>
                      </a:lnTo>
                      <a:lnTo>
                        <a:pt x="119063" y="148685"/>
                      </a:lnTo>
                      <a:lnTo>
                        <a:pt x="59531" y="148685"/>
                      </a:lnTo>
                      <a:lnTo>
                        <a:pt x="59531" y="118967"/>
                      </a:lnTo>
                      <a:lnTo>
                        <a:pt x="29813" y="118967"/>
                      </a:lnTo>
                      <a:lnTo>
                        <a:pt x="29813" y="89249"/>
                      </a:lnTo>
                      <a:lnTo>
                        <a:pt x="59531" y="89249"/>
                      </a:lnTo>
                      <a:lnTo>
                        <a:pt x="59531" y="59531"/>
                      </a:lnTo>
                      <a:lnTo>
                        <a:pt x="119063" y="59531"/>
                      </a:lnTo>
                      <a:lnTo>
                        <a:pt x="119063" y="29813"/>
                      </a:lnTo>
                      <a:lnTo>
                        <a:pt x="178594" y="29813"/>
                      </a:lnTo>
                      <a:lnTo>
                        <a:pt x="178594" y="59531"/>
                      </a:lnTo>
                      <a:lnTo>
                        <a:pt x="238125" y="59531"/>
                      </a:lnTo>
                      <a:lnTo>
                        <a:pt x="238125" y="89249"/>
                      </a:lnTo>
                      <a:lnTo>
                        <a:pt x="267843" y="89249"/>
                      </a:lnTo>
                      <a:lnTo>
                        <a:pt x="267843" y="11896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26"/>
                <p:cNvSpPr/>
                <p:nvPr/>
              </p:nvSpPr>
              <p:spPr>
                <a:xfrm>
                  <a:off x="4755356" y="2863404"/>
                  <a:ext cx="178593" cy="89344"/>
                </a:xfrm>
                <a:custGeom>
                  <a:rect b="b" l="l" r="r" t="t"/>
                  <a:pathLst>
                    <a:path extrusionOk="0" h="89344" w="178593">
                      <a:moveTo>
                        <a:pt x="178594" y="29813"/>
                      </a:moveTo>
                      <a:lnTo>
                        <a:pt x="178594" y="59627"/>
                      </a:lnTo>
                      <a:lnTo>
                        <a:pt x="119063" y="59627"/>
                      </a:lnTo>
                      <a:lnTo>
                        <a:pt x="119063" y="89345"/>
                      </a:lnTo>
                      <a:lnTo>
                        <a:pt x="59531" y="89345"/>
                      </a:lnTo>
                      <a:lnTo>
                        <a:pt x="59531" y="59627"/>
                      </a:lnTo>
                      <a:lnTo>
                        <a:pt x="0" y="59627"/>
                      </a:lnTo>
                      <a:lnTo>
                        <a:pt x="0" y="29813"/>
                      </a:lnTo>
                      <a:lnTo>
                        <a:pt x="59531" y="29813"/>
                      </a:lnTo>
                      <a:lnTo>
                        <a:pt x="59531" y="0"/>
                      </a:lnTo>
                      <a:lnTo>
                        <a:pt x="119063" y="0"/>
                      </a:lnTo>
                      <a:lnTo>
                        <a:pt x="119063" y="29813"/>
                      </a:lnTo>
                      <a:lnTo>
                        <a:pt x="178594" y="2981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26"/>
                <p:cNvSpPr/>
                <p:nvPr/>
              </p:nvSpPr>
              <p:spPr>
                <a:xfrm>
                  <a:off x="4814887" y="2952749"/>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26"/>
                <p:cNvSpPr/>
                <p:nvPr/>
              </p:nvSpPr>
              <p:spPr>
                <a:xfrm>
                  <a:off x="4666107" y="31313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26"/>
                <p:cNvSpPr/>
                <p:nvPr/>
              </p:nvSpPr>
              <p:spPr>
                <a:xfrm>
                  <a:off x="4695825" y="3161156"/>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3" name="Google Shape;813;p26"/>
                <p:cNvSpPr/>
                <p:nvPr/>
              </p:nvSpPr>
              <p:spPr>
                <a:xfrm>
                  <a:off x="4933950" y="3161156"/>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26"/>
                <p:cNvSpPr/>
                <p:nvPr/>
              </p:nvSpPr>
              <p:spPr>
                <a:xfrm>
                  <a:off x="4755356" y="3190874"/>
                  <a:ext cx="178593" cy="29718"/>
                </a:xfrm>
                <a:custGeom>
                  <a:rect b="b" l="l" r="r" t="t"/>
                  <a:pathLst>
                    <a:path extrusionOk="0" h="29718" w="178593">
                      <a:moveTo>
                        <a:pt x="0" y="0"/>
                      </a:moveTo>
                      <a:lnTo>
                        <a:pt x="178594" y="0"/>
                      </a:lnTo>
                      <a:lnTo>
                        <a:pt x="17859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26"/>
                <p:cNvSpPr/>
                <p:nvPr/>
              </p:nvSpPr>
              <p:spPr>
                <a:xfrm>
                  <a:off x="4993481" y="31313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26"/>
                <p:cNvSpPr/>
                <p:nvPr/>
              </p:nvSpPr>
              <p:spPr>
                <a:xfrm>
                  <a:off x="4636293" y="29527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26"/>
                <p:cNvSpPr/>
                <p:nvPr/>
              </p:nvSpPr>
              <p:spPr>
                <a:xfrm>
                  <a:off x="4636293" y="307181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26"/>
                <p:cNvSpPr/>
                <p:nvPr/>
              </p:nvSpPr>
              <p:spPr>
                <a:xfrm>
                  <a:off x="4606480" y="2982467"/>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26"/>
                <p:cNvSpPr/>
                <p:nvPr/>
              </p:nvSpPr>
              <p:spPr>
                <a:xfrm>
                  <a:off x="5023294" y="29527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26"/>
                <p:cNvSpPr/>
                <p:nvPr/>
              </p:nvSpPr>
              <p:spPr>
                <a:xfrm>
                  <a:off x="5023294" y="307181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26"/>
                <p:cNvSpPr/>
                <p:nvPr/>
              </p:nvSpPr>
              <p:spPr>
                <a:xfrm>
                  <a:off x="4636293" y="2952749"/>
                  <a:ext cx="416718" cy="238125"/>
                </a:xfrm>
                <a:custGeom>
                  <a:rect b="b" l="l" r="r" t="t"/>
                  <a:pathLst>
                    <a:path extrusionOk="0" h="238125" w="416718">
                      <a:moveTo>
                        <a:pt x="416719" y="29718"/>
                      </a:moveTo>
                      <a:lnTo>
                        <a:pt x="416719" y="119063"/>
                      </a:lnTo>
                      <a:lnTo>
                        <a:pt x="387001" y="119063"/>
                      </a:lnTo>
                      <a:lnTo>
                        <a:pt x="387001" y="178594"/>
                      </a:lnTo>
                      <a:lnTo>
                        <a:pt x="357188" y="178594"/>
                      </a:lnTo>
                      <a:lnTo>
                        <a:pt x="357188" y="208407"/>
                      </a:lnTo>
                      <a:lnTo>
                        <a:pt x="297656" y="208407"/>
                      </a:lnTo>
                      <a:lnTo>
                        <a:pt x="297656" y="238125"/>
                      </a:lnTo>
                      <a:lnTo>
                        <a:pt x="119063" y="238125"/>
                      </a:lnTo>
                      <a:lnTo>
                        <a:pt x="119063" y="208407"/>
                      </a:lnTo>
                      <a:lnTo>
                        <a:pt x="59531" y="208407"/>
                      </a:lnTo>
                      <a:lnTo>
                        <a:pt x="59531" y="178594"/>
                      </a:lnTo>
                      <a:lnTo>
                        <a:pt x="29813" y="178594"/>
                      </a:lnTo>
                      <a:lnTo>
                        <a:pt x="29813" y="119063"/>
                      </a:lnTo>
                      <a:lnTo>
                        <a:pt x="0" y="119063"/>
                      </a:lnTo>
                      <a:lnTo>
                        <a:pt x="0" y="29718"/>
                      </a:lnTo>
                      <a:lnTo>
                        <a:pt x="29813" y="29718"/>
                      </a:lnTo>
                      <a:lnTo>
                        <a:pt x="29813" y="0"/>
                      </a:lnTo>
                      <a:lnTo>
                        <a:pt x="59531" y="0"/>
                      </a:lnTo>
                      <a:lnTo>
                        <a:pt x="59531" y="29718"/>
                      </a:lnTo>
                      <a:lnTo>
                        <a:pt x="89249" y="29718"/>
                      </a:lnTo>
                      <a:lnTo>
                        <a:pt x="89249" y="59531"/>
                      </a:lnTo>
                      <a:lnTo>
                        <a:pt x="148876" y="59531"/>
                      </a:lnTo>
                      <a:lnTo>
                        <a:pt x="148876" y="89345"/>
                      </a:lnTo>
                      <a:lnTo>
                        <a:pt x="267938" y="89345"/>
                      </a:lnTo>
                      <a:lnTo>
                        <a:pt x="267938" y="59531"/>
                      </a:lnTo>
                      <a:lnTo>
                        <a:pt x="327374" y="59531"/>
                      </a:lnTo>
                      <a:lnTo>
                        <a:pt x="327374" y="29718"/>
                      </a:lnTo>
                      <a:lnTo>
                        <a:pt x="357188" y="29718"/>
                      </a:lnTo>
                      <a:lnTo>
                        <a:pt x="357188" y="0"/>
                      </a:lnTo>
                      <a:lnTo>
                        <a:pt x="387001" y="0"/>
                      </a:lnTo>
                      <a:lnTo>
                        <a:pt x="387001" y="29718"/>
                      </a:lnTo>
                      <a:lnTo>
                        <a:pt x="416719"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26"/>
                <p:cNvSpPr/>
                <p:nvPr/>
              </p:nvSpPr>
              <p:spPr>
                <a:xfrm>
                  <a:off x="5053012" y="2982467"/>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26"/>
                <p:cNvSpPr/>
                <p:nvPr/>
              </p:nvSpPr>
              <p:spPr>
                <a:xfrm>
                  <a:off x="4755356" y="2833687"/>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26"/>
                <p:cNvSpPr/>
                <p:nvPr/>
              </p:nvSpPr>
              <p:spPr>
                <a:xfrm>
                  <a:off x="4785169" y="2803969"/>
                  <a:ext cx="119062" cy="29718"/>
                </a:xfrm>
                <a:custGeom>
                  <a:rect b="b" l="l" r="r" t="t"/>
                  <a:pathLst>
                    <a:path extrusionOk="0" h="29718" w="119062">
                      <a:moveTo>
                        <a:pt x="0" y="0"/>
                      </a:moveTo>
                      <a:lnTo>
                        <a:pt x="119062" y="0"/>
                      </a:lnTo>
                      <a:lnTo>
                        <a:pt x="119062"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26"/>
                <p:cNvSpPr/>
                <p:nvPr/>
              </p:nvSpPr>
              <p:spPr>
                <a:xfrm>
                  <a:off x="4695825" y="286340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26"/>
                <p:cNvSpPr/>
                <p:nvPr/>
              </p:nvSpPr>
              <p:spPr>
                <a:xfrm>
                  <a:off x="4725543" y="2833687"/>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26"/>
                <p:cNvSpPr/>
                <p:nvPr/>
              </p:nvSpPr>
              <p:spPr>
                <a:xfrm>
                  <a:off x="4695825" y="292303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8" name="Google Shape;828;p26"/>
                <p:cNvSpPr/>
                <p:nvPr/>
              </p:nvSpPr>
              <p:spPr>
                <a:xfrm>
                  <a:off x="4904232" y="28336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9" name="Google Shape;829;p26"/>
                <p:cNvSpPr/>
                <p:nvPr/>
              </p:nvSpPr>
              <p:spPr>
                <a:xfrm>
                  <a:off x="4933950" y="286340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26"/>
                <p:cNvSpPr/>
                <p:nvPr/>
              </p:nvSpPr>
              <p:spPr>
                <a:xfrm>
                  <a:off x="4725543" y="2952749"/>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26"/>
                <p:cNvSpPr/>
                <p:nvPr/>
              </p:nvSpPr>
              <p:spPr>
                <a:xfrm>
                  <a:off x="5023294" y="2982467"/>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26"/>
                <p:cNvSpPr/>
                <p:nvPr/>
              </p:nvSpPr>
              <p:spPr>
                <a:xfrm>
                  <a:off x="4993481" y="310153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26"/>
                <p:cNvSpPr/>
                <p:nvPr/>
              </p:nvSpPr>
              <p:spPr>
                <a:xfrm>
                  <a:off x="4963668" y="313134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26"/>
                <p:cNvSpPr/>
                <p:nvPr/>
              </p:nvSpPr>
              <p:spPr>
                <a:xfrm>
                  <a:off x="4904232" y="313134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26"/>
                <p:cNvSpPr/>
                <p:nvPr/>
              </p:nvSpPr>
              <p:spPr>
                <a:xfrm>
                  <a:off x="4844605" y="313134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26"/>
                <p:cNvSpPr/>
                <p:nvPr/>
              </p:nvSpPr>
              <p:spPr>
                <a:xfrm>
                  <a:off x="4933950" y="310153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7" name="Google Shape;837;p26"/>
                <p:cNvSpPr/>
                <p:nvPr/>
              </p:nvSpPr>
              <p:spPr>
                <a:xfrm>
                  <a:off x="4963668" y="307181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8" name="Google Shape;838;p26"/>
                <p:cNvSpPr/>
                <p:nvPr/>
              </p:nvSpPr>
              <p:spPr>
                <a:xfrm>
                  <a:off x="4933950" y="304209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26"/>
                <p:cNvSpPr/>
                <p:nvPr/>
              </p:nvSpPr>
              <p:spPr>
                <a:xfrm>
                  <a:off x="4874418" y="307181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26"/>
                <p:cNvSpPr/>
                <p:nvPr/>
              </p:nvSpPr>
              <p:spPr>
                <a:xfrm>
                  <a:off x="4993481" y="304209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26"/>
                <p:cNvSpPr/>
                <p:nvPr/>
              </p:nvSpPr>
              <p:spPr>
                <a:xfrm>
                  <a:off x="4993481" y="298246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26"/>
                <p:cNvSpPr/>
                <p:nvPr/>
              </p:nvSpPr>
              <p:spPr>
                <a:xfrm>
                  <a:off x="4814887" y="3161156"/>
                  <a:ext cx="119062" cy="29718"/>
                </a:xfrm>
                <a:custGeom>
                  <a:rect b="b" l="l" r="r" t="t"/>
                  <a:pathLst>
                    <a:path extrusionOk="0" h="29718" w="119062">
                      <a:moveTo>
                        <a:pt x="0" y="0"/>
                      </a:moveTo>
                      <a:lnTo>
                        <a:pt x="119063" y="0"/>
                      </a:lnTo>
                      <a:lnTo>
                        <a:pt x="119063"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3" name="Google Shape;843;p26"/>
              <p:cNvGrpSpPr/>
              <p:nvPr/>
            </p:nvGrpSpPr>
            <p:grpSpPr>
              <a:xfrm>
                <a:off x="4011168" y="2119312"/>
                <a:ext cx="833437" cy="833437"/>
                <a:chOff x="4011168" y="2119312"/>
                <a:chExt cx="833437" cy="833437"/>
              </a:xfrm>
            </p:grpSpPr>
            <p:sp>
              <p:nvSpPr>
                <p:cNvPr id="844" name="Google Shape;844;p26"/>
                <p:cNvSpPr/>
                <p:nvPr/>
              </p:nvSpPr>
              <p:spPr>
                <a:xfrm>
                  <a:off x="4695825" y="28039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26"/>
                <p:cNvSpPr/>
                <p:nvPr/>
              </p:nvSpPr>
              <p:spPr>
                <a:xfrm>
                  <a:off x="4725543" y="28336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26"/>
                <p:cNvSpPr/>
                <p:nvPr/>
              </p:nvSpPr>
              <p:spPr>
                <a:xfrm>
                  <a:off x="4755356" y="2863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26"/>
                <p:cNvSpPr/>
                <p:nvPr/>
              </p:nvSpPr>
              <p:spPr>
                <a:xfrm>
                  <a:off x="4785169" y="289321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26"/>
                <p:cNvSpPr/>
                <p:nvPr/>
              </p:nvSpPr>
              <p:spPr>
                <a:xfrm>
                  <a:off x="4814887" y="2923031"/>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26"/>
                <p:cNvSpPr/>
                <p:nvPr/>
              </p:nvSpPr>
              <p:spPr>
                <a:xfrm>
                  <a:off x="4666107" y="277415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26"/>
                <p:cNvSpPr/>
                <p:nvPr/>
              </p:nvSpPr>
              <p:spPr>
                <a:xfrm>
                  <a:off x="4011168" y="2149030"/>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26"/>
                <p:cNvSpPr/>
                <p:nvPr/>
              </p:nvSpPr>
              <p:spPr>
                <a:xfrm>
                  <a:off x="4636293" y="2774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26"/>
                <p:cNvSpPr/>
                <p:nvPr/>
              </p:nvSpPr>
              <p:spPr>
                <a:xfrm>
                  <a:off x="4606480" y="274434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26"/>
                <p:cNvSpPr/>
                <p:nvPr/>
              </p:nvSpPr>
              <p:spPr>
                <a:xfrm>
                  <a:off x="4606480" y="271462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26"/>
                <p:cNvSpPr/>
                <p:nvPr/>
              </p:nvSpPr>
              <p:spPr>
                <a:xfrm>
                  <a:off x="4666107" y="2655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26"/>
                <p:cNvSpPr/>
                <p:nvPr/>
              </p:nvSpPr>
              <p:spPr>
                <a:xfrm>
                  <a:off x="4517231" y="277415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26"/>
                <p:cNvSpPr/>
                <p:nvPr/>
              </p:nvSpPr>
              <p:spPr>
                <a:xfrm>
                  <a:off x="4457700" y="280396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26"/>
                <p:cNvSpPr/>
                <p:nvPr/>
              </p:nvSpPr>
              <p:spPr>
                <a:xfrm>
                  <a:off x="4398168" y="277415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26"/>
                <p:cNvSpPr/>
                <p:nvPr/>
              </p:nvSpPr>
              <p:spPr>
                <a:xfrm>
                  <a:off x="4368355" y="2744342"/>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26"/>
                <p:cNvSpPr/>
                <p:nvPr/>
              </p:nvSpPr>
              <p:spPr>
                <a:xfrm>
                  <a:off x="4398168" y="2714624"/>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26"/>
                <p:cNvSpPr/>
                <p:nvPr/>
              </p:nvSpPr>
              <p:spPr>
                <a:xfrm>
                  <a:off x="4338637" y="2684906"/>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26"/>
                <p:cNvSpPr/>
                <p:nvPr/>
              </p:nvSpPr>
              <p:spPr>
                <a:xfrm>
                  <a:off x="4279106" y="26550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2" name="Google Shape;862;p26"/>
                <p:cNvSpPr/>
                <p:nvPr/>
              </p:nvSpPr>
              <p:spPr>
                <a:xfrm>
                  <a:off x="4427982" y="2684906"/>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26"/>
                <p:cNvSpPr/>
                <p:nvPr/>
              </p:nvSpPr>
              <p:spPr>
                <a:xfrm>
                  <a:off x="4457700" y="265509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4" name="Google Shape;864;p26"/>
                <p:cNvSpPr/>
                <p:nvPr/>
              </p:nvSpPr>
              <p:spPr>
                <a:xfrm>
                  <a:off x="4249293" y="2625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5" name="Google Shape;865;p26"/>
                <p:cNvSpPr/>
                <p:nvPr/>
              </p:nvSpPr>
              <p:spPr>
                <a:xfrm>
                  <a:off x="4219575" y="25658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26"/>
                <p:cNvSpPr/>
                <p:nvPr/>
              </p:nvSpPr>
              <p:spPr>
                <a:xfrm>
                  <a:off x="4189857" y="250621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26"/>
                <p:cNvSpPr/>
                <p:nvPr/>
              </p:nvSpPr>
              <p:spPr>
                <a:xfrm>
                  <a:off x="4160043" y="244678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26"/>
                <p:cNvSpPr/>
                <p:nvPr/>
              </p:nvSpPr>
              <p:spPr>
                <a:xfrm>
                  <a:off x="4130230" y="2387155"/>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26"/>
                <p:cNvSpPr/>
                <p:nvPr/>
              </p:nvSpPr>
              <p:spPr>
                <a:xfrm>
                  <a:off x="4100512" y="23277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26"/>
                <p:cNvSpPr/>
                <p:nvPr/>
              </p:nvSpPr>
              <p:spPr>
                <a:xfrm>
                  <a:off x="4070794" y="2268092"/>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26"/>
                <p:cNvSpPr/>
                <p:nvPr/>
              </p:nvSpPr>
              <p:spPr>
                <a:xfrm>
                  <a:off x="4040981" y="22086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26"/>
                <p:cNvSpPr/>
                <p:nvPr/>
              </p:nvSpPr>
              <p:spPr>
                <a:xfrm>
                  <a:off x="4011168" y="21490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26"/>
                <p:cNvSpPr/>
                <p:nvPr/>
              </p:nvSpPr>
              <p:spPr>
                <a:xfrm>
                  <a:off x="4695825" y="259556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26"/>
                <p:cNvSpPr/>
                <p:nvPr/>
              </p:nvSpPr>
              <p:spPr>
                <a:xfrm>
                  <a:off x="4666107" y="25360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26"/>
                <p:cNvSpPr/>
                <p:nvPr/>
              </p:nvSpPr>
              <p:spPr>
                <a:xfrm>
                  <a:off x="4636293" y="250621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26"/>
                <p:cNvSpPr/>
                <p:nvPr/>
              </p:nvSpPr>
              <p:spPr>
                <a:xfrm>
                  <a:off x="4576762" y="2387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26"/>
                <p:cNvSpPr/>
                <p:nvPr/>
              </p:nvSpPr>
              <p:spPr>
                <a:xfrm>
                  <a:off x="4517231" y="235743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26"/>
                <p:cNvSpPr/>
                <p:nvPr/>
              </p:nvSpPr>
              <p:spPr>
                <a:xfrm>
                  <a:off x="4457700" y="232771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26"/>
                <p:cNvSpPr/>
                <p:nvPr/>
              </p:nvSpPr>
              <p:spPr>
                <a:xfrm>
                  <a:off x="4398168" y="229790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0" name="Google Shape;880;p26"/>
                <p:cNvSpPr/>
                <p:nvPr/>
              </p:nvSpPr>
              <p:spPr>
                <a:xfrm>
                  <a:off x="4338637" y="226809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1" name="Google Shape;881;p26"/>
                <p:cNvSpPr/>
                <p:nvPr/>
              </p:nvSpPr>
              <p:spPr>
                <a:xfrm>
                  <a:off x="4279106" y="223837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2" name="Google Shape;882;p26"/>
                <p:cNvSpPr/>
                <p:nvPr/>
              </p:nvSpPr>
              <p:spPr>
                <a:xfrm>
                  <a:off x="4219575" y="2208656"/>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3" name="Google Shape;883;p26"/>
                <p:cNvSpPr/>
                <p:nvPr/>
              </p:nvSpPr>
              <p:spPr>
                <a:xfrm>
                  <a:off x="4160043" y="21788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4" name="Google Shape;884;p26"/>
                <p:cNvSpPr/>
                <p:nvPr/>
              </p:nvSpPr>
              <p:spPr>
                <a:xfrm>
                  <a:off x="4100512" y="214903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5" name="Google Shape;885;p26"/>
                <p:cNvSpPr/>
                <p:nvPr/>
              </p:nvSpPr>
              <p:spPr>
                <a:xfrm>
                  <a:off x="4040981" y="211931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6" name="Google Shape;886;p26"/>
                <p:cNvSpPr/>
                <p:nvPr/>
              </p:nvSpPr>
              <p:spPr>
                <a:xfrm>
                  <a:off x="4606480" y="2536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26"/>
                <p:cNvSpPr/>
                <p:nvPr/>
              </p:nvSpPr>
              <p:spPr>
                <a:xfrm>
                  <a:off x="4576762" y="247649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8" name="Google Shape;888;p26"/>
                <p:cNvSpPr/>
                <p:nvPr/>
              </p:nvSpPr>
              <p:spPr>
                <a:xfrm>
                  <a:off x="4606480" y="24169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9" name="Google Shape;889;p26"/>
                <p:cNvSpPr/>
                <p:nvPr/>
              </p:nvSpPr>
              <p:spPr>
                <a:xfrm>
                  <a:off x="4576762" y="256584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0" name="Google Shape;890;p26"/>
                <p:cNvSpPr/>
                <p:nvPr/>
              </p:nvSpPr>
              <p:spPr>
                <a:xfrm>
                  <a:off x="4547044" y="259556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1" name="Google Shape;891;p26"/>
                <p:cNvSpPr/>
                <p:nvPr/>
              </p:nvSpPr>
              <p:spPr>
                <a:xfrm>
                  <a:off x="4666107" y="274434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2" name="Google Shape;892;p26"/>
                <p:cNvSpPr/>
                <p:nvPr/>
              </p:nvSpPr>
              <p:spPr>
                <a:xfrm>
                  <a:off x="4636293" y="271462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3" name="Google Shape;893;p26"/>
                <p:cNvSpPr/>
                <p:nvPr/>
              </p:nvSpPr>
              <p:spPr>
                <a:xfrm>
                  <a:off x="4576762" y="274434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4" name="Google Shape;894;p26"/>
                <p:cNvSpPr/>
                <p:nvPr/>
              </p:nvSpPr>
              <p:spPr>
                <a:xfrm>
                  <a:off x="4636293" y="2684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5" name="Google Shape;895;p26"/>
                <p:cNvSpPr/>
                <p:nvPr/>
              </p:nvSpPr>
              <p:spPr>
                <a:xfrm>
                  <a:off x="4040981" y="21490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6" name="Google Shape;896;p26"/>
                <p:cNvSpPr/>
                <p:nvPr/>
              </p:nvSpPr>
              <p:spPr>
                <a:xfrm>
                  <a:off x="4011168"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26"/>
                <p:cNvSpPr/>
                <p:nvPr/>
              </p:nvSpPr>
              <p:spPr>
                <a:xfrm>
                  <a:off x="4040981" y="2178843"/>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8" name="Google Shape;898;p26"/>
                <p:cNvSpPr/>
                <p:nvPr/>
              </p:nvSpPr>
              <p:spPr>
                <a:xfrm>
                  <a:off x="4070794" y="2149030"/>
                  <a:ext cx="29717" cy="29718"/>
                </a:xfrm>
                <a:custGeom>
                  <a:rect b="b" l="l" r="r" t="t"/>
                  <a:pathLst>
                    <a:path extrusionOk="0" h="29718" w="29717">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9" name="Google Shape;899;p26"/>
                <p:cNvSpPr/>
                <p:nvPr/>
              </p:nvSpPr>
              <p:spPr>
                <a:xfrm>
                  <a:off x="4070794" y="2178843"/>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0" name="Google Shape;900;p26"/>
                <p:cNvSpPr/>
                <p:nvPr/>
              </p:nvSpPr>
              <p:spPr>
                <a:xfrm>
                  <a:off x="4100512" y="220865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1" name="Google Shape;901;p26"/>
                <p:cNvSpPr/>
                <p:nvPr/>
              </p:nvSpPr>
              <p:spPr>
                <a:xfrm>
                  <a:off x="4130230" y="2238374"/>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2" name="Google Shape;902;p26"/>
                <p:cNvSpPr/>
                <p:nvPr/>
              </p:nvSpPr>
              <p:spPr>
                <a:xfrm>
                  <a:off x="4160043" y="226809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3" name="Google Shape;903;p26"/>
                <p:cNvSpPr/>
                <p:nvPr/>
              </p:nvSpPr>
              <p:spPr>
                <a:xfrm>
                  <a:off x="4189857"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4" name="Google Shape;904;p26"/>
                <p:cNvSpPr/>
                <p:nvPr/>
              </p:nvSpPr>
              <p:spPr>
                <a:xfrm>
                  <a:off x="4219575" y="23277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5" name="Google Shape;905;p26"/>
                <p:cNvSpPr/>
                <p:nvPr/>
              </p:nvSpPr>
              <p:spPr>
                <a:xfrm>
                  <a:off x="4249293"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6" name="Google Shape;906;p26"/>
                <p:cNvSpPr/>
                <p:nvPr/>
              </p:nvSpPr>
              <p:spPr>
                <a:xfrm>
                  <a:off x="4279106" y="2387155"/>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7" name="Google Shape;907;p26"/>
                <p:cNvSpPr/>
                <p:nvPr/>
              </p:nvSpPr>
              <p:spPr>
                <a:xfrm>
                  <a:off x="4308919" y="241696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8" name="Google Shape;908;p26"/>
                <p:cNvSpPr/>
                <p:nvPr/>
              </p:nvSpPr>
              <p:spPr>
                <a:xfrm>
                  <a:off x="4338637" y="2446781"/>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9" name="Google Shape;909;p26"/>
                <p:cNvSpPr/>
                <p:nvPr/>
              </p:nvSpPr>
              <p:spPr>
                <a:xfrm>
                  <a:off x="4100512" y="2178843"/>
                  <a:ext cx="178593" cy="148875"/>
                </a:xfrm>
                <a:custGeom>
                  <a:rect b="b" l="l" r="r" t="t"/>
                  <a:pathLst>
                    <a:path extrusionOk="0" h="148875" w="178593">
                      <a:moveTo>
                        <a:pt x="178594" y="59531"/>
                      </a:moveTo>
                      <a:lnTo>
                        <a:pt x="178594" y="89249"/>
                      </a:lnTo>
                      <a:lnTo>
                        <a:pt x="148781" y="89249"/>
                      </a:lnTo>
                      <a:lnTo>
                        <a:pt x="148781" y="148876"/>
                      </a:lnTo>
                      <a:lnTo>
                        <a:pt x="119063" y="148876"/>
                      </a:lnTo>
                      <a:lnTo>
                        <a:pt x="119063" y="119063"/>
                      </a:lnTo>
                      <a:lnTo>
                        <a:pt x="89344" y="119063"/>
                      </a:lnTo>
                      <a:lnTo>
                        <a:pt x="89344" y="89249"/>
                      </a:lnTo>
                      <a:lnTo>
                        <a:pt x="59531" y="89249"/>
                      </a:lnTo>
                      <a:lnTo>
                        <a:pt x="59531" y="59531"/>
                      </a:lnTo>
                      <a:lnTo>
                        <a:pt x="29718" y="59531"/>
                      </a:lnTo>
                      <a:lnTo>
                        <a:pt x="29718" y="29813"/>
                      </a:lnTo>
                      <a:lnTo>
                        <a:pt x="0" y="29813"/>
                      </a:lnTo>
                      <a:lnTo>
                        <a:pt x="0" y="0"/>
                      </a:lnTo>
                      <a:lnTo>
                        <a:pt x="59531" y="0"/>
                      </a:lnTo>
                      <a:lnTo>
                        <a:pt x="59531" y="29813"/>
                      </a:lnTo>
                      <a:lnTo>
                        <a:pt x="119063" y="29813"/>
                      </a:lnTo>
                      <a:lnTo>
                        <a:pt x="119063" y="59531"/>
                      </a:lnTo>
                      <a:lnTo>
                        <a:pt x="178594"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0" name="Google Shape;910;p26"/>
                <p:cNvSpPr/>
                <p:nvPr/>
              </p:nvSpPr>
              <p:spPr>
                <a:xfrm>
                  <a:off x="4249293" y="2268092"/>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1" name="Google Shape;911;p26"/>
                <p:cNvSpPr/>
                <p:nvPr/>
              </p:nvSpPr>
              <p:spPr>
                <a:xfrm>
                  <a:off x="4368355" y="2387155"/>
                  <a:ext cx="29717" cy="59531"/>
                </a:xfrm>
                <a:custGeom>
                  <a:rect b="b" l="l" r="r" t="t"/>
                  <a:pathLst>
                    <a:path extrusionOk="0" h="59531" w="29717">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2" name="Google Shape;912;p26"/>
                <p:cNvSpPr/>
                <p:nvPr/>
              </p:nvSpPr>
              <p:spPr>
                <a:xfrm>
                  <a:off x="4279106" y="247649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3" name="Google Shape;913;p26"/>
                <p:cNvSpPr/>
                <p:nvPr/>
              </p:nvSpPr>
              <p:spPr>
                <a:xfrm>
                  <a:off x="4338637" y="2536030"/>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4" name="Google Shape;914;p26"/>
                <p:cNvSpPr/>
                <p:nvPr/>
              </p:nvSpPr>
              <p:spPr>
                <a:xfrm>
                  <a:off x="4368355" y="2506217"/>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5" name="Google Shape;915;p26"/>
                <p:cNvSpPr/>
                <p:nvPr/>
              </p:nvSpPr>
              <p:spPr>
                <a:xfrm>
                  <a:off x="4308919" y="2565844"/>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6" name="Google Shape;916;p26"/>
                <p:cNvSpPr/>
                <p:nvPr/>
              </p:nvSpPr>
              <p:spPr>
                <a:xfrm>
                  <a:off x="4279106" y="259556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7" name="Google Shape;917;p26"/>
                <p:cNvSpPr/>
                <p:nvPr/>
              </p:nvSpPr>
              <p:spPr>
                <a:xfrm>
                  <a:off x="4070794" y="2208656"/>
                  <a:ext cx="267842" cy="297561"/>
                </a:xfrm>
                <a:custGeom>
                  <a:rect b="b" l="l" r="r" t="t"/>
                  <a:pathLst>
                    <a:path extrusionOk="0" h="297561" w="267842">
                      <a:moveTo>
                        <a:pt x="267843" y="238125"/>
                      </a:moveTo>
                      <a:lnTo>
                        <a:pt x="267843" y="267843"/>
                      </a:lnTo>
                      <a:lnTo>
                        <a:pt x="208312" y="267843"/>
                      </a:lnTo>
                      <a:lnTo>
                        <a:pt x="208312" y="297561"/>
                      </a:lnTo>
                      <a:lnTo>
                        <a:pt x="119062" y="297561"/>
                      </a:lnTo>
                      <a:lnTo>
                        <a:pt x="119062" y="238125"/>
                      </a:lnTo>
                      <a:lnTo>
                        <a:pt x="89249" y="238125"/>
                      </a:lnTo>
                      <a:lnTo>
                        <a:pt x="89249" y="178499"/>
                      </a:lnTo>
                      <a:lnTo>
                        <a:pt x="59436" y="178499"/>
                      </a:lnTo>
                      <a:lnTo>
                        <a:pt x="59436" y="119063"/>
                      </a:lnTo>
                      <a:lnTo>
                        <a:pt x="29718" y="119063"/>
                      </a:lnTo>
                      <a:lnTo>
                        <a:pt x="29718" y="59436"/>
                      </a:lnTo>
                      <a:lnTo>
                        <a:pt x="0" y="59436"/>
                      </a:lnTo>
                      <a:lnTo>
                        <a:pt x="0" y="0"/>
                      </a:lnTo>
                      <a:lnTo>
                        <a:pt x="29718" y="0"/>
                      </a:lnTo>
                      <a:lnTo>
                        <a:pt x="29718" y="29718"/>
                      </a:lnTo>
                      <a:lnTo>
                        <a:pt x="59436" y="29718"/>
                      </a:lnTo>
                      <a:lnTo>
                        <a:pt x="59436" y="59436"/>
                      </a:lnTo>
                      <a:lnTo>
                        <a:pt x="89249" y="59436"/>
                      </a:lnTo>
                      <a:lnTo>
                        <a:pt x="89249" y="89249"/>
                      </a:lnTo>
                      <a:lnTo>
                        <a:pt x="119062" y="89249"/>
                      </a:lnTo>
                      <a:lnTo>
                        <a:pt x="119062" y="119063"/>
                      </a:lnTo>
                      <a:lnTo>
                        <a:pt x="148781" y="119063"/>
                      </a:lnTo>
                      <a:lnTo>
                        <a:pt x="148781" y="148781"/>
                      </a:lnTo>
                      <a:lnTo>
                        <a:pt x="178499" y="148781"/>
                      </a:lnTo>
                      <a:lnTo>
                        <a:pt x="178499" y="178499"/>
                      </a:lnTo>
                      <a:lnTo>
                        <a:pt x="208312" y="178499"/>
                      </a:lnTo>
                      <a:lnTo>
                        <a:pt x="208312" y="208312"/>
                      </a:lnTo>
                      <a:lnTo>
                        <a:pt x="238125" y="208312"/>
                      </a:lnTo>
                      <a:lnTo>
                        <a:pt x="238125" y="238125"/>
                      </a:lnTo>
                      <a:lnTo>
                        <a:pt x="267843" y="2381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8" name="Google Shape;918;p26"/>
                <p:cNvSpPr/>
                <p:nvPr/>
              </p:nvSpPr>
              <p:spPr>
                <a:xfrm>
                  <a:off x="4219575" y="2506217"/>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9" name="Google Shape;919;p26"/>
                <p:cNvSpPr/>
                <p:nvPr/>
              </p:nvSpPr>
              <p:spPr>
                <a:xfrm>
                  <a:off x="4249293" y="2268092"/>
                  <a:ext cx="148875" cy="178688"/>
                </a:xfrm>
                <a:custGeom>
                  <a:rect b="b" l="l" r="r" t="t"/>
                  <a:pathLst>
                    <a:path extrusionOk="0" h="178688" w="148875">
                      <a:moveTo>
                        <a:pt x="148876" y="29813"/>
                      </a:moveTo>
                      <a:lnTo>
                        <a:pt x="148876" y="119063"/>
                      </a:lnTo>
                      <a:lnTo>
                        <a:pt x="119062" y="119063"/>
                      </a:lnTo>
                      <a:lnTo>
                        <a:pt x="119062" y="178689"/>
                      </a:lnTo>
                      <a:lnTo>
                        <a:pt x="89344" y="178689"/>
                      </a:lnTo>
                      <a:lnTo>
                        <a:pt x="89344" y="148876"/>
                      </a:lnTo>
                      <a:lnTo>
                        <a:pt x="59627" y="148876"/>
                      </a:lnTo>
                      <a:lnTo>
                        <a:pt x="59627" y="119063"/>
                      </a:lnTo>
                      <a:lnTo>
                        <a:pt x="29813" y="119063"/>
                      </a:lnTo>
                      <a:lnTo>
                        <a:pt x="29813" y="89344"/>
                      </a:lnTo>
                      <a:lnTo>
                        <a:pt x="0" y="89344"/>
                      </a:lnTo>
                      <a:lnTo>
                        <a:pt x="0" y="59626"/>
                      </a:lnTo>
                      <a:lnTo>
                        <a:pt x="29813" y="59626"/>
                      </a:lnTo>
                      <a:lnTo>
                        <a:pt x="29813" y="0"/>
                      </a:lnTo>
                      <a:lnTo>
                        <a:pt x="89344" y="0"/>
                      </a:lnTo>
                      <a:lnTo>
                        <a:pt x="89344" y="29813"/>
                      </a:lnTo>
                      <a:lnTo>
                        <a:pt x="148876" y="298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0" name="Google Shape;920;p26"/>
                <p:cNvSpPr/>
                <p:nvPr/>
              </p:nvSpPr>
              <p:spPr>
                <a:xfrm>
                  <a:off x="4398168" y="2327719"/>
                  <a:ext cx="29717" cy="59531"/>
                </a:xfrm>
                <a:custGeom>
                  <a:rect b="b" l="l" r="r" t="t"/>
                  <a:pathLst>
                    <a:path extrusionOk="0" h="59531" w="29717">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1" name="Google Shape;921;p26"/>
                <p:cNvSpPr/>
                <p:nvPr/>
              </p:nvSpPr>
              <p:spPr>
                <a:xfrm>
                  <a:off x="4219575" y="2476499"/>
                  <a:ext cx="148780" cy="148780"/>
                </a:xfrm>
                <a:custGeom>
                  <a:rect b="b" l="l" r="r" t="t"/>
                  <a:pathLst>
                    <a:path extrusionOk="0" h="148780" w="148780">
                      <a:moveTo>
                        <a:pt x="148780" y="0"/>
                      </a:moveTo>
                      <a:lnTo>
                        <a:pt x="148780" y="59531"/>
                      </a:lnTo>
                      <a:lnTo>
                        <a:pt x="119063" y="59531"/>
                      </a:lnTo>
                      <a:lnTo>
                        <a:pt x="119063" y="89344"/>
                      </a:lnTo>
                      <a:lnTo>
                        <a:pt x="89345" y="89344"/>
                      </a:lnTo>
                      <a:lnTo>
                        <a:pt x="89345" y="119063"/>
                      </a:lnTo>
                      <a:lnTo>
                        <a:pt x="59531" y="119063"/>
                      </a:lnTo>
                      <a:lnTo>
                        <a:pt x="59531" y="148780"/>
                      </a:lnTo>
                      <a:lnTo>
                        <a:pt x="29718" y="148780"/>
                      </a:lnTo>
                      <a:lnTo>
                        <a:pt x="29718" y="89344"/>
                      </a:lnTo>
                      <a:lnTo>
                        <a:pt x="0" y="89344"/>
                      </a:lnTo>
                      <a:lnTo>
                        <a:pt x="0" y="59531"/>
                      </a:lnTo>
                      <a:lnTo>
                        <a:pt x="59531" y="59531"/>
                      </a:lnTo>
                      <a:lnTo>
                        <a:pt x="59531" y="29718"/>
                      </a:lnTo>
                      <a:lnTo>
                        <a:pt x="119063" y="29718"/>
                      </a:lnTo>
                      <a:lnTo>
                        <a:pt x="119063" y="0"/>
                      </a:lnTo>
                      <a:lnTo>
                        <a:pt x="14878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2" name="Google Shape;922;p26"/>
                <p:cNvSpPr/>
                <p:nvPr/>
              </p:nvSpPr>
              <p:spPr>
                <a:xfrm>
                  <a:off x="4368355" y="2476499"/>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3" name="Google Shape;923;p26"/>
                <p:cNvSpPr/>
                <p:nvPr/>
              </p:nvSpPr>
              <p:spPr>
                <a:xfrm>
                  <a:off x="4398168" y="2506217"/>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26"/>
                <p:cNvSpPr/>
                <p:nvPr/>
              </p:nvSpPr>
              <p:spPr>
                <a:xfrm>
                  <a:off x="4427982" y="2536030"/>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26"/>
                <p:cNvSpPr/>
                <p:nvPr/>
              </p:nvSpPr>
              <p:spPr>
                <a:xfrm>
                  <a:off x="4457700" y="2565844"/>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26"/>
                <p:cNvSpPr/>
                <p:nvPr/>
              </p:nvSpPr>
              <p:spPr>
                <a:xfrm>
                  <a:off x="4487418" y="259556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26"/>
                <p:cNvSpPr/>
                <p:nvPr/>
              </p:nvSpPr>
              <p:spPr>
                <a:xfrm>
                  <a:off x="4279106" y="2536030"/>
                  <a:ext cx="238125" cy="178593"/>
                </a:xfrm>
                <a:custGeom>
                  <a:rect b="b" l="l" r="r" t="t"/>
                  <a:pathLst>
                    <a:path extrusionOk="0" h="178593" w="238125">
                      <a:moveTo>
                        <a:pt x="238125" y="89249"/>
                      </a:moveTo>
                      <a:lnTo>
                        <a:pt x="238125" y="119063"/>
                      </a:lnTo>
                      <a:lnTo>
                        <a:pt x="178594" y="119063"/>
                      </a:lnTo>
                      <a:lnTo>
                        <a:pt x="178594" y="148876"/>
                      </a:lnTo>
                      <a:lnTo>
                        <a:pt x="148876" y="148876"/>
                      </a:lnTo>
                      <a:lnTo>
                        <a:pt x="148876" y="178594"/>
                      </a:lnTo>
                      <a:lnTo>
                        <a:pt x="119063" y="178594"/>
                      </a:lnTo>
                      <a:lnTo>
                        <a:pt x="119063" y="148876"/>
                      </a:lnTo>
                      <a:lnTo>
                        <a:pt x="59531" y="148876"/>
                      </a:lnTo>
                      <a:lnTo>
                        <a:pt x="59531" y="119063"/>
                      </a:lnTo>
                      <a:lnTo>
                        <a:pt x="0" y="119063"/>
                      </a:lnTo>
                      <a:lnTo>
                        <a:pt x="0" y="89249"/>
                      </a:lnTo>
                      <a:lnTo>
                        <a:pt x="29813" y="89249"/>
                      </a:lnTo>
                      <a:lnTo>
                        <a:pt x="29813" y="59531"/>
                      </a:lnTo>
                      <a:lnTo>
                        <a:pt x="59531" y="59531"/>
                      </a:lnTo>
                      <a:lnTo>
                        <a:pt x="59531" y="29813"/>
                      </a:lnTo>
                      <a:lnTo>
                        <a:pt x="89249" y="29813"/>
                      </a:lnTo>
                      <a:lnTo>
                        <a:pt x="89249" y="0"/>
                      </a:lnTo>
                      <a:lnTo>
                        <a:pt x="148876" y="0"/>
                      </a:lnTo>
                      <a:lnTo>
                        <a:pt x="148876" y="29813"/>
                      </a:lnTo>
                      <a:lnTo>
                        <a:pt x="178594" y="29813"/>
                      </a:lnTo>
                      <a:lnTo>
                        <a:pt x="178594" y="59531"/>
                      </a:lnTo>
                      <a:lnTo>
                        <a:pt x="208312" y="59531"/>
                      </a:lnTo>
                      <a:lnTo>
                        <a:pt x="208312" y="89249"/>
                      </a:lnTo>
                      <a:lnTo>
                        <a:pt x="238125" y="892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26"/>
                <p:cNvSpPr/>
                <p:nvPr/>
              </p:nvSpPr>
              <p:spPr>
                <a:xfrm>
                  <a:off x="4368355" y="2327718"/>
                  <a:ext cx="238125" cy="297560"/>
                </a:xfrm>
                <a:custGeom>
                  <a:rect b="b" l="l" r="r" t="t"/>
                  <a:pathLst>
                    <a:path extrusionOk="0" h="297560" w="238125">
                      <a:moveTo>
                        <a:pt x="208407" y="148781"/>
                      </a:moveTo>
                      <a:lnTo>
                        <a:pt x="208407" y="208312"/>
                      </a:lnTo>
                      <a:lnTo>
                        <a:pt x="238125" y="208312"/>
                      </a:lnTo>
                      <a:lnTo>
                        <a:pt x="238125" y="238125"/>
                      </a:lnTo>
                      <a:lnTo>
                        <a:pt x="208407" y="238125"/>
                      </a:lnTo>
                      <a:lnTo>
                        <a:pt x="208407" y="267843"/>
                      </a:lnTo>
                      <a:lnTo>
                        <a:pt x="178689" y="267843"/>
                      </a:lnTo>
                      <a:lnTo>
                        <a:pt x="178689" y="297561"/>
                      </a:lnTo>
                      <a:lnTo>
                        <a:pt x="148876" y="297561"/>
                      </a:lnTo>
                      <a:lnTo>
                        <a:pt x="148876" y="267843"/>
                      </a:lnTo>
                      <a:lnTo>
                        <a:pt x="119063" y="267843"/>
                      </a:lnTo>
                      <a:lnTo>
                        <a:pt x="119063" y="238125"/>
                      </a:lnTo>
                      <a:lnTo>
                        <a:pt x="89345" y="238125"/>
                      </a:lnTo>
                      <a:lnTo>
                        <a:pt x="89345" y="208312"/>
                      </a:lnTo>
                      <a:lnTo>
                        <a:pt x="59627" y="208312"/>
                      </a:lnTo>
                      <a:lnTo>
                        <a:pt x="59627" y="178499"/>
                      </a:lnTo>
                      <a:lnTo>
                        <a:pt x="29813" y="178499"/>
                      </a:lnTo>
                      <a:lnTo>
                        <a:pt x="29813" y="148781"/>
                      </a:lnTo>
                      <a:lnTo>
                        <a:pt x="0" y="148781"/>
                      </a:lnTo>
                      <a:lnTo>
                        <a:pt x="0" y="119063"/>
                      </a:lnTo>
                      <a:lnTo>
                        <a:pt x="29813" y="119063"/>
                      </a:lnTo>
                      <a:lnTo>
                        <a:pt x="29813" y="59436"/>
                      </a:lnTo>
                      <a:lnTo>
                        <a:pt x="59627" y="59436"/>
                      </a:lnTo>
                      <a:lnTo>
                        <a:pt x="59627" y="0"/>
                      </a:lnTo>
                      <a:lnTo>
                        <a:pt x="89345" y="0"/>
                      </a:lnTo>
                      <a:lnTo>
                        <a:pt x="89345" y="29718"/>
                      </a:lnTo>
                      <a:lnTo>
                        <a:pt x="148876" y="29718"/>
                      </a:lnTo>
                      <a:lnTo>
                        <a:pt x="148876" y="59436"/>
                      </a:lnTo>
                      <a:lnTo>
                        <a:pt x="208407" y="59436"/>
                      </a:lnTo>
                      <a:lnTo>
                        <a:pt x="208407" y="89249"/>
                      </a:lnTo>
                      <a:lnTo>
                        <a:pt x="238125" y="89249"/>
                      </a:lnTo>
                      <a:lnTo>
                        <a:pt x="238125" y="148781"/>
                      </a:lnTo>
                      <a:lnTo>
                        <a:pt x="208407" y="1487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26"/>
                <p:cNvSpPr/>
                <p:nvPr/>
              </p:nvSpPr>
              <p:spPr>
                <a:xfrm>
                  <a:off x="4517231" y="2625280"/>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26"/>
                <p:cNvSpPr/>
                <p:nvPr/>
              </p:nvSpPr>
              <p:spPr>
                <a:xfrm>
                  <a:off x="4547044" y="2655093"/>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26"/>
                <p:cNvSpPr/>
                <p:nvPr/>
              </p:nvSpPr>
              <p:spPr>
                <a:xfrm>
                  <a:off x="4398168" y="2655093"/>
                  <a:ext cx="208311" cy="148875"/>
                </a:xfrm>
                <a:custGeom>
                  <a:rect b="b" l="l" r="r" t="t"/>
                  <a:pathLst>
                    <a:path extrusionOk="0" h="148875" w="208311">
                      <a:moveTo>
                        <a:pt x="208312" y="59531"/>
                      </a:moveTo>
                      <a:lnTo>
                        <a:pt x="208312" y="89249"/>
                      </a:lnTo>
                      <a:lnTo>
                        <a:pt x="178594" y="89249"/>
                      </a:lnTo>
                      <a:lnTo>
                        <a:pt x="178594" y="119063"/>
                      </a:lnTo>
                      <a:lnTo>
                        <a:pt x="119063" y="119063"/>
                      </a:lnTo>
                      <a:lnTo>
                        <a:pt x="119063" y="148876"/>
                      </a:lnTo>
                      <a:lnTo>
                        <a:pt x="59531" y="148876"/>
                      </a:lnTo>
                      <a:lnTo>
                        <a:pt x="59531" y="119063"/>
                      </a:lnTo>
                      <a:lnTo>
                        <a:pt x="0" y="119063"/>
                      </a:lnTo>
                      <a:lnTo>
                        <a:pt x="0" y="89249"/>
                      </a:lnTo>
                      <a:lnTo>
                        <a:pt x="29813" y="89249"/>
                      </a:lnTo>
                      <a:lnTo>
                        <a:pt x="29813" y="59531"/>
                      </a:lnTo>
                      <a:lnTo>
                        <a:pt x="59531" y="59531"/>
                      </a:lnTo>
                      <a:lnTo>
                        <a:pt x="59531" y="29813"/>
                      </a:lnTo>
                      <a:lnTo>
                        <a:pt x="119063" y="29813"/>
                      </a:lnTo>
                      <a:lnTo>
                        <a:pt x="119063" y="0"/>
                      </a:lnTo>
                      <a:lnTo>
                        <a:pt x="148876" y="0"/>
                      </a:lnTo>
                      <a:lnTo>
                        <a:pt x="148876" y="29813"/>
                      </a:lnTo>
                      <a:lnTo>
                        <a:pt x="178594" y="29813"/>
                      </a:lnTo>
                      <a:lnTo>
                        <a:pt x="178594" y="59531"/>
                      </a:lnTo>
                      <a:lnTo>
                        <a:pt x="208312"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26"/>
                <p:cNvSpPr/>
                <p:nvPr/>
              </p:nvSpPr>
              <p:spPr>
                <a:xfrm>
                  <a:off x="4547044" y="2536030"/>
                  <a:ext cx="148780" cy="178593"/>
                </a:xfrm>
                <a:custGeom>
                  <a:rect b="b" l="l" r="r" t="t"/>
                  <a:pathLst>
                    <a:path extrusionOk="0" h="178593" w="148780">
                      <a:moveTo>
                        <a:pt x="148780" y="59531"/>
                      </a:moveTo>
                      <a:lnTo>
                        <a:pt x="148780" y="119063"/>
                      </a:lnTo>
                      <a:lnTo>
                        <a:pt x="119062" y="119063"/>
                      </a:lnTo>
                      <a:lnTo>
                        <a:pt x="119062" y="148876"/>
                      </a:lnTo>
                      <a:lnTo>
                        <a:pt x="89249" y="148876"/>
                      </a:lnTo>
                      <a:lnTo>
                        <a:pt x="89249" y="178594"/>
                      </a:lnTo>
                      <a:lnTo>
                        <a:pt x="59436" y="178594"/>
                      </a:lnTo>
                      <a:lnTo>
                        <a:pt x="59436" y="148876"/>
                      </a:lnTo>
                      <a:lnTo>
                        <a:pt x="29718" y="148876"/>
                      </a:lnTo>
                      <a:lnTo>
                        <a:pt x="29718" y="119063"/>
                      </a:lnTo>
                      <a:lnTo>
                        <a:pt x="0" y="119063"/>
                      </a:lnTo>
                      <a:lnTo>
                        <a:pt x="0" y="89249"/>
                      </a:lnTo>
                      <a:lnTo>
                        <a:pt x="29718" y="89249"/>
                      </a:lnTo>
                      <a:lnTo>
                        <a:pt x="29718" y="59531"/>
                      </a:lnTo>
                      <a:lnTo>
                        <a:pt x="59436" y="59531"/>
                      </a:lnTo>
                      <a:lnTo>
                        <a:pt x="59436" y="29813"/>
                      </a:lnTo>
                      <a:lnTo>
                        <a:pt x="89249" y="29813"/>
                      </a:lnTo>
                      <a:lnTo>
                        <a:pt x="89249" y="0"/>
                      </a:lnTo>
                      <a:lnTo>
                        <a:pt x="119062" y="0"/>
                      </a:lnTo>
                      <a:lnTo>
                        <a:pt x="119062" y="59531"/>
                      </a:lnTo>
                      <a:lnTo>
                        <a:pt x="14878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26"/>
                <p:cNvSpPr/>
                <p:nvPr/>
              </p:nvSpPr>
              <p:spPr>
                <a:xfrm>
                  <a:off x="4576762" y="26849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26"/>
                <p:cNvSpPr/>
                <p:nvPr/>
              </p:nvSpPr>
              <p:spPr>
                <a:xfrm>
                  <a:off x="4636293" y="274434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26"/>
                <p:cNvSpPr/>
                <p:nvPr/>
              </p:nvSpPr>
              <p:spPr>
                <a:xfrm>
                  <a:off x="4606480" y="26849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26"/>
                <p:cNvSpPr/>
                <p:nvPr/>
              </p:nvSpPr>
              <p:spPr>
                <a:xfrm>
                  <a:off x="4576762" y="271462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26"/>
                <p:cNvSpPr/>
                <p:nvPr/>
              </p:nvSpPr>
              <p:spPr>
                <a:xfrm>
                  <a:off x="4636293" y="265509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26"/>
                <p:cNvSpPr/>
                <p:nvPr/>
              </p:nvSpPr>
              <p:spPr>
                <a:xfrm>
                  <a:off x="4606480" y="256584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26"/>
                <p:cNvSpPr/>
                <p:nvPr/>
              </p:nvSpPr>
              <p:spPr>
                <a:xfrm>
                  <a:off x="4576762" y="259556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26"/>
                <p:cNvSpPr/>
                <p:nvPr/>
              </p:nvSpPr>
              <p:spPr>
                <a:xfrm>
                  <a:off x="4636293" y="253603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26"/>
                <p:cNvSpPr/>
                <p:nvPr/>
              </p:nvSpPr>
              <p:spPr>
                <a:xfrm>
                  <a:off x="4517231" y="2744342"/>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2" name="Google Shape;942;p26"/>
                <p:cNvSpPr/>
                <p:nvPr/>
              </p:nvSpPr>
              <p:spPr>
                <a:xfrm>
                  <a:off x="4666107" y="2595562"/>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3" name="Google Shape;943;p26"/>
                <p:cNvSpPr/>
                <p:nvPr/>
              </p:nvSpPr>
              <p:spPr>
                <a:xfrm>
                  <a:off x="4517231" y="2655093"/>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4" name="Google Shape;944;p26"/>
                <p:cNvSpPr/>
                <p:nvPr/>
              </p:nvSpPr>
              <p:spPr>
                <a:xfrm>
                  <a:off x="4457700" y="2684906"/>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26"/>
                <p:cNvSpPr/>
                <p:nvPr/>
              </p:nvSpPr>
              <p:spPr>
                <a:xfrm>
                  <a:off x="4368355" y="2536030"/>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26"/>
                <p:cNvSpPr/>
                <p:nvPr/>
              </p:nvSpPr>
              <p:spPr>
                <a:xfrm>
                  <a:off x="4487418" y="2357437"/>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26"/>
                <p:cNvSpPr/>
                <p:nvPr/>
              </p:nvSpPr>
              <p:spPr>
                <a:xfrm>
                  <a:off x="4457700" y="2506217"/>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26"/>
                <p:cNvSpPr/>
                <p:nvPr/>
              </p:nvSpPr>
              <p:spPr>
                <a:xfrm>
                  <a:off x="4487418" y="2476499"/>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26"/>
                <p:cNvSpPr/>
                <p:nvPr/>
              </p:nvSpPr>
              <p:spPr>
                <a:xfrm>
                  <a:off x="4517231" y="2446781"/>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26"/>
                <p:cNvSpPr/>
                <p:nvPr/>
              </p:nvSpPr>
              <p:spPr>
                <a:xfrm>
                  <a:off x="4547044" y="2416968"/>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26"/>
                <p:cNvSpPr/>
                <p:nvPr/>
              </p:nvSpPr>
              <p:spPr>
                <a:xfrm>
                  <a:off x="4368355" y="2297905"/>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26"/>
                <p:cNvSpPr/>
                <p:nvPr/>
              </p:nvSpPr>
              <p:spPr>
                <a:xfrm>
                  <a:off x="4249293" y="23277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26"/>
                <p:cNvSpPr/>
                <p:nvPr/>
              </p:nvSpPr>
              <p:spPr>
                <a:xfrm>
                  <a:off x="4547044" y="2387155"/>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26"/>
                <p:cNvSpPr/>
                <p:nvPr/>
              </p:nvSpPr>
              <p:spPr>
                <a:xfrm>
                  <a:off x="4576762" y="244678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26"/>
                <p:cNvSpPr/>
                <p:nvPr/>
              </p:nvSpPr>
              <p:spPr>
                <a:xfrm>
                  <a:off x="4368355" y="2446781"/>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26"/>
                <p:cNvSpPr/>
                <p:nvPr/>
              </p:nvSpPr>
              <p:spPr>
                <a:xfrm>
                  <a:off x="4189857" y="23277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26"/>
                <p:cNvSpPr/>
                <p:nvPr/>
              </p:nvSpPr>
              <p:spPr>
                <a:xfrm>
                  <a:off x="4249293" y="23871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26"/>
                <p:cNvSpPr/>
                <p:nvPr/>
              </p:nvSpPr>
              <p:spPr>
                <a:xfrm>
                  <a:off x="4427982" y="2565844"/>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26"/>
                <p:cNvSpPr/>
                <p:nvPr/>
              </p:nvSpPr>
              <p:spPr>
                <a:xfrm>
                  <a:off x="4487418" y="2625280"/>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0" name="Google Shape;960;p26"/>
                <p:cNvSpPr/>
                <p:nvPr/>
              </p:nvSpPr>
              <p:spPr>
                <a:xfrm>
                  <a:off x="4308919" y="2446781"/>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1" name="Google Shape;961;p26"/>
                <p:cNvSpPr/>
                <p:nvPr/>
              </p:nvSpPr>
              <p:spPr>
                <a:xfrm>
                  <a:off x="4130230" y="2268092"/>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26"/>
                <p:cNvSpPr/>
                <p:nvPr/>
              </p:nvSpPr>
              <p:spPr>
                <a:xfrm>
                  <a:off x="4070794" y="2208656"/>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3" name="Google Shape;963;p26"/>
                <p:cNvSpPr/>
                <p:nvPr/>
              </p:nvSpPr>
              <p:spPr>
                <a:xfrm>
                  <a:off x="4398168" y="2387155"/>
                  <a:ext cx="29717" cy="59531"/>
                </a:xfrm>
                <a:custGeom>
                  <a:rect b="b" l="l" r="r" t="t"/>
                  <a:pathLst>
                    <a:path extrusionOk="0" h="59531" w="29717">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4" name="Google Shape;964;p26"/>
                <p:cNvSpPr/>
                <p:nvPr/>
              </p:nvSpPr>
              <p:spPr>
                <a:xfrm>
                  <a:off x="4427982" y="2327719"/>
                  <a:ext cx="29717" cy="59531"/>
                </a:xfrm>
                <a:custGeom>
                  <a:rect b="b" l="l" r="r" t="t"/>
                  <a:pathLst>
                    <a:path extrusionOk="0" h="59531" w="29717">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26"/>
                <p:cNvSpPr/>
                <p:nvPr/>
              </p:nvSpPr>
              <p:spPr>
                <a:xfrm>
                  <a:off x="4279106" y="2268092"/>
                  <a:ext cx="29717" cy="59531"/>
                </a:xfrm>
                <a:custGeom>
                  <a:rect b="b" l="l" r="r" t="t"/>
                  <a:pathLst>
                    <a:path extrusionOk="0" h="59531" w="29717">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26"/>
                <p:cNvSpPr/>
                <p:nvPr/>
              </p:nvSpPr>
              <p:spPr>
                <a:xfrm>
                  <a:off x="4338637" y="2565844"/>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7" name="Google Shape;967;p26"/>
                <p:cNvSpPr/>
                <p:nvPr/>
              </p:nvSpPr>
              <p:spPr>
                <a:xfrm>
                  <a:off x="4308919" y="2595562"/>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968" name="Google Shape;968;p26"/>
          <p:cNvGrpSpPr/>
          <p:nvPr/>
        </p:nvGrpSpPr>
        <p:grpSpPr>
          <a:xfrm>
            <a:off x="7508379" y="3347439"/>
            <a:ext cx="1174471" cy="1374022"/>
            <a:chOff x="6600825" y="3577779"/>
            <a:chExt cx="1577530" cy="1845564"/>
          </a:xfrm>
        </p:grpSpPr>
        <p:grpSp>
          <p:nvGrpSpPr>
            <p:cNvPr id="969" name="Google Shape;969;p26"/>
            <p:cNvGrpSpPr/>
            <p:nvPr/>
          </p:nvGrpSpPr>
          <p:grpSpPr>
            <a:xfrm>
              <a:off x="6600825" y="3577779"/>
              <a:ext cx="1577530" cy="1845564"/>
              <a:chOff x="6600825" y="3577779"/>
              <a:chExt cx="1577530" cy="1845564"/>
            </a:xfrm>
          </p:grpSpPr>
          <p:sp>
            <p:nvSpPr>
              <p:cNvPr id="970" name="Google Shape;970;p26"/>
              <p:cNvSpPr/>
              <p:nvPr/>
            </p:nvSpPr>
            <p:spPr>
              <a:xfrm>
                <a:off x="7136606" y="3845718"/>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1" name="Google Shape;971;p26"/>
              <p:cNvSpPr/>
              <p:nvPr/>
            </p:nvSpPr>
            <p:spPr>
              <a:xfrm>
                <a:off x="7136606" y="3905249"/>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26"/>
              <p:cNvSpPr/>
              <p:nvPr/>
            </p:nvSpPr>
            <p:spPr>
              <a:xfrm>
                <a:off x="7106793" y="3875531"/>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26"/>
              <p:cNvSpPr/>
              <p:nvPr/>
            </p:nvSpPr>
            <p:spPr>
              <a:xfrm>
                <a:off x="7166419" y="3875531"/>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4" name="Google Shape;974;p26"/>
              <p:cNvSpPr/>
              <p:nvPr/>
            </p:nvSpPr>
            <p:spPr>
              <a:xfrm>
                <a:off x="7404544" y="3577780"/>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26"/>
              <p:cNvSpPr/>
              <p:nvPr/>
            </p:nvSpPr>
            <p:spPr>
              <a:xfrm>
                <a:off x="7404544" y="3637406"/>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26"/>
              <p:cNvSpPr/>
              <p:nvPr/>
            </p:nvSpPr>
            <p:spPr>
              <a:xfrm>
                <a:off x="7374731" y="3607593"/>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26"/>
              <p:cNvSpPr/>
              <p:nvPr/>
            </p:nvSpPr>
            <p:spPr>
              <a:xfrm>
                <a:off x="7434262" y="3607593"/>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8" name="Google Shape;978;p26"/>
              <p:cNvSpPr/>
              <p:nvPr/>
            </p:nvSpPr>
            <p:spPr>
              <a:xfrm>
                <a:off x="6600825" y="3577779"/>
                <a:ext cx="1577530" cy="1845564"/>
              </a:xfrm>
              <a:custGeom>
                <a:rect b="b" l="l" r="r" t="t"/>
                <a:pathLst>
                  <a:path extrusionOk="0" h="1845564" w="1577530">
                    <a:moveTo>
                      <a:pt x="1547813" y="922782"/>
                    </a:moveTo>
                    <a:lnTo>
                      <a:pt x="1518095" y="922782"/>
                    </a:lnTo>
                    <a:lnTo>
                      <a:pt x="1518095" y="952500"/>
                    </a:lnTo>
                    <a:lnTo>
                      <a:pt x="1488281" y="952500"/>
                    </a:lnTo>
                    <a:lnTo>
                      <a:pt x="1488281" y="982313"/>
                    </a:lnTo>
                    <a:lnTo>
                      <a:pt x="1458468" y="982313"/>
                    </a:lnTo>
                    <a:lnTo>
                      <a:pt x="1458468" y="1012127"/>
                    </a:lnTo>
                    <a:lnTo>
                      <a:pt x="1428750" y="1012127"/>
                    </a:lnTo>
                    <a:lnTo>
                      <a:pt x="1428750" y="1041845"/>
                    </a:lnTo>
                    <a:lnTo>
                      <a:pt x="1399032" y="1041845"/>
                    </a:lnTo>
                    <a:lnTo>
                      <a:pt x="1399032" y="1071563"/>
                    </a:lnTo>
                    <a:lnTo>
                      <a:pt x="1369219" y="1071563"/>
                    </a:lnTo>
                    <a:lnTo>
                      <a:pt x="1369219" y="1101376"/>
                    </a:lnTo>
                    <a:lnTo>
                      <a:pt x="1339406" y="1101376"/>
                    </a:lnTo>
                    <a:lnTo>
                      <a:pt x="1339406" y="1131189"/>
                    </a:lnTo>
                    <a:lnTo>
                      <a:pt x="1309688" y="1131189"/>
                    </a:lnTo>
                    <a:lnTo>
                      <a:pt x="1309688" y="1160907"/>
                    </a:lnTo>
                    <a:lnTo>
                      <a:pt x="1279970" y="1160907"/>
                    </a:lnTo>
                    <a:lnTo>
                      <a:pt x="1279970" y="1190625"/>
                    </a:lnTo>
                    <a:lnTo>
                      <a:pt x="1250156" y="1190625"/>
                    </a:lnTo>
                    <a:lnTo>
                      <a:pt x="1250156" y="1101376"/>
                    </a:lnTo>
                    <a:lnTo>
                      <a:pt x="1220343" y="1101376"/>
                    </a:lnTo>
                    <a:lnTo>
                      <a:pt x="1220343" y="982313"/>
                    </a:lnTo>
                    <a:lnTo>
                      <a:pt x="1190625" y="982313"/>
                    </a:lnTo>
                    <a:lnTo>
                      <a:pt x="1190625" y="922782"/>
                    </a:lnTo>
                    <a:lnTo>
                      <a:pt x="1160907" y="922782"/>
                    </a:lnTo>
                    <a:lnTo>
                      <a:pt x="1160907" y="893064"/>
                    </a:lnTo>
                    <a:lnTo>
                      <a:pt x="1131094" y="893064"/>
                    </a:lnTo>
                    <a:lnTo>
                      <a:pt x="1131094" y="863251"/>
                    </a:lnTo>
                    <a:lnTo>
                      <a:pt x="1101281" y="863251"/>
                    </a:lnTo>
                    <a:lnTo>
                      <a:pt x="1101281" y="833438"/>
                    </a:lnTo>
                    <a:lnTo>
                      <a:pt x="1041845" y="833438"/>
                    </a:lnTo>
                    <a:lnTo>
                      <a:pt x="1041845" y="803720"/>
                    </a:lnTo>
                    <a:lnTo>
                      <a:pt x="982218" y="803720"/>
                    </a:lnTo>
                    <a:lnTo>
                      <a:pt x="982218" y="774002"/>
                    </a:lnTo>
                    <a:lnTo>
                      <a:pt x="922782" y="774002"/>
                    </a:lnTo>
                    <a:lnTo>
                      <a:pt x="922782" y="744188"/>
                    </a:lnTo>
                    <a:lnTo>
                      <a:pt x="892969" y="744188"/>
                    </a:lnTo>
                    <a:lnTo>
                      <a:pt x="892969" y="714375"/>
                    </a:lnTo>
                    <a:lnTo>
                      <a:pt x="833438" y="714375"/>
                    </a:lnTo>
                    <a:lnTo>
                      <a:pt x="833438" y="684657"/>
                    </a:lnTo>
                    <a:lnTo>
                      <a:pt x="803720" y="684657"/>
                    </a:lnTo>
                    <a:lnTo>
                      <a:pt x="803720" y="595313"/>
                    </a:lnTo>
                    <a:lnTo>
                      <a:pt x="833438" y="595313"/>
                    </a:lnTo>
                    <a:lnTo>
                      <a:pt x="833438" y="476250"/>
                    </a:lnTo>
                    <a:lnTo>
                      <a:pt x="863155" y="476250"/>
                    </a:lnTo>
                    <a:lnTo>
                      <a:pt x="863155" y="416814"/>
                    </a:lnTo>
                    <a:lnTo>
                      <a:pt x="833438" y="416814"/>
                    </a:lnTo>
                    <a:lnTo>
                      <a:pt x="833438" y="387001"/>
                    </a:lnTo>
                    <a:lnTo>
                      <a:pt x="803720" y="387001"/>
                    </a:lnTo>
                    <a:lnTo>
                      <a:pt x="803720" y="357188"/>
                    </a:lnTo>
                    <a:lnTo>
                      <a:pt x="744093" y="357188"/>
                    </a:lnTo>
                    <a:lnTo>
                      <a:pt x="744093" y="387001"/>
                    </a:lnTo>
                    <a:lnTo>
                      <a:pt x="714375" y="387001"/>
                    </a:lnTo>
                    <a:lnTo>
                      <a:pt x="714375" y="297752"/>
                    </a:lnTo>
                    <a:lnTo>
                      <a:pt x="744093" y="297752"/>
                    </a:lnTo>
                    <a:lnTo>
                      <a:pt x="744093" y="267938"/>
                    </a:lnTo>
                    <a:lnTo>
                      <a:pt x="773906" y="267938"/>
                    </a:lnTo>
                    <a:lnTo>
                      <a:pt x="773906" y="238125"/>
                    </a:lnTo>
                    <a:lnTo>
                      <a:pt x="803720" y="238125"/>
                    </a:lnTo>
                    <a:lnTo>
                      <a:pt x="803720" y="178689"/>
                    </a:lnTo>
                    <a:lnTo>
                      <a:pt x="773906" y="178689"/>
                    </a:lnTo>
                    <a:lnTo>
                      <a:pt x="773906" y="119063"/>
                    </a:lnTo>
                    <a:lnTo>
                      <a:pt x="744093" y="119063"/>
                    </a:lnTo>
                    <a:lnTo>
                      <a:pt x="744093" y="59627"/>
                    </a:lnTo>
                    <a:lnTo>
                      <a:pt x="714375" y="59627"/>
                    </a:lnTo>
                    <a:lnTo>
                      <a:pt x="714375" y="0"/>
                    </a:lnTo>
                    <a:lnTo>
                      <a:pt x="684657" y="0"/>
                    </a:lnTo>
                    <a:lnTo>
                      <a:pt x="684657" y="59627"/>
                    </a:lnTo>
                    <a:lnTo>
                      <a:pt x="654844" y="59627"/>
                    </a:lnTo>
                    <a:lnTo>
                      <a:pt x="654844" y="119063"/>
                    </a:lnTo>
                    <a:lnTo>
                      <a:pt x="625030" y="119063"/>
                    </a:lnTo>
                    <a:lnTo>
                      <a:pt x="625030" y="178689"/>
                    </a:lnTo>
                    <a:lnTo>
                      <a:pt x="595313" y="178689"/>
                    </a:lnTo>
                    <a:lnTo>
                      <a:pt x="595313" y="238125"/>
                    </a:lnTo>
                    <a:lnTo>
                      <a:pt x="625030" y="238125"/>
                    </a:lnTo>
                    <a:lnTo>
                      <a:pt x="625030" y="267938"/>
                    </a:lnTo>
                    <a:lnTo>
                      <a:pt x="654844" y="267938"/>
                    </a:lnTo>
                    <a:lnTo>
                      <a:pt x="654844" y="297752"/>
                    </a:lnTo>
                    <a:lnTo>
                      <a:pt x="684657" y="297752"/>
                    </a:lnTo>
                    <a:lnTo>
                      <a:pt x="684657" y="387001"/>
                    </a:lnTo>
                    <a:lnTo>
                      <a:pt x="654844" y="387001"/>
                    </a:lnTo>
                    <a:lnTo>
                      <a:pt x="654844" y="416814"/>
                    </a:lnTo>
                    <a:lnTo>
                      <a:pt x="625030" y="416814"/>
                    </a:lnTo>
                    <a:lnTo>
                      <a:pt x="625030" y="446532"/>
                    </a:lnTo>
                    <a:lnTo>
                      <a:pt x="595313" y="446532"/>
                    </a:lnTo>
                    <a:lnTo>
                      <a:pt x="595313" y="476250"/>
                    </a:lnTo>
                    <a:lnTo>
                      <a:pt x="625030" y="476250"/>
                    </a:lnTo>
                    <a:lnTo>
                      <a:pt x="625030" y="595313"/>
                    </a:lnTo>
                    <a:lnTo>
                      <a:pt x="595313" y="595313"/>
                    </a:lnTo>
                    <a:lnTo>
                      <a:pt x="595313" y="684657"/>
                    </a:lnTo>
                    <a:lnTo>
                      <a:pt x="535781" y="684657"/>
                    </a:lnTo>
                    <a:lnTo>
                      <a:pt x="535781" y="714375"/>
                    </a:lnTo>
                    <a:lnTo>
                      <a:pt x="476250" y="714375"/>
                    </a:lnTo>
                    <a:lnTo>
                      <a:pt x="476250" y="744188"/>
                    </a:lnTo>
                    <a:lnTo>
                      <a:pt x="446532" y="744188"/>
                    </a:lnTo>
                    <a:lnTo>
                      <a:pt x="446532" y="774002"/>
                    </a:lnTo>
                    <a:lnTo>
                      <a:pt x="416719" y="774002"/>
                    </a:lnTo>
                    <a:lnTo>
                      <a:pt x="416719" y="803720"/>
                    </a:lnTo>
                    <a:lnTo>
                      <a:pt x="386905" y="803720"/>
                    </a:lnTo>
                    <a:lnTo>
                      <a:pt x="386905" y="506063"/>
                    </a:lnTo>
                    <a:lnTo>
                      <a:pt x="357188" y="506063"/>
                    </a:lnTo>
                    <a:lnTo>
                      <a:pt x="357188" y="476250"/>
                    </a:lnTo>
                    <a:lnTo>
                      <a:pt x="327470" y="476250"/>
                    </a:lnTo>
                    <a:lnTo>
                      <a:pt x="327470" y="446532"/>
                    </a:lnTo>
                    <a:lnTo>
                      <a:pt x="59531" y="446532"/>
                    </a:lnTo>
                    <a:lnTo>
                      <a:pt x="59531" y="476250"/>
                    </a:lnTo>
                    <a:lnTo>
                      <a:pt x="29718" y="476250"/>
                    </a:lnTo>
                    <a:lnTo>
                      <a:pt x="29718" y="506063"/>
                    </a:lnTo>
                    <a:lnTo>
                      <a:pt x="0" y="506063"/>
                    </a:lnTo>
                    <a:lnTo>
                      <a:pt x="0" y="982313"/>
                    </a:lnTo>
                    <a:lnTo>
                      <a:pt x="29718" y="982313"/>
                    </a:lnTo>
                    <a:lnTo>
                      <a:pt x="29718" y="1012127"/>
                    </a:lnTo>
                    <a:lnTo>
                      <a:pt x="59531" y="1012127"/>
                    </a:lnTo>
                    <a:lnTo>
                      <a:pt x="59531" y="1041845"/>
                    </a:lnTo>
                    <a:lnTo>
                      <a:pt x="178594" y="1041845"/>
                    </a:lnTo>
                    <a:lnTo>
                      <a:pt x="178594" y="1071563"/>
                    </a:lnTo>
                    <a:lnTo>
                      <a:pt x="148780" y="1071563"/>
                    </a:lnTo>
                    <a:lnTo>
                      <a:pt x="148780" y="1279970"/>
                    </a:lnTo>
                    <a:lnTo>
                      <a:pt x="119063" y="1279970"/>
                    </a:lnTo>
                    <a:lnTo>
                      <a:pt x="119063" y="1339501"/>
                    </a:lnTo>
                    <a:lnTo>
                      <a:pt x="89345" y="1339501"/>
                    </a:lnTo>
                    <a:lnTo>
                      <a:pt x="89345" y="1399032"/>
                    </a:lnTo>
                    <a:lnTo>
                      <a:pt x="119063" y="1399032"/>
                    </a:lnTo>
                    <a:lnTo>
                      <a:pt x="119063" y="1428750"/>
                    </a:lnTo>
                    <a:lnTo>
                      <a:pt x="178594" y="1428750"/>
                    </a:lnTo>
                    <a:lnTo>
                      <a:pt x="178594" y="1458563"/>
                    </a:lnTo>
                    <a:lnTo>
                      <a:pt x="208407" y="1458563"/>
                    </a:lnTo>
                    <a:lnTo>
                      <a:pt x="208407" y="1488377"/>
                    </a:lnTo>
                    <a:lnTo>
                      <a:pt x="238125" y="1488377"/>
                    </a:lnTo>
                    <a:lnTo>
                      <a:pt x="238125" y="1518095"/>
                    </a:lnTo>
                    <a:lnTo>
                      <a:pt x="267843" y="1518095"/>
                    </a:lnTo>
                    <a:lnTo>
                      <a:pt x="267843" y="1547813"/>
                    </a:lnTo>
                    <a:lnTo>
                      <a:pt x="267843" y="1607439"/>
                    </a:lnTo>
                    <a:lnTo>
                      <a:pt x="238125" y="1607439"/>
                    </a:lnTo>
                    <a:lnTo>
                      <a:pt x="238125" y="1637157"/>
                    </a:lnTo>
                    <a:lnTo>
                      <a:pt x="208407" y="1637157"/>
                    </a:lnTo>
                    <a:lnTo>
                      <a:pt x="208407" y="1696688"/>
                    </a:lnTo>
                    <a:lnTo>
                      <a:pt x="178594" y="1696688"/>
                    </a:lnTo>
                    <a:lnTo>
                      <a:pt x="178594" y="1756220"/>
                    </a:lnTo>
                    <a:lnTo>
                      <a:pt x="208407" y="1756220"/>
                    </a:lnTo>
                    <a:lnTo>
                      <a:pt x="208407" y="1785938"/>
                    </a:lnTo>
                    <a:lnTo>
                      <a:pt x="238125" y="1785938"/>
                    </a:lnTo>
                    <a:lnTo>
                      <a:pt x="238125" y="1815751"/>
                    </a:lnTo>
                    <a:lnTo>
                      <a:pt x="654844" y="1815751"/>
                    </a:lnTo>
                    <a:lnTo>
                      <a:pt x="684657" y="1815751"/>
                    </a:lnTo>
                    <a:lnTo>
                      <a:pt x="684657" y="1845564"/>
                    </a:lnTo>
                    <a:lnTo>
                      <a:pt x="714375" y="1845564"/>
                    </a:lnTo>
                    <a:lnTo>
                      <a:pt x="714375" y="1815751"/>
                    </a:lnTo>
                    <a:lnTo>
                      <a:pt x="773906" y="1815751"/>
                    </a:lnTo>
                    <a:lnTo>
                      <a:pt x="773906" y="1785938"/>
                    </a:lnTo>
                    <a:lnTo>
                      <a:pt x="803720" y="1785938"/>
                    </a:lnTo>
                    <a:lnTo>
                      <a:pt x="803720" y="1756220"/>
                    </a:lnTo>
                    <a:lnTo>
                      <a:pt x="833438" y="1756220"/>
                    </a:lnTo>
                    <a:lnTo>
                      <a:pt x="833438" y="1726502"/>
                    </a:lnTo>
                    <a:lnTo>
                      <a:pt x="863155" y="1726502"/>
                    </a:lnTo>
                    <a:lnTo>
                      <a:pt x="863155" y="1756220"/>
                    </a:lnTo>
                    <a:lnTo>
                      <a:pt x="952500" y="1756220"/>
                    </a:lnTo>
                    <a:lnTo>
                      <a:pt x="952500" y="1726502"/>
                    </a:lnTo>
                    <a:lnTo>
                      <a:pt x="1041845" y="1726502"/>
                    </a:lnTo>
                    <a:lnTo>
                      <a:pt x="1041845" y="1696688"/>
                    </a:lnTo>
                    <a:lnTo>
                      <a:pt x="1101281" y="1696688"/>
                    </a:lnTo>
                    <a:lnTo>
                      <a:pt x="1101281" y="1666875"/>
                    </a:lnTo>
                    <a:lnTo>
                      <a:pt x="1131094" y="1666875"/>
                    </a:lnTo>
                    <a:lnTo>
                      <a:pt x="1131094" y="1637157"/>
                    </a:lnTo>
                    <a:lnTo>
                      <a:pt x="1160907" y="1637157"/>
                    </a:lnTo>
                    <a:lnTo>
                      <a:pt x="1160907" y="1577626"/>
                    </a:lnTo>
                    <a:lnTo>
                      <a:pt x="1190625" y="1577626"/>
                    </a:lnTo>
                    <a:lnTo>
                      <a:pt x="1190625" y="1488377"/>
                    </a:lnTo>
                    <a:lnTo>
                      <a:pt x="1220343" y="1488377"/>
                    </a:lnTo>
                    <a:lnTo>
                      <a:pt x="1220343" y="1339501"/>
                    </a:lnTo>
                    <a:lnTo>
                      <a:pt x="1220343" y="1309688"/>
                    </a:lnTo>
                    <a:lnTo>
                      <a:pt x="1250156" y="1309688"/>
                    </a:lnTo>
                    <a:lnTo>
                      <a:pt x="1250156" y="1279970"/>
                    </a:lnTo>
                    <a:lnTo>
                      <a:pt x="1279970" y="1279970"/>
                    </a:lnTo>
                    <a:lnTo>
                      <a:pt x="1279970" y="1250252"/>
                    </a:lnTo>
                    <a:lnTo>
                      <a:pt x="1309688" y="1250252"/>
                    </a:lnTo>
                    <a:lnTo>
                      <a:pt x="1309688" y="1220438"/>
                    </a:lnTo>
                    <a:lnTo>
                      <a:pt x="1339406" y="1220438"/>
                    </a:lnTo>
                    <a:lnTo>
                      <a:pt x="1339406" y="1190625"/>
                    </a:lnTo>
                    <a:lnTo>
                      <a:pt x="1369219" y="1190625"/>
                    </a:lnTo>
                    <a:lnTo>
                      <a:pt x="1369219" y="1160907"/>
                    </a:lnTo>
                    <a:lnTo>
                      <a:pt x="1399032" y="1160907"/>
                    </a:lnTo>
                    <a:lnTo>
                      <a:pt x="1399032" y="1131189"/>
                    </a:lnTo>
                    <a:lnTo>
                      <a:pt x="1428750" y="1131189"/>
                    </a:lnTo>
                    <a:lnTo>
                      <a:pt x="1428750" y="1101376"/>
                    </a:lnTo>
                    <a:lnTo>
                      <a:pt x="1458468" y="1101376"/>
                    </a:lnTo>
                    <a:lnTo>
                      <a:pt x="1458468" y="1071563"/>
                    </a:lnTo>
                    <a:lnTo>
                      <a:pt x="1488281" y="1071563"/>
                    </a:lnTo>
                    <a:lnTo>
                      <a:pt x="1488281" y="1041845"/>
                    </a:lnTo>
                    <a:lnTo>
                      <a:pt x="1518095" y="1041845"/>
                    </a:lnTo>
                    <a:lnTo>
                      <a:pt x="1518095" y="1012127"/>
                    </a:lnTo>
                    <a:lnTo>
                      <a:pt x="1547813" y="1012127"/>
                    </a:lnTo>
                    <a:lnTo>
                      <a:pt x="1547813" y="982313"/>
                    </a:lnTo>
                    <a:lnTo>
                      <a:pt x="1577531" y="982313"/>
                    </a:lnTo>
                    <a:lnTo>
                      <a:pt x="1577531" y="952500"/>
                    </a:lnTo>
                    <a:lnTo>
                      <a:pt x="1577531" y="922782"/>
                    </a:lnTo>
                    <a:lnTo>
                      <a:pt x="1547813" y="922782"/>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9" name="Google Shape;979;p26"/>
            <p:cNvGrpSpPr/>
            <p:nvPr/>
          </p:nvGrpSpPr>
          <p:grpSpPr>
            <a:xfrm>
              <a:off x="6600825" y="3577780"/>
              <a:ext cx="1577530" cy="1845468"/>
              <a:chOff x="6600825" y="3577780"/>
              <a:chExt cx="1577530" cy="1845468"/>
            </a:xfrm>
          </p:grpSpPr>
          <p:grpSp>
            <p:nvGrpSpPr>
              <p:cNvPr id="980" name="Google Shape;980;p26"/>
              <p:cNvGrpSpPr/>
              <p:nvPr/>
            </p:nvGrpSpPr>
            <p:grpSpPr>
              <a:xfrm>
                <a:off x="6600825" y="4024312"/>
                <a:ext cx="386905" cy="595312"/>
                <a:chOff x="6600825" y="4024312"/>
                <a:chExt cx="386905" cy="595312"/>
              </a:xfrm>
            </p:grpSpPr>
            <p:sp>
              <p:nvSpPr>
                <p:cNvPr id="981" name="Google Shape;981;p26"/>
                <p:cNvSpPr/>
                <p:nvPr/>
              </p:nvSpPr>
              <p:spPr>
                <a:xfrm>
                  <a:off x="6600825" y="4083843"/>
                  <a:ext cx="29718" cy="476250"/>
                </a:xfrm>
                <a:custGeom>
                  <a:rect b="b" l="l" r="r" t="t"/>
                  <a:pathLst>
                    <a:path extrusionOk="0" h="476250" w="29718">
                      <a:moveTo>
                        <a:pt x="0" y="0"/>
                      </a:moveTo>
                      <a:lnTo>
                        <a:pt x="29718" y="0"/>
                      </a:lnTo>
                      <a:lnTo>
                        <a:pt x="29718" y="476250"/>
                      </a:lnTo>
                      <a:lnTo>
                        <a:pt x="0" y="4762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26"/>
                <p:cNvSpPr/>
                <p:nvPr/>
              </p:nvSpPr>
              <p:spPr>
                <a:xfrm>
                  <a:off x="6958012" y="4083843"/>
                  <a:ext cx="29718" cy="476250"/>
                </a:xfrm>
                <a:custGeom>
                  <a:rect b="b" l="l" r="r" t="t"/>
                  <a:pathLst>
                    <a:path extrusionOk="0" h="476250" w="29718">
                      <a:moveTo>
                        <a:pt x="0" y="0"/>
                      </a:moveTo>
                      <a:lnTo>
                        <a:pt x="29718" y="0"/>
                      </a:lnTo>
                      <a:lnTo>
                        <a:pt x="29718" y="476250"/>
                      </a:lnTo>
                      <a:lnTo>
                        <a:pt x="0" y="4762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3" name="Google Shape;983;p26"/>
                <p:cNvSpPr/>
                <p:nvPr/>
              </p:nvSpPr>
              <p:spPr>
                <a:xfrm>
                  <a:off x="6630543" y="4054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4" name="Google Shape;984;p26"/>
                <p:cNvSpPr/>
                <p:nvPr/>
              </p:nvSpPr>
              <p:spPr>
                <a:xfrm>
                  <a:off x="6928294" y="4054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5" name="Google Shape;985;p26"/>
                <p:cNvSpPr/>
                <p:nvPr/>
              </p:nvSpPr>
              <p:spPr>
                <a:xfrm>
                  <a:off x="6660356" y="4024312"/>
                  <a:ext cx="267843" cy="29718"/>
                </a:xfrm>
                <a:custGeom>
                  <a:rect b="b" l="l" r="r" t="t"/>
                  <a:pathLst>
                    <a:path extrusionOk="0" h="29718" w="267843">
                      <a:moveTo>
                        <a:pt x="0" y="0"/>
                      </a:moveTo>
                      <a:lnTo>
                        <a:pt x="267843" y="0"/>
                      </a:lnTo>
                      <a:lnTo>
                        <a:pt x="26784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6" name="Google Shape;986;p26"/>
                <p:cNvSpPr/>
                <p:nvPr/>
              </p:nvSpPr>
              <p:spPr>
                <a:xfrm>
                  <a:off x="6630543" y="4560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26"/>
                <p:cNvSpPr/>
                <p:nvPr/>
              </p:nvSpPr>
              <p:spPr>
                <a:xfrm>
                  <a:off x="6928294" y="4560093"/>
                  <a:ext cx="29718" cy="29718"/>
                </a:xfrm>
                <a:custGeom>
                  <a:rect b="b" l="l" r="r" t="t"/>
                  <a:pathLst>
                    <a:path extrusionOk="0" h="29718" w="29718">
                      <a:moveTo>
                        <a:pt x="0" y="0"/>
                      </a:moveTo>
                      <a:lnTo>
                        <a:pt x="29718" y="0"/>
                      </a:lnTo>
                      <a:lnTo>
                        <a:pt x="29718"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8" name="Google Shape;988;p26"/>
                <p:cNvSpPr/>
                <p:nvPr/>
              </p:nvSpPr>
              <p:spPr>
                <a:xfrm>
                  <a:off x="6660356" y="4589906"/>
                  <a:ext cx="267843" cy="29718"/>
                </a:xfrm>
                <a:custGeom>
                  <a:rect b="b" l="l" r="r" t="t"/>
                  <a:pathLst>
                    <a:path extrusionOk="0" h="29718" w="267843">
                      <a:moveTo>
                        <a:pt x="0" y="0"/>
                      </a:moveTo>
                      <a:lnTo>
                        <a:pt x="267843" y="0"/>
                      </a:lnTo>
                      <a:lnTo>
                        <a:pt x="26784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9" name="Google Shape;989;p26"/>
                <p:cNvSpPr/>
                <p:nvPr/>
              </p:nvSpPr>
              <p:spPr>
                <a:xfrm>
                  <a:off x="6660356" y="4470844"/>
                  <a:ext cx="267843" cy="29718"/>
                </a:xfrm>
                <a:custGeom>
                  <a:rect b="b" l="l" r="r" t="t"/>
                  <a:pathLst>
                    <a:path extrusionOk="0" h="29718" w="267843">
                      <a:moveTo>
                        <a:pt x="0" y="0"/>
                      </a:moveTo>
                      <a:lnTo>
                        <a:pt x="267843" y="0"/>
                      </a:lnTo>
                      <a:lnTo>
                        <a:pt x="26784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26"/>
                <p:cNvSpPr/>
                <p:nvPr/>
              </p:nvSpPr>
              <p:spPr>
                <a:xfrm>
                  <a:off x="6690169" y="444103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1" name="Google Shape;991;p26"/>
                <p:cNvSpPr/>
                <p:nvPr/>
              </p:nvSpPr>
              <p:spPr>
                <a:xfrm>
                  <a:off x="6719887" y="4411217"/>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2" name="Google Shape;992;p26"/>
                <p:cNvSpPr/>
                <p:nvPr/>
              </p:nvSpPr>
              <p:spPr>
                <a:xfrm>
                  <a:off x="6868668" y="4441030"/>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3" name="Google Shape;993;p26"/>
                <p:cNvSpPr/>
                <p:nvPr/>
              </p:nvSpPr>
              <p:spPr>
                <a:xfrm>
                  <a:off x="6809232" y="4411217"/>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4" name="Google Shape;994;p26"/>
                <p:cNvSpPr/>
                <p:nvPr/>
              </p:nvSpPr>
              <p:spPr>
                <a:xfrm>
                  <a:off x="6838950" y="4202905"/>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26"/>
                <p:cNvSpPr/>
                <p:nvPr/>
              </p:nvSpPr>
              <p:spPr>
                <a:xfrm>
                  <a:off x="6719887" y="4202905"/>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26"/>
                <p:cNvSpPr/>
                <p:nvPr/>
              </p:nvSpPr>
              <p:spPr>
                <a:xfrm>
                  <a:off x="6809232" y="417309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26"/>
                <p:cNvSpPr/>
                <p:nvPr/>
              </p:nvSpPr>
              <p:spPr>
                <a:xfrm>
                  <a:off x="6868668" y="42921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8" name="Google Shape;998;p26"/>
                <p:cNvSpPr/>
                <p:nvPr/>
              </p:nvSpPr>
              <p:spPr>
                <a:xfrm>
                  <a:off x="6838950" y="414337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9" name="Google Shape;999;p26"/>
                <p:cNvSpPr/>
                <p:nvPr/>
              </p:nvSpPr>
              <p:spPr>
                <a:xfrm>
                  <a:off x="6809232" y="4321968"/>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0" name="Google Shape;1000;p26"/>
                <p:cNvSpPr/>
                <p:nvPr/>
              </p:nvSpPr>
              <p:spPr>
                <a:xfrm>
                  <a:off x="6690169" y="42921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26"/>
                <p:cNvSpPr/>
                <p:nvPr/>
              </p:nvSpPr>
              <p:spPr>
                <a:xfrm>
                  <a:off x="6719887" y="4321968"/>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26"/>
                <p:cNvSpPr/>
                <p:nvPr/>
              </p:nvSpPr>
              <p:spPr>
                <a:xfrm>
                  <a:off x="6719887" y="414337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26"/>
                <p:cNvSpPr/>
                <p:nvPr/>
              </p:nvSpPr>
              <p:spPr>
                <a:xfrm>
                  <a:off x="6779418" y="414337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26"/>
                <p:cNvSpPr/>
                <p:nvPr/>
              </p:nvSpPr>
              <p:spPr>
                <a:xfrm>
                  <a:off x="6660356" y="40838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26"/>
                <p:cNvSpPr/>
                <p:nvPr/>
              </p:nvSpPr>
              <p:spPr>
                <a:xfrm>
                  <a:off x="6898481" y="40838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26"/>
                <p:cNvSpPr/>
                <p:nvPr/>
              </p:nvSpPr>
              <p:spPr>
                <a:xfrm>
                  <a:off x="6660356" y="4530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26"/>
                <p:cNvSpPr/>
                <p:nvPr/>
              </p:nvSpPr>
              <p:spPr>
                <a:xfrm>
                  <a:off x="6898481" y="4530280"/>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26"/>
                <p:cNvSpPr/>
                <p:nvPr/>
              </p:nvSpPr>
              <p:spPr>
                <a:xfrm>
                  <a:off x="6749605" y="417309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26"/>
                <p:cNvSpPr/>
                <p:nvPr/>
              </p:nvSpPr>
              <p:spPr>
                <a:xfrm>
                  <a:off x="6749605" y="4262437"/>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0" name="Google Shape;1010;p26"/>
                <p:cNvSpPr/>
                <p:nvPr/>
              </p:nvSpPr>
              <p:spPr>
                <a:xfrm>
                  <a:off x="6630733" y="4054125"/>
                  <a:ext cx="327278" cy="535685"/>
                </a:xfrm>
                <a:custGeom>
                  <a:rect b="b" l="l" r="r" t="t"/>
                  <a:pathLst>
                    <a:path extrusionOk="0" h="535685" w="327278">
                      <a:moveTo>
                        <a:pt x="297561" y="29718"/>
                      </a:moveTo>
                      <a:lnTo>
                        <a:pt x="297561" y="59436"/>
                      </a:lnTo>
                      <a:lnTo>
                        <a:pt x="267843" y="59436"/>
                      </a:lnTo>
                      <a:lnTo>
                        <a:pt x="267843" y="29718"/>
                      </a:lnTo>
                      <a:lnTo>
                        <a:pt x="297561" y="29718"/>
                      </a:lnTo>
                      <a:lnTo>
                        <a:pt x="297561" y="0"/>
                      </a:lnTo>
                      <a:lnTo>
                        <a:pt x="29718" y="0"/>
                      </a:lnTo>
                      <a:lnTo>
                        <a:pt x="29718" y="29718"/>
                      </a:lnTo>
                      <a:lnTo>
                        <a:pt x="59436" y="29718"/>
                      </a:lnTo>
                      <a:lnTo>
                        <a:pt x="59436" y="59436"/>
                      </a:lnTo>
                      <a:lnTo>
                        <a:pt x="29718" y="59436"/>
                      </a:lnTo>
                      <a:lnTo>
                        <a:pt x="29718" y="29718"/>
                      </a:lnTo>
                      <a:lnTo>
                        <a:pt x="0" y="29718"/>
                      </a:lnTo>
                      <a:lnTo>
                        <a:pt x="0" y="505968"/>
                      </a:lnTo>
                      <a:lnTo>
                        <a:pt x="29718" y="505968"/>
                      </a:lnTo>
                      <a:lnTo>
                        <a:pt x="29718" y="476250"/>
                      </a:lnTo>
                      <a:lnTo>
                        <a:pt x="59436" y="476250"/>
                      </a:lnTo>
                      <a:lnTo>
                        <a:pt x="59436" y="505968"/>
                      </a:lnTo>
                      <a:lnTo>
                        <a:pt x="29718" y="505968"/>
                      </a:lnTo>
                      <a:lnTo>
                        <a:pt x="29718" y="535686"/>
                      </a:lnTo>
                      <a:lnTo>
                        <a:pt x="297561" y="535686"/>
                      </a:lnTo>
                      <a:lnTo>
                        <a:pt x="297561" y="505968"/>
                      </a:lnTo>
                      <a:lnTo>
                        <a:pt x="267843" y="505968"/>
                      </a:lnTo>
                      <a:lnTo>
                        <a:pt x="267843" y="476250"/>
                      </a:lnTo>
                      <a:lnTo>
                        <a:pt x="297561" y="476250"/>
                      </a:lnTo>
                      <a:lnTo>
                        <a:pt x="297561" y="505968"/>
                      </a:lnTo>
                      <a:lnTo>
                        <a:pt x="327279" y="505968"/>
                      </a:lnTo>
                      <a:lnTo>
                        <a:pt x="327279" y="29718"/>
                      </a:lnTo>
                      <a:lnTo>
                        <a:pt x="297561" y="29718"/>
                      </a:lnTo>
                      <a:close/>
                      <a:moveTo>
                        <a:pt x="297561" y="446437"/>
                      </a:moveTo>
                      <a:lnTo>
                        <a:pt x="29718" y="446437"/>
                      </a:lnTo>
                      <a:lnTo>
                        <a:pt x="29718" y="416719"/>
                      </a:lnTo>
                      <a:lnTo>
                        <a:pt x="59436" y="416719"/>
                      </a:lnTo>
                      <a:lnTo>
                        <a:pt x="59436" y="387001"/>
                      </a:lnTo>
                      <a:lnTo>
                        <a:pt x="89154" y="387001"/>
                      </a:lnTo>
                      <a:lnTo>
                        <a:pt x="89154" y="357283"/>
                      </a:lnTo>
                      <a:lnTo>
                        <a:pt x="148685" y="357283"/>
                      </a:lnTo>
                      <a:lnTo>
                        <a:pt x="148685" y="297752"/>
                      </a:lnTo>
                      <a:lnTo>
                        <a:pt x="89154" y="297752"/>
                      </a:lnTo>
                      <a:lnTo>
                        <a:pt x="89154" y="268033"/>
                      </a:lnTo>
                      <a:lnTo>
                        <a:pt x="59436" y="268033"/>
                      </a:lnTo>
                      <a:lnTo>
                        <a:pt x="59436" y="238315"/>
                      </a:lnTo>
                      <a:lnTo>
                        <a:pt x="89154" y="238315"/>
                      </a:lnTo>
                      <a:lnTo>
                        <a:pt x="89154" y="268033"/>
                      </a:lnTo>
                      <a:lnTo>
                        <a:pt x="148685" y="268033"/>
                      </a:lnTo>
                      <a:lnTo>
                        <a:pt x="148685" y="238315"/>
                      </a:lnTo>
                      <a:lnTo>
                        <a:pt x="118967" y="238315"/>
                      </a:lnTo>
                      <a:lnTo>
                        <a:pt x="118967" y="208597"/>
                      </a:lnTo>
                      <a:lnTo>
                        <a:pt x="89249" y="208597"/>
                      </a:lnTo>
                      <a:lnTo>
                        <a:pt x="89249" y="149066"/>
                      </a:lnTo>
                      <a:lnTo>
                        <a:pt x="118967" y="149066"/>
                      </a:lnTo>
                      <a:lnTo>
                        <a:pt x="118967" y="119348"/>
                      </a:lnTo>
                      <a:lnTo>
                        <a:pt x="89249" y="119348"/>
                      </a:lnTo>
                      <a:lnTo>
                        <a:pt x="89249" y="89630"/>
                      </a:lnTo>
                      <a:lnTo>
                        <a:pt x="118967" y="89630"/>
                      </a:lnTo>
                      <a:lnTo>
                        <a:pt x="118967" y="119348"/>
                      </a:lnTo>
                      <a:lnTo>
                        <a:pt x="148685" y="119348"/>
                      </a:lnTo>
                      <a:lnTo>
                        <a:pt x="148685" y="89630"/>
                      </a:lnTo>
                      <a:lnTo>
                        <a:pt x="178403" y="89630"/>
                      </a:lnTo>
                      <a:lnTo>
                        <a:pt x="178403" y="119348"/>
                      </a:lnTo>
                      <a:lnTo>
                        <a:pt x="208121" y="119348"/>
                      </a:lnTo>
                      <a:lnTo>
                        <a:pt x="208121" y="89630"/>
                      </a:lnTo>
                      <a:lnTo>
                        <a:pt x="237839" y="89630"/>
                      </a:lnTo>
                      <a:lnTo>
                        <a:pt x="237839" y="119348"/>
                      </a:lnTo>
                      <a:lnTo>
                        <a:pt x="208121" y="119348"/>
                      </a:lnTo>
                      <a:lnTo>
                        <a:pt x="208121" y="149066"/>
                      </a:lnTo>
                      <a:lnTo>
                        <a:pt x="237839" y="149066"/>
                      </a:lnTo>
                      <a:lnTo>
                        <a:pt x="237839" y="208597"/>
                      </a:lnTo>
                      <a:lnTo>
                        <a:pt x="208121" y="208597"/>
                      </a:lnTo>
                      <a:lnTo>
                        <a:pt x="208121" y="238315"/>
                      </a:lnTo>
                      <a:lnTo>
                        <a:pt x="178403" y="238315"/>
                      </a:lnTo>
                      <a:lnTo>
                        <a:pt x="178403" y="268033"/>
                      </a:lnTo>
                      <a:lnTo>
                        <a:pt x="237934" y="268033"/>
                      </a:lnTo>
                      <a:lnTo>
                        <a:pt x="237934" y="238315"/>
                      </a:lnTo>
                      <a:lnTo>
                        <a:pt x="267652" y="238315"/>
                      </a:lnTo>
                      <a:lnTo>
                        <a:pt x="267652" y="268033"/>
                      </a:lnTo>
                      <a:lnTo>
                        <a:pt x="237934" y="268033"/>
                      </a:lnTo>
                      <a:lnTo>
                        <a:pt x="237934" y="297752"/>
                      </a:lnTo>
                      <a:lnTo>
                        <a:pt x="178403" y="297752"/>
                      </a:lnTo>
                      <a:lnTo>
                        <a:pt x="178403" y="357283"/>
                      </a:lnTo>
                      <a:lnTo>
                        <a:pt x="237934" y="357283"/>
                      </a:lnTo>
                      <a:lnTo>
                        <a:pt x="237934" y="387001"/>
                      </a:lnTo>
                      <a:lnTo>
                        <a:pt x="267652" y="387001"/>
                      </a:lnTo>
                      <a:lnTo>
                        <a:pt x="267652" y="416719"/>
                      </a:lnTo>
                      <a:lnTo>
                        <a:pt x="297370" y="416719"/>
                      </a:lnTo>
                      <a:lnTo>
                        <a:pt x="297370" y="44643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26"/>
                <p:cNvSpPr/>
                <p:nvPr/>
              </p:nvSpPr>
              <p:spPr>
                <a:xfrm>
                  <a:off x="6719887" y="4441030"/>
                  <a:ext cx="148780" cy="29718"/>
                </a:xfrm>
                <a:custGeom>
                  <a:rect b="b" l="l" r="r" t="t"/>
                  <a:pathLst>
                    <a:path extrusionOk="0" h="29718" w="148780">
                      <a:moveTo>
                        <a:pt x="0" y="0"/>
                      </a:moveTo>
                      <a:lnTo>
                        <a:pt x="148780" y="0"/>
                      </a:lnTo>
                      <a:lnTo>
                        <a:pt x="148780"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26"/>
                <p:cNvSpPr/>
                <p:nvPr/>
              </p:nvSpPr>
              <p:spPr>
                <a:xfrm>
                  <a:off x="6749605" y="4173092"/>
                  <a:ext cx="89344" cy="89344"/>
                </a:xfrm>
                <a:custGeom>
                  <a:rect b="b" l="l" r="r" t="t"/>
                  <a:pathLst>
                    <a:path extrusionOk="0" h="89344" w="89344">
                      <a:moveTo>
                        <a:pt x="89345" y="29813"/>
                      </a:moveTo>
                      <a:lnTo>
                        <a:pt x="89345" y="89345"/>
                      </a:lnTo>
                      <a:lnTo>
                        <a:pt x="0" y="89345"/>
                      </a:lnTo>
                      <a:lnTo>
                        <a:pt x="0" y="29813"/>
                      </a:lnTo>
                      <a:lnTo>
                        <a:pt x="29813" y="29813"/>
                      </a:lnTo>
                      <a:lnTo>
                        <a:pt x="29813" y="0"/>
                      </a:lnTo>
                      <a:lnTo>
                        <a:pt x="59627" y="0"/>
                      </a:lnTo>
                      <a:lnTo>
                        <a:pt x="59627" y="29813"/>
                      </a:lnTo>
                      <a:lnTo>
                        <a:pt x="89345" y="2981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26"/>
                <p:cNvSpPr/>
                <p:nvPr/>
              </p:nvSpPr>
              <p:spPr>
                <a:xfrm>
                  <a:off x="6779418" y="4292155"/>
                  <a:ext cx="29718" cy="148780"/>
                </a:xfrm>
                <a:custGeom>
                  <a:rect b="b" l="l" r="r" t="t"/>
                  <a:pathLst>
                    <a:path extrusionOk="0" h="148780" w="29718">
                      <a:moveTo>
                        <a:pt x="0" y="0"/>
                      </a:moveTo>
                      <a:lnTo>
                        <a:pt x="29718" y="0"/>
                      </a:lnTo>
                      <a:lnTo>
                        <a:pt x="29718" y="148780"/>
                      </a:lnTo>
                      <a:lnTo>
                        <a:pt x="0" y="14878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4" name="Google Shape;1014;p26"/>
              <p:cNvGrpSpPr/>
              <p:nvPr/>
            </p:nvGrpSpPr>
            <p:grpSpPr>
              <a:xfrm>
                <a:off x="6690169" y="4292155"/>
                <a:ext cx="1160717" cy="1101280"/>
                <a:chOff x="6690169" y="4292155"/>
                <a:chExt cx="1160717" cy="1101280"/>
              </a:xfrm>
            </p:grpSpPr>
            <p:sp>
              <p:nvSpPr>
                <p:cNvPr id="1015" name="Google Shape;1015;p26"/>
                <p:cNvSpPr/>
                <p:nvPr/>
              </p:nvSpPr>
              <p:spPr>
                <a:xfrm>
                  <a:off x="6838950" y="5363717"/>
                  <a:ext cx="535781" cy="29718"/>
                </a:xfrm>
                <a:custGeom>
                  <a:rect b="b" l="l" r="r" t="t"/>
                  <a:pathLst>
                    <a:path extrusionOk="0" h="29718" w="535781">
                      <a:moveTo>
                        <a:pt x="0" y="0"/>
                      </a:moveTo>
                      <a:lnTo>
                        <a:pt x="535781" y="0"/>
                      </a:lnTo>
                      <a:lnTo>
                        <a:pt x="53578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6" name="Google Shape;1016;p26"/>
                <p:cNvSpPr/>
                <p:nvPr/>
              </p:nvSpPr>
              <p:spPr>
                <a:xfrm>
                  <a:off x="6809232" y="533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26"/>
                <p:cNvSpPr/>
                <p:nvPr/>
              </p:nvSpPr>
              <p:spPr>
                <a:xfrm>
                  <a:off x="7404544" y="5304281"/>
                  <a:ext cx="29718" cy="29718"/>
                </a:xfrm>
                <a:custGeom>
                  <a:rect b="b" l="l" r="r" t="t"/>
                  <a:pathLst>
                    <a:path extrusionOk="0" h="29718" w="29718">
                      <a:moveTo>
                        <a:pt x="0" y="0"/>
                      </a:moveTo>
                      <a:lnTo>
                        <a:pt x="29718" y="0"/>
                      </a:lnTo>
                      <a:lnTo>
                        <a:pt x="29718"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26"/>
                <p:cNvSpPr/>
                <p:nvPr/>
              </p:nvSpPr>
              <p:spPr>
                <a:xfrm>
                  <a:off x="7374731" y="5333999"/>
                  <a:ext cx="29718" cy="29718"/>
                </a:xfrm>
                <a:custGeom>
                  <a:rect b="b" l="l" r="r" t="t"/>
                  <a:pathLst>
                    <a:path extrusionOk="0" h="29718" w="29718">
                      <a:moveTo>
                        <a:pt x="0" y="0"/>
                      </a:moveTo>
                      <a:lnTo>
                        <a:pt x="29718" y="0"/>
                      </a:lnTo>
                      <a:lnTo>
                        <a:pt x="29718"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26"/>
                <p:cNvSpPr/>
                <p:nvPr/>
              </p:nvSpPr>
              <p:spPr>
                <a:xfrm>
                  <a:off x="7404544" y="5214937"/>
                  <a:ext cx="29718" cy="29718"/>
                </a:xfrm>
                <a:custGeom>
                  <a:rect b="b" l="l" r="r" t="t"/>
                  <a:pathLst>
                    <a:path extrusionOk="0" h="29718" w="29718">
                      <a:moveTo>
                        <a:pt x="0" y="0"/>
                      </a:moveTo>
                      <a:lnTo>
                        <a:pt x="29718" y="0"/>
                      </a:lnTo>
                      <a:lnTo>
                        <a:pt x="29718"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26"/>
                <p:cNvSpPr/>
                <p:nvPr/>
              </p:nvSpPr>
              <p:spPr>
                <a:xfrm>
                  <a:off x="7434262" y="5274468"/>
                  <a:ext cx="29718" cy="29718"/>
                </a:xfrm>
                <a:custGeom>
                  <a:rect b="b" l="l" r="r" t="t"/>
                  <a:pathLst>
                    <a:path extrusionOk="0" h="29718" w="29718">
                      <a:moveTo>
                        <a:pt x="0" y="0"/>
                      </a:moveTo>
                      <a:lnTo>
                        <a:pt x="29718" y="0"/>
                      </a:lnTo>
                      <a:lnTo>
                        <a:pt x="29718"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26"/>
                <p:cNvSpPr/>
                <p:nvPr/>
              </p:nvSpPr>
              <p:spPr>
                <a:xfrm>
                  <a:off x="7463980" y="5304281"/>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2" name="Google Shape;1022;p26"/>
                <p:cNvSpPr/>
                <p:nvPr/>
              </p:nvSpPr>
              <p:spPr>
                <a:xfrm>
                  <a:off x="7553325" y="527446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26"/>
                <p:cNvSpPr/>
                <p:nvPr/>
              </p:nvSpPr>
              <p:spPr>
                <a:xfrm>
                  <a:off x="7642669" y="524465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4" name="Google Shape;1024;p26"/>
                <p:cNvSpPr/>
                <p:nvPr/>
              </p:nvSpPr>
              <p:spPr>
                <a:xfrm>
                  <a:off x="7731918" y="515540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5" name="Google Shape;1025;p26"/>
                <p:cNvSpPr/>
                <p:nvPr/>
              </p:nvSpPr>
              <p:spPr>
                <a:xfrm>
                  <a:off x="7761732" y="5066156"/>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6" name="Google Shape;1026;p26"/>
                <p:cNvSpPr/>
                <p:nvPr/>
              </p:nvSpPr>
              <p:spPr>
                <a:xfrm>
                  <a:off x="7791450" y="4887467"/>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7" name="Google Shape;1027;p26"/>
                <p:cNvSpPr/>
                <p:nvPr/>
              </p:nvSpPr>
              <p:spPr>
                <a:xfrm>
                  <a:off x="7791450" y="4560093"/>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26"/>
                <p:cNvSpPr/>
                <p:nvPr/>
              </p:nvSpPr>
              <p:spPr>
                <a:xfrm>
                  <a:off x="7761732" y="450056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26"/>
                <p:cNvSpPr/>
                <p:nvPr/>
              </p:nvSpPr>
              <p:spPr>
                <a:xfrm>
                  <a:off x="7731918" y="44708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0" name="Google Shape;1030;p26"/>
                <p:cNvSpPr/>
                <p:nvPr/>
              </p:nvSpPr>
              <p:spPr>
                <a:xfrm>
                  <a:off x="7702105"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1" name="Google Shape;1031;p26"/>
                <p:cNvSpPr/>
                <p:nvPr/>
              </p:nvSpPr>
              <p:spPr>
                <a:xfrm>
                  <a:off x="7642669" y="441121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2" name="Google Shape;1032;p26"/>
                <p:cNvSpPr/>
                <p:nvPr/>
              </p:nvSpPr>
              <p:spPr>
                <a:xfrm>
                  <a:off x="7583043" y="438149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3" name="Google Shape;1033;p26"/>
                <p:cNvSpPr/>
                <p:nvPr/>
              </p:nvSpPr>
              <p:spPr>
                <a:xfrm>
                  <a:off x="7523607" y="43517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4" name="Google Shape;1034;p26"/>
                <p:cNvSpPr/>
                <p:nvPr/>
              </p:nvSpPr>
              <p:spPr>
                <a:xfrm>
                  <a:off x="6958012" y="438149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5" name="Google Shape;1035;p26"/>
                <p:cNvSpPr/>
                <p:nvPr/>
              </p:nvSpPr>
              <p:spPr>
                <a:xfrm>
                  <a:off x="6898481" y="441121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26"/>
                <p:cNvSpPr/>
                <p:nvPr/>
              </p:nvSpPr>
              <p:spPr>
                <a:xfrm>
                  <a:off x="6868668"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26"/>
                <p:cNvSpPr/>
                <p:nvPr/>
              </p:nvSpPr>
              <p:spPr>
                <a:xfrm>
                  <a:off x="6838950" y="44708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8" name="Google Shape;1038;p26"/>
                <p:cNvSpPr/>
                <p:nvPr/>
              </p:nvSpPr>
              <p:spPr>
                <a:xfrm>
                  <a:off x="6809232" y="450056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26"/>
                <p:cNvSpPr/>
                <p:nvPr/>
              </p:nvSpPr>
              <p:spPr>
                <a:xfrm>
                  <a:off x="6779418" y="45600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0" name="Google Shape;1040;p26"/>
                <p:cNvSpPr/>
                <p:nvPr/>
              </p:nvSpPr>
              <p:spPr>
                <a:xfrm>
                  <a:off x="7017543" y="43517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1" name="Google Shape;1041;p26"/>
                <p:cNvSpPr/>
                <p:nvPr/>
              </p:nvSpPr>
              <p:spPr>
                <a:xfrm>
                  <a:off x="7434262" y="432196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2" name="Google Shape;1042;p26"/>
                <p:cNvSpPr/>
                <p:nvPr/>
              </p:nvSpPr>
              <p:spPr>
                <a:xfrm>
                  <a:off x="7077075" y="4321968"/>
                  <a:ext cx="89344" cy="29718"/>
                </a:xfrm>
                <a:custGeom>
                  <a:rect b="b" l="l" r="r" t="t"/>
                  <a:pathLst>
                    <a:path extrusionOk="0" h="29718" w="89344">
                      <a:moveTo>
                        <a:pt x="0" y="0"/>
                      </a:moveTo>
                      <a:lnTo>
                        <a:pt x="89345" y="0"/>
                      </a:lnTo>
                      <a:lnTo>
                        <a:pt x="89345"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3" name="Google Shape;1043;p26"/>
                <p:cNvSpPr/>
                <p:nvPr/>
              </p:nvSpPr>
              <p:spPr>
                <a:xfrm>
                  <a:off x="7166419" y="4292155"/>
                  <a:ext cx="267843" cy="29718"/>
                </a:xfrm>
                <a:custGeom>
                  <a:rect b="b" l="l" r="r" t="t"/>
                  <a:pathLst>
                    <a:path extrusionOk="0" h="29718" w="267843">
                      <a:moveTo>
                        <a:pt x="0" y="0"/>
                      </a:moveTo>
                      <a:lnTo>
                        <a:pt x="267843" y="0"/>
                      </a:lnTo>
                      <a:lnTo>
                        <a:pt x="267843"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26"/>
                <p:cNvSpPr/>
                <p:nvPr/>
              </p:nvSpPr>
              <p:spPr>
                <a:xfrm>
                  <a:off x="7821168" y="4679155"/>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5" name="Google Shape;1045;p26"/>
                <p:cNvSpPr/>
                <p:nvPr/>
              </p:nvSpPr>
              <p:spPr>
                <a:xfrm>
                  <a:off x="6749605" y="4649342"/>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6" name="Google Shape;1046;p26"/>
                <p:cNvSpPr/>
                <p:nvPr/>
              </p:nvSpPr>
              <p:spPr>
                <a:xfrm>
                  <a:off x="7702105" y="52149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26"/>
                <p:cNvSpPr/>
                <p:nvPr/>
              </p:nvSpPr>
              <p:spPr>
                <a:xfrm>
                  <a:off x="6809232" y="50363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26"/>
                <p:cNvSpPr/>
                <p:nvPr/>
              </p:nvSpPr>
              <p:spPr>
                <a:xfrm>
                  <a:off x="6779418" y="5006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26"/>
                <p:cNvSpPr/>
                <p:nvPr/>
              </p:nvSpPr>
              <p:spPr>
                <a:xfrm>
                  <a:off x="6719887" y="48577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26"/>
                <p:cNvSpPr/>
                <p:nvPr/>
              </p:nvSpPr>
              <p:spPr>
                <a:xfrm>
                  <a:off x="6719887" y="497681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26"/>
                <p:cNvSpPr/>
                <p:nvPr/>
              </p:nvSpPr>
              <p:spPr>
                <a:xfrm>
                  <a:off x="6690169" y="4917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26"/>
                <p:cNvSpPr/>
                <p:nvPr/>
              </p:nvSpPr>
              <p:spPr>
                <a:xfrm>
                  <a:off x="6838950" y="51852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26"/>
                <p:cNvSpPr/>
                <p:nvPr/>
              </p:nvSpPr>
              <p:spPr>
                <a:xfrm>
                  <a:off x="6898481" y="5155405"/>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26"/>
                <p:cNvSpPr/>
                <p:nvPr/>
              </p:nvSpPr>
              <p:spPr>
                <a:xfrm>
                  <a:off x="6987730" y="5185219"/>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26"/>
                <p:cNvSpPr/>
                <p:nvPr/>
              </p:nvSpPr>
              <p:spPr>
                <a:xfrm>
                  <a:off x="7077075" y="5214937"/>
                  <a:ext cx="148780" cy="29718"/>
                </a:xfrm>
                <a:custGeom>
                  <a:rect b="b" l="l" r="r" t="t"/>
                  <a:pathLst>
                    <a:path extrusionOk="0" h="29718" w="148780">
                      <a:moveTo>
                        <a:pt x="0" y="0"/>
                      </a:moveTo>
                      <a:lnTo>
                        <a:pt x="148780" y="0"/>
                      </a:lnTo>
                      <a:lnTo>
                        <a:pt x="148780"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26"/>
                <p:cNvSpPr/>
                <p:nvPr/>
              </p:nvSpPr>
              <p:spPr>
                <a:xfrm>
                  <a:off x="7225855" y="518521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26"/>
                <p:cNvSpPr/>
                <p:nvPr/>
              </p:nvSpPr>
              <p:spPr>
                <a:xfrm>
                  <a:off x="7285482" y="5095874"/>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26"/>
                <p:cNvSpPr/>
                <p:nvPr/>
              </p:nvSpPr>
              <p:spPr>
                <a:xfrm>
                  <a:off x="7315200" y="4976812"/>
                  <a:ext cx="29718" cy="119062"/>
                </a:xfrm>
                <a:custGeom>
                  <a:rect b="b" l="l" r="r" t="t"/>
                  <a:pathLst>
                    <a:path extrusionOk="0" h="119062" w="29718">
                      <a:moveTo>
                        <a:pt x="0" y="0"/>
                      </a:moveTo>
                      <a:lnTo>
                        <a:pt x="29718" y="0"/>
                      </a:lnTo>
                      <a:lnTo>
                        <a:pt x="29718" y="119063"/>
                      </a:lnTo>
                      <a:lnTo>
                        <a:pt x="0" y="11906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9" name="Google Shape;1059;p26"/>
                <p:cNvSpPr/>
                <p:nvPr/>
              </p:nvSpPr>
              <p:spPr>
                <a:xfrm>
                  <a:off x="6838950" y="50661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0" name="Google Shape;1060;p26"/>
                <p:cNvSpPr/>
                <p:nvPr/>
              </p:nvSpPr>
              <p:spPr>
                <a:xfrm>
                  <a:off x="6868668" y="50363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1" name="Google Shape;1061;p26"/>
                <p:cNvSpPr/>
                <p:nvPr/>
              </p:nvSpPr>
              <p:spPr>
                <a:xfrm>
                  <a:off x="6868668" y="50958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2" name="Google Shape;1062;p26"/>
                <p:cNvSpPr/>
                <p:nvPr/>
              </p:nvSpPr>
              <p:spPr>
                <a:xfrm>
                  <a:off x="6898481" y="509587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3" name="Google Shape;1063;p26"/>
                <p:cNvSpPr/>
                <p:nvPr/>
              </p:nvSpPr>
              <p:spPr>
                <a:xfrm>
                  <a:off x="6898481" y="512559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4" name="Google Shape;1064;p26"/>
                <p:cNvSpPr/>
                <p:nvPr/>
              </p:nvSpPr>
              <p:spPr>
                <a:xfrm>
                  <a:off x="6958012" y="512559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5" name="Google Shape;1065;p26"/>
                <p:cNvSpPr/>
                <p:nvPr/>
              </p:nvSpPr>
              <p:spPr>
                <a:xfrm>
                  <a:off x="7017543" y="5155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26"/>
                <p:cNvSpPr/>
                <p:nvPr/>
              </p:nvSpPr>
              <p:spPr>
                <a:xfrm>
                  <a:off x="7077075" y="518521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7" name="Google Shape;1067;p26"/>
                <p:cNvSpPr/>
                <p:nvPr/>
              </p:nvSpPr>
              <p:spPr>
                <a:xfrm>
                  <a:off x="7136606" y="518521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8" name="Google Shape;1068;p26"/>
                <p:cNvSpPr/>
                <p:nvPr/>
              </p:nvSpPr>
              <p:spPr>
                <a:xfrm>
                  <a:off x="7196137" y="518521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9" name="Google Shape;1069;p26"/>
                <p:cNvSpPr/>
                <p:nvPr/>
              </p:nvSpPr>
              <p:spPr>
                <a:xfrm>
                  <a:off x="6928294" y="5066156"/>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0" name="Google Shape;1070;p26"/>
                <p:cNvSpPr/>
                <p:nvPr/>
              </p:nvSpPr>
              <p:spPr>
                <a:xfrm>
                  <a:off x="6898481" y="506615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1" name="Google Shape;1071;p26"/>
                <p:cNvSpPr/>
                <p:nvPr/>
              </p:nvSpPr>
              <p:spPr>
                <a:xfrm>
                  <a:off x="6868668" y="512559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2" name="Google Shape;1072;p26"/>
                <p:cNvSpPr/>
                <p:nvPr/>
              </p:nvSpPr>
              <p:spPr>
                <a:xfrm>
                  <a:off x="6928294" y="512559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26"/>
                <p:cNvSpPr/>
                <p:nvPr/>
              </p:nvSpPr>
              <p:spPr>
                <a:xfrm>
                  <a:off x="6928294" y="509587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4" name="Google Shape;1074;p26"/>
                <p:cNvSpPr/>
                <p:nvPr/>
              </p:nvSpPr>
              <p:spPr>
                <a:xfrm>
                  <a:off x="7047357" y="5155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26"/>
                <p:cNvSpPr/>
                <p:nvPr/>
              </p:nvSpPr>
              <p:spPr>
                <a:xfrm>
                  <a:off x="6958012" y="509587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6" name="Google Shape;1076;p26"/>
                <p:cNvSpPr/>
                <p:nvPr/>
              </p:nvSpPr>
              <p:spPr>
                <a:xfrm>
                  <a:off x="7017543" y="512559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7" name="Google Shape;1077;p26"/>
                <p:cNvSpPr/>
                <p:nvPr/>
              </p:nvSpPr>
              <p:spPr>
                <a:xfrm>
                  <a:off x="6987730" y="5125592"/>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8" name="Google Shape;1078;p26"/>
                <p:cNvSpPr/>
                <p:nvPr/>
              </p:nvSpPr>
              <p:spPr>
                <a:xfrm>
                  <a:off x="6958012" y="5036343"/>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9" name="Google Shape;1079;p26"/>
                <p:cNvSpPr/>
                <p:nvPr/>
              </p:nvSpPr>
              <p:spPr>
                <a:xfrm>
                  <a:off x="7017543" y="506615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0" name="Google Shape;1080;p26"/>
                <p:cNvSpPr/>
                <p:nvPr/>
              </p:nvSpPr>
              <p:spPr>
                <a:xfrm>
                  <a:off x="7077075" y="50661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1" name="Google Shape;1081;p26"/>
                <p:cNvSpPr/>
                <p:nvPr/>
              </p:nvSpPr>
              <p:spPr>
                <a:xfrm>
                  <a:off x="7136606" y="50958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2" name="Google Shape;1082;p26"/>
                <p:cNvSpPr/>
                <p:nvPr/>
              </p:nvSpPr>
              <p:spPr>
                <a:xfrm>
                  <a:off x="7196137" y="509587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3" name="Google Shape;1083;p26"/>
                <p:cNvSpPr/>
                <p:nvPr/>
              </p:nvSpPr>
              <p:spPr>
                <a:xfrm>
                  <a:off x="7077075" y="5155405"/>
                  <a:ext cx="148780" cy="29718"/>
                </a:xfrm>
                <a:custGeom>
                  <a:rect b="b" l="l" r="r" t="t"/>
                  <a:pathLst>
                    <a:path extrusionOk="0" h="29718" w="148780">
                      <a:moveTo>
                        <a:pt x="0" y="0"/>
                      </a:moveTo>
                      <a:lnTo>
                        <a:pt x="148780" y="0"/>
                      </a:lnTo>
                      <a:lnTo>
                        <a:pt x="148780"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4" name="Google Shape;1084;p26"/>
                <p:cNvSpPr/>
                <p:nvPr/>
              </p:nvSpPr>
              <p:spPr>
                <a:xfrm>
                  <a:off x="7225855"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26"/>
                <p:cNvSpPr/>
                <p:nvPr/>
              </p:nvSpPr>
              <p:spPr>
                <a:xfrm>
                  <a:off x="7166419" y="51852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6" name="Google Shape;1086;p26"/>
                <p:cNvSpPr/>
                <p:nvPr/>
              </p:nvSpPr>
              <p:spPr>
                <a:xfrm>
                  <a:off x="7106793" y="5185219"/>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7" name="Google Shape;1087;p26"/>
                <p:cNvSpPr/>
                <p:nvPr/>
              </p:nvSpPr>
              <p:spPr>
                <a:xfrm>
                  <a:off x="7255668" y="50958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26"/>
                <p:cNvSpPr/>
                <p:nvPr/>
              </p:nvSpPr>
              <p:spPr>
                <a:xfrm>
                  <a:off x="7017543" y="509587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26"/>
                <p:cNvSpPr/>
                <p:nvPr/>
              </p:nvSpPr>
              <p:spPr>
                <a:xfrm>
                  <a:off x="7017543" y="5036343"/>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0" name="Google Shape;1090;p26"/>
                <p:cNvSpPr/>
                <p:nvPr/>
              </p:nvSpPr>
              <p:spPr>
                <a:xfrm>
                  <a:off x="7047357" y="5095874"/>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1" name="Google Shape;1091;p26"/>
                <p:cNvSpPr/>
                <p:nvPr/>
              </p:nvSpPr>
              <p:spPr>
                <a:xfrm>
                  <a:off x="6928294" y="5006530"/>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2" name="Google Shape;1092;p26"/>
                <p:cNvSpPr/>
                <p:nvPr/>
              </p:nvSpPr>
              <p:spPr>
                <a:xfrm>
                  <a:off x="7106793" y="5066156"/>
                  <a:ext cx="178593" cy="29718"/>
                </a:xfrm>
                <a:custGeom>
                  <a:rect b="b" l="l" r="r" t="t"/>
                  <a:pathLst>
                    <a:path extrusionOk="0" h="29718" w="178593">
                      <a:moveTo>
                        <a:pt x="0" y="0"/>
                      </a:moveTo>
                      <a:lnTo>
                        <a:pt x="178594" y="0"/>
                      </a:lnTo>
                      <a:lnTo>
                        <a:pt x="178594"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3" name="Google Shape;1093;p26"/>
                <p:cNvSpPr/>
                <p:nvPr/>
              </p:nvSpPr>
              <p:spPr>
                <a:xfrm>
                  <a:off x="7106793" y="5125592"/>
                  <a:ext cx="178593" cy="29718"/>
                </a:xfrm>
                <a:custGeom>
                  <a:rect b="b" l="l" r="r" t="t"/>
                  <a:pathLst>
                    <a:path extrusionOk="0" h="29718" w="178593">
                      <a:moveTo>
                        <a:pt x="0" y="0"/>
                      </a:moveTo>
                      <a:lnTo>
                        <a:pt x="178594" y="0"/>
                      </a:lnTo>
                      <a:lnTo>
                        <a:pt x="178594"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4" name="Google Shape;1094;p26"/>
                <p:cNvSpPr/>
                <p:nvPr/>
              </p:nvSpPr>
              <p:spPr>
                <a:xfrm>
                  <a:off x="7374731" y="5244655"/>
                  <a:ext cx="29718" cy="59531"/>
                </a:xfrm>
                <a:custGeom>
                  <a:rect b="b" l="l" r="r" t="t"/>
                  <a:pathLst>
                    <a:path extrusionOk="0" h="59531" w="29718">
                      <a:moveTo>
                        <a:pt x="0" y="0"/>
                      </a:moveTo>
                      <a:lnTo>
                        <a:pt x="29718" y="0"/>
                      </a:lnTo>
                      <a:lnTo>
                        <a:pt x="29718" y="59531"/>
                      </a:lnTo>
                      <a:lnTo>
                        <a:pt x="0" y="59531"/>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5" name="Google Shape;1095;p26"/>
                <p:cNvSpPr/>
                <p:nvPr/>
              </p:nvSpPr>
              <p:spPr>
                <a:xfrm>
                  <a:off x="7404544" y="5185219"/>
                  <a:ext cx="29718" cy="59531"/>
                </a:xfrm>
                <a:custGeom>
                  <a:rect b="b" l="l" r="r" t="t"/>
                  <a:pathLst>
                    <a:path extrusionOk="0" h="59531" w="29718">
                      <a:moveTo>
                        <a:pt x="0" y="0"/>
                      </a:moveTo>
                      <a:lnTo>
                        <a:pt x="29718" y="0"/>
                      </a:lnTo>
                      <a:lnTo>
                        <a:pt x="29718" y="59531"/>
                      </a:lnTo>
                      <a:lnTo>
                        <a:pt x="0" y="59531"/>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26"/>
                <p:cNvSpPr/>
                <p:nvPr/>
              </p:nvSpPr>
              <p:spPr>
                <a:xfrm>
                  <a:off x="7493793" y="4947094"/>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26"/>
                <p:cNvSpPr/>
                <p:nvPr/>
              </p:nvSpPr>
              <p:spPr>
                <a:xfrm>
                  <a:off x="7434262" y="5095874"/>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26"/>
                <p:cNvSpPr/>
                <p:nvPr/>
              </p:nvSpPr>
              <p:spPr>
                <a:xfrm>
                  <a:off x="7463980" y="5006530"/>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26"/>
                <p:cNvSpPr/>
                <p:nvPr/>
              </p:nvSpPr>
              <p:spPr>
                <a:xfrm>
                  <a:off x="6809232" y="521493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26"/>
                <p:cNvSpPr/>
                <p:nvPr/>
              </p:nvSpPr>
              <p:spPr>
                <a:xfrm>
                  <a:off x="6779418" y="52744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26"/>
                <p:cNvSpPr/>
                <p:nvPr/>
              </p:nvSpPr>
              <p:spPr>
                <a:xfrm>
                  <a:off x="6809232" y="4679155"/>
                  <a:ext cx="29718" cy="148780"/>
                </a:xfrm>
                <a:custGeom>
                  <a:rect b="b" l="l" r="r" t="t"/>
                  <a:pathLst>
                    <a:path extrusionOk="0" h="148780" w="29718">
                      <a:moveTo>
                        <a:pt x="0" y="0"/>
                      </a:moveTo>
                      <a:lnTo>
                        <a:pt x="29718" y="0"/>
                      </a:lnTo>
                      <a:lnTo>
                        <a:pt x="29718" y="148780"/>
                      </a:lnTo>
                      <a:lnTo>
                        <a:pt x="0" y="14878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26"/>
                <p:cNvSpPr/>
                <p:nvPr/>
              </p:nvSpPr>
              <p:spPr>
                <a:xfrm>
                  <a:off x="6838950" y="461962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26"/>
                <p:cNvSpPr/>
                <p:nvPr/>
              </p:nvSpPr>
              <p:spPr>
                <a:xfrm>
                  <a:off x="6868668" y="458990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26"/>
                <p:cNvSpPr/>
                <p:nvPr/>
              </p:nvSpPr>
              <p:spPr>
                <a:xfrm>
                  <a:off x="6898481" y="4560093"/>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26"/>
                <p:cNvSpPr/>
                <p:nvPr/>
              </p:nvSpPr>
              <p:spPr>
                <a:xfrm>
                  <a:off x="6987730" y="45899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26"/>
                <p:cNvSpPr/>
                <p:nvPr/>
              </p:nvSpPr>
              <p:spPr>
                <a:xfrm>
                  <a:off x="6838950" y="4828031"/>
                  <a:ext cx="89344" cy="29718"/>
                </a:xfrm>
                <a:custGeom>
                  <a:rect b="b" l="l" r="r" t="t"/>
                  <a:pathLst>
                    <a:path extrusionOk="0" h="29718" w="89344">
                      <a:moveTo>
                        <a:pt x="0" y="0"/>
                      </a:moveTo>
                      <a:lnTo>
                        <a:pt x="89345" y="0"/>
                      </a:lnTo>
                      <a:lnTo>
                        <a:pt x="89345"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26"/>
                <p:cNvSpPr/>
                <p:nvPr/>
              </p:nvSpPr>
              <p:spPr>
                <a:xfrm>
                  <a:off x="6958012" y="4857749"/>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26"/>
                <p:cNvSpPr/>
                <p:nvPr/>
              </p:nvSpPr>
              <p:spPr>
                <a:xfrm>
                  <a:off x="6987730" y="4917280"/>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26"/>
                <p:cNvSpPr/>
                <p:nvPr/>
              </p:nvSpPr>
              <p:spPr>
                <a:xfrm>
                  <a:off x="7077075" y="48874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26"/>
                <p:cNvSpPr/>
                <p:nvPr/>
              </p:nvSpPr>
              <p:spPr>
                <a:xfrm>
                  <a:off x="6987730" y="479821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26"/>
                <p:cNvSpPr/>
                <p:nvPr/>
              </p:nvSpPr>
              <p:spPr>
                <a:xfrm>
                  <a:off x="7017543" y="47684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2" name="Google Shape;1112;p26"/>
                <p:cNvSpPr/>
                <p:nvPr/>
              </p:nvSpPr>
              <p:spPr>
                <a:xfrm>
                  <a:off x="7047357" y="4828031"/>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3" name="Google Shape;1113;p26"/>
                <p:cNvSpPr/>
                <p:nvPr/>
              </p:nvSpPr>
              <p:spPr>
                <a:xfrm>
                  <a:off x="7077075" y="4798218"/>
                  <a:ext cx="29718" cy="29718"/>
                </a:xfrm>
                <a:custGeom>
                  <a:rect b="b" l="l" r="r" t="t"/>
                  <a:pathLst>
                    <a:path extrusionOk="0" h="29718" w="29718">
                      <a:moveTo>
                        <a:pt x="0" y="0"/>
                      </a:moveTo>
                      <a:lnTo>
                        <a:pt x="29718" y="0"/>
                      </a:lnTo>
                      <a:lnTo>
                        <a:pt x="29718"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26"/>
                <p:cNvSpPr/>
                <p:nvPr/>
              </p:nvSpPr>
              <p:spPr>
                <a:xfrm>
                  <a:off x="7077075" y="47982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26"/>
                <p:cNvSpPr/>
                <p:nvPr/>
              </p:nvSpPr>
              <p:spPr>
                <a:xfrm>
                  <a:off x="7225855" y="479821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26"/>
                <p:cNvSpPr/>
                <p:nvPr/>
              </p:nvSpPr>
              <p:spPr>
                <a:xfrm>
                  <a:off x="7374731" y="479821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7" name="Google Shape;1117;p26"/>
                <p:cNvSpPr/>
                <p:nvPr/>
              </p:nvSpPr>
              <p:spPr>
                <a:xfrm>
                  <a:off x="7404544" y="47684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8" name="Google Shape;1118;p26"/>
                <p:cNvSpPr/>
                <p:nvPr/>
              </p:nvSpPr>
              <p:spPr>
                <a:xfrm>
                  <a:off x="7196137" y="47684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9" name="Google Shape;1119;p26"/>
                <p:cNvSpPr/>
                <p:nvPr/>
              </p:nvSpPr>
              <p:spPr>
                <a:xfrm>
                  <a:off x="7166419" y="45899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0" name="Google Shape;1120;p26"/>
                <p:cNvSpPr/>
                <p:nvPr/>
              </p:nvSpPr>
              <p:spPr>
                <a:xfrm>
                  <a:off x="7196137" y="456009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1" name="Google Shape;1121;p26"/>
                <p:cNvSpPr/>
                <p:nvPr/>
              </p:nvSpPr>
              <p:spPr>
                <a:xfrm>
                  <a:off x="7374731" y="4560093"/>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26"/>
                <p:cNvSpPr/>
                <p:nvPr/>
              </p:nvSpPr>
              <p:spPr>
                <a:xfrm>
                  <a:off x="7255668" y="4530280"/>
                  <a:ext cx="119062" cy="29718"/>
                </a:xfrm>
                <a:custGeom>
                  <a:rect b="b" l="l" r="r" t="t"/>
                  <a:pathLst>
                    <a:path extrusionOk="0" h="29718" w="119062">
                      <a:moveTo>
                        <a:pt x="0" y="0"/>
                      </a:moveTo>
                      <a:lnTo>
                        <a:pt x="119063" y="0"/>
                      </a:lnTo>
                      <a:lnTo>
                        <a:pt x="119063"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26"/>
                <p:cNvSpPr/>
                <p:nvPr/>
              </p:nvSpPr>
              <p:spPr>
                <a:xfrm>
                  <a:off x="7166419" y="4679155"/>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26"/>
                <p:cNvSpPr/>
                <p:nvPr/>
              </p:nvSpPr>
              <p:spPr>
                <a:xfrm>
                  <a:off x="7136606" y="4619624"/>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26"/>
                <p:cNvSpPr/>
                <p:nvPr/>
              </p:nvSpPr>
              <p:spPr>
                <a:xfrm>
                  <a:off x="7434262" y="4589906"/>
                  <a:ext cx="29718" cy="178593"/>
                </a:xfrm>
                <a:custGeom>
                  <a:rect b="b" l="l" r="r" t="t"/>
                  <a:pathLst>
                    <a:path extrusionOk="0" h="178593" w="29718">
                      <a:moveTo>
                        <a:pt x="0" y="0"/>
                      </a:moveTo>
                      <a:lnTo>
                        <a:pt x="29718" y="0"/>
                      </a:lnTo>
                      <a:lnTo>
                        <a:pt x="29718" y="178594"/>
                      </a:lnTo>
                      <a:lnTo>
                        <a:pt x="0" y="17859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6" name="Google Shape;1126;p26"/>
                <p:cNvSpPr/>
                <p:nvPr/>
              </p:nvSpPr>
              <p:spPr>
                <a:xfrm>
                  <a:off x="7136606" y="4798218"/>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26"/>
                <p:cNvSpPr/>
                <p:nvPr/>
              </p:nvSpPr>
              <p:spPr>
                <a:xfrm>
                  <a:off x="7106793" y="4738687"/>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26"/>
                <p:cNvSpPr/>
                <p:nvPr/>
              </p:nvSpPr>
              <p:spPr>
                <a:xfrm>
                  <a:off x="7017543" y="48577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26"/>
                <p:cNvSpPr/>
                <p:nvPr/>
              </p:nvSpPr>
              <p:spPr>
                <a:xfrm>
                  <a:off x="7047357" y="47386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26"/>
                <p:cNvSpPr/>
                <p:nvPr/>
              </p:nvSpPr>
              <p:spPr>
                <a:xfrm>
                  <a:off x="7077075" y="47089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26"/>
                <p:cNvSpPr/>
                <p:nvPr/>
              </p:nvSpPr>
              <p:spPr>
                <a:xfrm>
                  <a:off x="6928294" y="479821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26"/>
                <p:cNvSpPr/>
                <p:nvPr/>
              </p:nvSpPr>
              <p:spPr>
                <a:xfrm>
                  <a:off x="6958012" y="473868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3" name="Google Shape;1133;p26"/>
                <p:cNvSpPr/>
                <p:nvPr/>
              </p:nvSpPr>
              <p:spPr>
                <a:xfrm>
                  <a:off x="6987730" y="4679155"/>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4" name="Google Shape;1134;p26"/>
                <p:cNvSpPr/>
                <p:nvPr/>
              </p:nvSpPr>
              <p:spPr>
                <a:xfrm>
                  <a:off x="7017543" y="4619624"/>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5" name="Google Shape;1135;p26"/>
                <p:cNvSpPr/>
                <p:nvPr/>
              </p:nvSpPr>
              <p:spPr>
                <a:xfrm>
                  <a:off x="7255668" y="4828031"/>
                  <a:ext cx="119062" cy="29718"/>
                </a:xfrm>
                <a:custGeom>
                  <a:rect b="b" l="l" r="r" t="t"/>
                  <a:pathLst>
                    <a:path extrusionOk="0" h="29718" w="119062">
                      <a:moveTo>
                        <a:pt x="0" y="0"/>
                      </a:moveTo>
                      <a:lnTo>
                        <a:pt x="119063" y="0"/>
                      </a:lnTo>
                      <a:lnTo>
                        <a:pt x="119063"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6" name="Google Shape;1136;p26"/>
                <p:cNvSpPr/>
                <p:nvPr/>
              </p:nvSpPr>
              <p:spPr>
                <a:xfrm>
                  <a:off x="7255668" y="4947094"/>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26"/>
                <p:cNvSpPr/>
                <p:nvPr/>
              </p:nvSpPr>
              <p:spPr>
                <a:xfrm>
                  <a:off x="7463980" y="4947094"/>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8" name="Google Shape;1138;p26"/>
                <p:cNvSpPr/>
                <p:nvPr/>
              </p:nvSpPr>
              <p:spPr>
                <a:xfrm>
                  <a:off x="7523607" y="4798218"/>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26"/>
                <p:cNvSpPr/>
                <p:nvPr/>
              </p:nvSpPr>
              <p:spPr>
                <a:xfrm>
                  <a:off x="7523607" y="4560093"/>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0" name="Google Shape;1140;p26"/>
                <p:cNvSpPr/>
                <p:nvPr/>
              </p:nvSpPr>
              <p:spPr>
                <a:xfrm>
                  <a:off x="7553325" y="453028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26"/>
                <p:cNvSpPr/>
                <p:nvPr/>
              </p:nvSpPr>
              <p:spPr>
                <a:xfrm>
                  <a:off x="7553325" y="4619624"/>
                  <a:ext cx="29718" cy="178593"/>
                </a:xfrm>
                <a:custGeom>
                  <a:rect b="b" l="l" r="r" t="t"/>
                  <a:pathLst>
                    <a:path extrusionOk="0" h="178593" w="29718">
                      <a:moveTo>
                        <a:pt x="0" y="0"/>
                      </a:moveTo>
                      <a:lnTo>
                        <a:pt x="29718" y="0"/>
                      </a:lnTo>
                      <a:lnTo>
                        <a:pt x="29718" y="178594"/>
                      </a:lnTo>
                      <a:lnTo>
                        <a:pt x="0" y="17859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26"/>
                <p:cNvSpPr/>
                <p:nvPr/>
              </p:nvSpPr>
              <p:spPr>
                <a:xfrm>
                  <a:off x="7553325" y="4976812"/>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26"/>
                <p:cNvSpPr/>
                <p:nvPr/>
              </p:nvSpPr>
              <p:spPr>
                <a:xfrm>
                  <a:off x="7553325" y="485774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26"/>
                <p:cNvSpPr/>
                <p:nvPr/>
              </p:nvSpPr>
              <p:spPr>
                <a:xfrm>
                  <a:off x="7583043" y="4887467"/>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5" name="Google Shape;1145;p26"/>
                <p:cNvSpPr/>
                <p:nvPr/>
              </p:nvSpPr>
              <p:spPr>
                <a:xfrm>
                  <a:off x="7612856" y="5006530"/>
                  <a:ext cx="89344" cy="29718"/>
                </a:xfrm>
                <a:custGeom>
                  <a:rect b="b" l="l" r="r" t="t"/>
                  <a:pathLst>
                    <a:path extrusionOk="0" h="29718" w="89344">
                      <a:moveTo>
                        <a:pt x="0" y="0"/>
                      </a:moveTo>
                      <a:lnTo>
                        <a:pt x="89345" y="0"/>
                      </a:lnTo>
                      <a:lnTo>
                        <a:pt x="89345"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6" name="Google Shape;1146;p26"/>
                <p:cNvSpPr/>
                <p:nvPr/>
              </p:nvSpPr>
              <p:spPr>
                <a:xfrm>
                  <a:off x="7642669" y="4917280"/>
                  <a:ext cx="89344" cy="29718"/>
                </a:xfrm>
                <a:custGeom>
                  <a:rect b="b" l="l" r="r" t="t"/>
                  <a:pathLst>
                    <a:path extrusionOk="0" h="29718" w="89344">
                      <a:moveTo>
                        <a:pt x="0" y="0"/>
                      </a:moveTo>
                      <a:lnTo>
                        <a:pt x="89345" y="0"/>
                      </a:lnTo>
                      <a:lnTo>
                        <a:pt x="89345"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26"/>
                <p:cNvSpPr/>
                <p:nvPr/>
              </p:nvSpPr>
              <p:spPr>
                <a:xfrm>
                  <a:off x="6720268" y="4322253"/>
                  <a:ext cx="1101375" cy="981932"/>
                </a:xfrm>
                <a:custGeom>
                  <a:rect b="b" l="l" r="r" t="t"/>
                  <a:pathLst>
                    <a:path extrusionOk="0" h="981932" w="1101375">
                      <a:moveTo>
                        <a:pt x="1071181" y="356902"/>
                      </a:moveTo>
                      <a:lnTo>
                        <a:pt x="1071181" y="237839"/>
                      </a:lnTo>
                      <a:lnTo>
                        <a:pt x="1041463" y="237839"/>
                      </a:lnTo>
                      <a:lnTo>
                        <a:pt x="1041463" y="178308"/>
                      </a:lnTo>
                      <a:lnTo>
                        <a:pt x="1011746" y="178308"/>
                      </a:lnTo>
                      <a:lnTo>
                        <a:pt x="1011746" y="148590"/>
                      </a:lnTo>
                      <a:lnTo>
                        <a:pt x="982028" y="148590"/>
                      </a:lnTo>
                      <a:lnTo>
                        <a:pt x="982028" y="118872"/>
                      </a:lnTo>
                      <a:lnTo>
                        <a:pt x="922496" y="118872"/>
                      </a:lnTo>
                      <a:lnTo>
                        <a:pt x="922496" y="89154"/>
                      </a:lnTo>
                      <a:lnTo>
                        <a:pt x="862965" y="89154"/>
                      </a:lnTo>
                      <a:lnTo>
                        <a:pt x="862965" y="59436"/>
                      </a:lnTo>
                      <a:lnTo>
                        <a:pt x="803434" y="59436"/>
                      </a:lnTo>
                      <a:lnTo>
                        <a:pt x="803434" y="29718"/>
                      </a:lnTo>
                      <a:lnTo>
                        <a:pt x="714089" y="29718"/>
                      </a:lnTo>
                      <a:lnTo>
                        <a:pt x="714089" y="0"/>
                      </a:lnTo>
                      <a:lnTo>
                        <a:pt x="446246" y="0"/>
                      </a:lnTo>
                      <a:lnTo>
                        <a:pt x="446246" y="29718"/>
                      </a:lnTo>
                      <a:lnTo>
                        <a:pt x="356902" y="29718"/>
                      </a:lnTo>
                      <a:lnTo>
                        <a:pt x="356902" y="59436"/>
                      </a:lnTo>
                      <a:lnTo>
                        <a:pt x="297371" y="59436"/>
                      </a:lnTo>
                      <a:lnTo>
                        <a:pt x="297371" y="89154"/>
                      </a:lnTo>
                      <a:lnTo>
                        <a:pt x="237839" y="89154"/>
                      </a:lnTo>
                      <a:lnTo>
                        <a:pt x="237839" y="118872"/>
                      </a:lnTo>
                      <a:lnTo>
                        <a:pt x="178308" y="118872"/>
                      </a:lnTo>
                      <a:lnTo>
                        <a:pt x="178308" y="148590"/>
                      </a:lnTo>
                      <a:lnTo>
                        <a:pt x="148590" y="148590"/>
                      </a:lnTo>
                      <a:lnTo>
                        <a:pt x="148590" y="178308"/>
                      </a:lnTo>
                      <a:lnTo>
                        <a:pt x="118872" y="178308"/>
                      </a:lnTo>
                      <a:lnTo>
                        <a:pt x="118872" y="237839"/>
                      </a:lnTo>
                      <a:lnTo>
                        <a:pt x="89154" y="237839"/>
                      </a:lnTo>
                      <a:lnTo>
                        <a:pt x="89154" y="327184"/>
                      </a:lnTo>
                      <a:lnTo>
                        <a:pt x="59436" y="327184"/>
                      </a:lnTo>
                      <a:lnTo>
                        <a:pt x="59436" y="535591"/>
                      </a:lnTo>
                      <a:lnTo>
                        <a:pt x="29718" y="535591"/>
                      </a:lnTo>
                      <a:lnTo>
                        <a:pt x="29718" y="595122"/>
                      </a:lnTo>
                      <a:lnTo>
                        <a:pt x="0" y="595122"/>
                      </a:lnTo>
                      <a:lnTo>
                        <a:pt x="0" y="654653"/>
                      </a:lnTo>
                      <a:lnTo>
                        <a:pt x="59531" y="654653"/>
                      </a:lnTo>
                      <a:lnTo>
                        <a:pt x="59531" y="684371"/>
                      </a:lnTo>
                      <a:lnTo>
                        <a:pt x="89249" y="684371"/>
                      </a:lnTo>
                      <a:lnTo>
                        <a:pt x="89249" y="714089"/>
                      </a:lnTo>
                      <a:lnTo>
                        <a:pt x="118967" y="714089"/>
                      </a:lnTo>
                      <a:lnTo>
                        <a:pt x="118967" y="743807"/>
                      </a:lnTo>
                      <a:lnTo>
                        <a:pt x="148685" y="743807"/>
                      </a:lnTo>
                      <a:lnTo>
                        <a:pt x="148685" y="714089"/>
                      </a:lnTo>
                      <a:lnTo>
                        <a:pt x="208216" y="714089"/>
                      </a:lnTo>
                      <a:lnTo>
                        <a:pt x="208216" y="684371"/>
                      </a:lnTo>
                      <a:lnTo>
                        <a:pt x="297561" y="684371"/>
                      </a:lnTo>
                      <a:lnTo>
                        <a:pt x="297561" y="714089"/>
                      </a:lnTo>
                      <a:lnTo>
                        <a:pt x="386905" y="714089"/>
                      </a:lnTo>
                      <a:lnTo>
                        <a:pt x="386905" y="743807"/>
                      </a:lnTo>
                      <a:lnTo>
                        <a:pt x="565499" y="743807"/>
                      </a:lnTo>
                      <a:lnTo>
                        <a:pt x="565499" y="773525"/>
                      </a:lnTo>
                      <a:lnTo>
                        <a:pt x="595217" y="773525"/>
                      </a:lnTo>
                      <a:lnTo>
                        <a:pt x="595217" y="654463"/>
                      </a:lnTo>
                      <a:lnTo>
                        <a:pt x="535686" y="654463"/>
                      </a:lnTo>
                      <a:lnTo>
                        <a:pt x="535686" y="624745"/>
                      </a:lnTo>
                      <a:lnTo>
                        <a:pt x="625030" y="624745"/>
                      </a:lnTo>
                      <a:lnTo>
                        <a:pt x="625030" y="595027"/>
                      </a:lnTo>
                      <a:lnTo>
                        <a:pt x="744093" y="595027"/>
                      </a:lnTo>
                      <a:lnTo>
                        <a:pt x="744093" y="624745"/>
                      </a:lnTo>
                      <a:lnTo>
                        <a:pt x="833438" y="624745"/>
                      </a:lnTo>
                      <a:lnTo>
                        <a:pt x="833438" y="654463"/>
                      </a:lnTo>
                      <a:lnTo>
                        <a:pt x="892969" y="654463"/>
                      </a:lnTo>
                      <a:lnTo>
                        <a:pt x="892969" y="684181"/>
                      </a:lnTo>
                      <a:lnTo>
                        <a:pt x="982313" y="684181"/>
                      </a:lnTo>
                      <a:lnTo>
                        <a:pt x="982313" y="713899"/>
                      </a:lnTo>
                      <a:lnTo>
                        <a:pt x="892969" y="713899"/>
                      </a:lnTo>
                      <a:lnTo>
                        <a:pt x="892969" y="684181"/>
                      </a:lnTo>
                      <a:lnTo>
                        <a:pt x="833438" y="684181"/>
                      </a:lnTo>
                      <a:lnTo>
                        <a:pt x="833438" y="654463"/>
                      </a:lnTo>
                      <a:lnTo>
                        <a:pt x="803720" y="654463"/>
                      </a:lnTo>
                      <a:lnTo>
                        <a:pt x="803720" y="684181"/>
                      </a:lnTo>
                      <a:lnTo>
                        <a:pt x="774001" y="684181"/>
                      </a:lnTo>
                      <a:lnTo>
                        <a:pt x="774001" y="773525"/>
                      </a:lnTo>
                      <a:lnTo>
                        <a:pt x="744283" y="773525"/>
                      </a:lnTo>
                      <a:lnTo>
                        <a:pt x="744283" y="862870"/>
                      </a:lnTo>
                      <a:lnTo>
                        <a:pt x="714565" y="862870"/>
                      </a:lnTo>
                      <a:lnTo>
                        <a:pt x="714565" y="922401"/>
                      </a:lnTo>
                      <a:lnTo>
                        <a:pt x="684847" y="922401"/>
                      </a:lnTo>
                      <a:lnTo>
                        <a:pt x="684847" y="981932"/>
                      </a:lnTo>
                      <a:lnTo>
                        <a:pt x="714565" y="981932"/>
                      </a:lnTo>
                      <a:lnTo>
                        <a:pt x="714565" y="952214"/>
                      </a:lnTo>
                      <a:lnTo>
                        <a:pt x="744283" y="952214"/>
                      </a:lnTo>
                      <a:lnTo>
                        <a:pt x="744283" y="981932"/>
                      </a:lnTo>
                      <a:lnTo>
                        <a:pt x="833628" y="981932"/>
                      </a:lnTo>
                      <a:lnTo>
                        <a:pt x="833628" y="952214"/>
                      </a:lnTo>
                      <a:lnTo>
                        <a:pt x="922972" y="952214"/>
                      </a:lnTo>
                      <a:lnTo>
                        <a:pt x="922972" y="922496"/>
                      </a:lnTo>
                      <a:lnTo>
                        <a:pt x="982504" y="922496"/>
                      </a:lnTo>
                      <a:lnTo>
                        <a:pt x="982504" y="892778"/>
                      </a:lnTo>
                      <a:lnTo>
                        <a:pt x="1012222" y="892778"/>
                      </a:lnTo>
                      <a:lnTo>
                        <a:pt x="1012222" y="833247"/>
                      </a:lnTo>
                      <a:lnTo>
                        <a:pt x="1041940" y="833247"/>
                      </a:lnTo>
                      <a:lnTo>
                        <a:pt x="1041940" y="743903"/>
                      </a:lnTo>
                      <a:lnTo>
                        <a:pt x="1071658" y="743903"/>
                      </a:lnTo>
                      <a:lnTo>
                        <a:pt x="1071658" y="565309"/>
                      </a:lnTo>
                      <a:lnTo>
                        <a:pt x="1101376" y="565309"/>
                      </a:lnTo>
                      <a:lnTo>
                        <a:pt x="1101376" y="356902"/>
                      </a:lnTo>
                      <a:lnTo>
                        <a:pt x="1071658" y="356902"/>
                      </a:lnTo>
                      <a:close/>
                      <a:moveTo>
                        <a:pt x="446151" y="565309"/>
                      </a:moveTo>
                      <a:lnTo>
                        <a:pt x="416433" y="565309"/>
                      </a:lnTo>
                      <a:lnTo>
                        <a:pt x="416433" y="595027"/>
                      </a:lnTo>
                      <a:lnTo>
                        <a:pt x="356902" y="595027"/>
                      </a:lnTo>
                      <a:lnTo>
                        <a:pt x="356902" y="624745"/>
                      </a:lnTo>
                      <a:lnTo>
                        <a:pt x="267557" y="624745"/>
                      </a:lnTo>
                      <a:lnTo>
                        <a:pt x="267557" y="595027"/>
                      </a:lnTo>
                      <a:lnTo>
                        <a:pt x="237839" y="595027"/>
                      </a:lnTo>
                      <a:lnTo>
                        <a:pt x="237839" y="535496"/>
                      </a:lnTo>
                      <a:lnTo>
                        <a:pt x="267557" y="535496"/>
                      </a:lnTo>
                      <a:lnTo>
                        <a:pt x="267557" y="475964"/>
                      </a:lnTo>
                      <a:lnTo>
                        <a:pt x="237839" y="475964"/>
                      </a:lnTo>
                      <a:lnTo>
                        <a:pt x="237839" y="505682"/>
                      </a:lnTo>
                      <a:lnTo>
                        <a:pt x="208121" y="505682"/>
                      </a:lnTo>
                      <a:lnTo>
                        <a:pt x="208121" y="535400"/>
                      </a:lnTo>
                      <a:lnTo>
                        <a:pt x="118777" y="535400"/>
                      </a:lnTo>
                      <a:lnTo>
                        <a:pt x="118777" y="505682"/>
                      </a:lnTo>
                      <a:lnTo>
                        <a:pt x="89059" y="505682"/>
                      </a:lnTo>
                      <a:lnTo>
                        <a:pt x="89059" y="356902"/>
                      </a:lnTo>
                      <a:lnTo>
                        <a:pt x="118777" y="356902"/>
                      </a:lnTo>
                      <a:lnTo>
                        <a:pt x="118777" y="297371"/>
                      </a:lnTo>
                      <a:lnTo>
                        <a:pt x="148495" y="297371"/>
                      </a:lnTo>
                      <a:lnTo>
                        <a:pt x="148495" y="267653"/>
                      </a:lnTo>
                      <a:lnTo>
                        <a:pt x="178213" y="267653"/>
                      </a:lnTo>
                      <a:lnTo>
                        <a:pt x="178213" y="237935"/>
                      </a:lnTo>
                      <a:lnTo>
                        <a:pt x="267557" y="237935"/>
                      </a:lnTo>
                      <a:lnTo>
                        <a:pt x="267557" y="267653"/>
                      </a:lnTo>
                      <a:lnTo>
                        <a:pt x="297275" y="267653"/>
                      </a:lnTo>
                      <a:lnTo>
                        <a:pt x="297275" y="297371"/>
                      </a:lnTo>
                      <a:lnTo>
                        <a:pt x="326993" y="297371"/>
                      </a:lnTo>
                      <a:lnTo>
                        <a:pt x="326993" y="356902"/>
                      </a:lnTo>
                      <a:lnTo>
                        <a:pt x="297275" y="356902"/>
                      </a:lnTo>
                      <a:lnTo>
                        <a:pt x="297275" y="416433"/>
                      </a:lnTo>
                      <a:lnTo>
                        <a:pt x="267557" y="416433"/>
                      </a:lnTo>
                      <a:lnTo>
                        <a:pt x="267557" y="475964"/>
                      </a:lnTo>
                      <a:lnTo>
                        <a:pt x="297275" y="475964"/>
                      </a:lnTo>
                      <a:lnTo>
                        <a:pt x="297275" y="446246"/>
                      </a:lnTo>
                      <a:lnTo>
                        <a:pt x="326993" y="446246"/>
                      </a:lnTo>
                      <a:lnTo>
                        <a:pt x="326993" y="416528"/>
                      </a:lnTo>
                      <a:lnTo>
                        <a:pt x="356711" y="416528"/>
                      </a:lnTo>
                      <a:lnTo>
                        <a:pt x="356711" y="386810"/>
                      </a:lnTo>
                      <a:lnTo>
                        <a:pt x="386429" y="386810"/>
                      </a:lnTo>
                      <a:lnTo>
                        <a:pt x="386429" y="416528"/>
                      </a:lnTo>
                      <a:lnTo>
                        <a:pt x="416147" y="416528"/>
                      </a:lnTo>
                      <a:lnTo>
                        <a:pt x="416147" y="476060"/>
                      </a:lnTo>
                      <a:lnTo>
                        <a:pt x="445865" y="476060"/>
                      </a:lnTo>
                      <a:lnTo>
                        <a:pt x="445865" y="565404"/>
                      </a:lnTo>
                      <a:close/>
                      <a:moveTo>
                        <a:pt x="743807" y="446246"/>
                      </a:moveTo>
                      <a:lnTo>
                        <a:pt x="714089" y="446246"/>
                      </a:lnTo>
                      <a:lnTo>
                        <a:pt x="714089" y="475964"/>
                      </a:lnTo>
                      <a:lnTo>
                        <a:pt x="684371" y="475964"/>
                      </a:lnTo>
                      <a:lnTo>
                        <a:pt x="684371" y="505682"/>
                      </a:lnTo>
                      <a:lnTo>
                        <a:pt x="654653" y="505682"/>
                      </a:lnTo>
                      <a:lnTo>
                        <a:pt x="654653" y="535400"/>
                      </a:lnTo>
                      <a:lnTo>
                        <a:pt x="535591" y="535400"/>
                      </a:lnTo>
                      <a:lnTo>
                        <a:pt x="535591" y="505682"/>
                      </a:lnTo>
                      <a:lnTo>
                        <a:pt x="505873" y="505682"/>
                      </a:lnTo>
                      <a:lnTo>
                        <a:pt x="505873" y="475964"/>
                      </a:lnTo>
                      <a:lnTo>
                        <a:pt x="476155" y="475964"/>
                      </a:lnTo>
                      <a:lnTo>
                        <a:pt x="476155" y="446246"/>
                      </a:lnTo>
                      <a:lnTo>
                        <a:pt x="446437" y="446246"/>
                      </a:lnTo>
                      <a:lnTo>
                        <a:pt x="446437" y="356902"/>
                      </a:lnTo>
                      <a:lnTo>
                        <a:pt x="416719" y="356902"/>
                      </a:lnTo>
                      <a:lnTo>
                        <a:pt x="416719" y="297371"/>
                      </a:lnTo>
                      <a:lnTo>
                        <a:pt x="446437" y="297371"/>
                      </a:lnTo>
                      <a:lnTo>
                        <a:pt x="446437" y="267653"/>
                      </a:lnTo>
                      <a:lnTo>
                        <a:pt x="476155" y="267653"/>
                      </a:lnTo>
                      <a:lnTo>
                        <a:pt x="476155" y="237935"/>
                      </a:lnTo>
                      <a:lnTo>
                        <a:pt x="535686" y="237935"/>
                      </a:lnTo>
                      <a:lnTo>
                        <a:pt x="535686" y="208217"/>
                      </a:lnTo>
                      <a:lnTo>
                        <a:pt x="654748" y="208217"/>
                      </a:lnTo>
                      <a:lnTo>
                        <a:pt x="654748" y="237935"/>
                      </a:lnTo>
                      <a:lnTo>
                        <a:pt x="714280" y="237935"/>
                      </a:lnTo>
                      <a:lnTo>
                        <a:pt x="714280" y="267653"/>
                      </a:lnTo>
                      <a:lnTo>
                        <a:pt x="743998" y="267653"/>
                      </a:lnTo>
                      <a:lnTo>
                        <a:pt x="743998" y="446246"/>
                      </a:lnTo>
                      <a:close/>
                      <a:moveTo>
                        <a:pt x="1011650" y="624840"/>
                      </a:moveTo>
                      <a:lnTo>
                        <a:pt x="922306" y="624840"/>
                      </a:lnTo>
                      <a:lnTo>
                        <a:pt x="922306" y="595122"/>
                      </a:lnTo>
                      <a:lnTo>
                        <a:pt x="862774" y="595122"/>
                      </a:lnTo>
                      <a:lnTo>
                        <a:pt x="862774" y="565404"/>
                      </a:lnTo>
                      <a:lnTo>
                        <a:pt x="833056" y="565404"/>
                      </a:lnTo>
                      <a:lnTo>
                        <a:pt x="833056" y="535686"/>
                      </a:lnTo>
                      <a:lnTo>
                        <a:pt x="803338" y="535686"/>
                      </a:lnTo>
                      <a:lnTo>
                        <a:pt x="803338" y="476155"/>
                      </a:lnTo>
                      <a:lnTo>
                        <a:pt x="833056" y="476155"/>
                      </a:lnTo>
                      <a:lnTo>
                        <a:pt x="833056" y="297561"/>
                      </a:lnTo>
                      <a:lnTo>
                        <a:pt x="803338" y="297561"/>
                      </a:lnTo>
                      <a:lnTo>
                        <a:pt x="803338" y="238030"/>
                      </a:lnTo>
                      <a:lnTo>
                        <a:pt x="833056" y="238030"/>
                      </a:lnTo>
                      <a:lnTo>
                        <a:pt x="833056" y="208312"/>
                      </a:lnTo>
                      <a:lnTo>
                        <a:pt x="862774" y="208312"/>
                      </a:lnTo>
                      <a:lnTo>
                        <a:pt x="862774" y="238030"/>
                      </a:lnTo>
                      <a:lnTo>
                        <a:pt x="833056" y="238030"/>
                      </a:lnTo>
                      <a:lnTo>
                        <a:pt x="833056" y="297561"/>
                      </a:lnTo>
                      <a:lnTo>
                        <a:pt x="862774" y="297561"/>
                      </a:lnTo>
                      <a:lnTo>
                        <a:pt x="862774" y="476155"/>
                      </a:lnTo>
                      <a:lnTo>
                        <a:pt x="833056" y="476155"/>
                      </a:lnTo>
                      <a:lnTo>
                        <a:pt x="833056" y="535686"/>
                      </a:lnTo>
                      <a:lnTo>
                        <a:pt x="862774" y="535686"/>
                      </a:lnTo>
                      <a:lnTo>
                        <a:pt x="862774" y="565404"/>
                      </a:lnTo>
                      <a:lnTo>
                        <a:pt x="922306" y="565404"/>
                      </a:lnTo>
                      <a:lnTo>
                        <a:pt x="922306" y="595122"/>
                      </a:lnTo>
                      <a:lnTo>
                        <a:pt x="1011650" y="595122"/>
                      </a:lnTo>
                      <a:lnTo>
                        <a:pt x="1011650" y="62484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26"/>
                <p:cNvSpPr/>
                <p:nvPr/>
              </p:nvSpPr>
              <p:spPr>
                <a:xfrm>
                  <a:off x="7047357" y="4798218"/>
                  <a:ext cx="89249" cy="119062"/>
                </a:xfrm>
                <a:custGeom>
                  <a:rect b="b" l="l" r="r" t="t"/>
                  <a:pathLst>
                    <a:path extrusionOk="0" h="119062" w="89249">
                      <a:moveTo>
                        <a:pt x="89249" y="0"/>
                      </a:moveTo>
                      <a:lnTo>
                        <a:pt x="89249" y="89249"/>
                      </a:lnTo>
                      <a:lnTo>
                        <a:pt x="29718" y="89249"/>
                      </a:lnTo>
                      <a:lnTo>
                        <a:pt x="29718" y="119063"/>
                      </a:lnTo>
                      <a:lnTo>
                        <a:pt x="0" y="119063"/>
                      </a:lnTo>
                      <a:lnTo>
                        <a:pt x="0" y="59531"/>
                      </a:lnTo>
                      <a:lnTo>
                        <a:pt x="29718" y="59531"/>
                      </a:lnTo>
                      <a:lnTo>
                        <a:pt x="29718" y="29813"/>
                      </a:lnTo>
                      <a:lnTo>
                        <a:pt x="59436" y="29813"/>
                      </a:lnTo>
                      <a:lnTo>
                        <a:pt x="59436" y="0"/>
                      </a:lnTo>
                      <a:lnTo>
                        <a:pt x="89249"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26"/>
                <p:cNvSpPr/>
                <p:nvPr/>
              </p:nvSpPr>
              <p:spPr>
                <a:xfrm>
                  <a:off x="6987730" y="4857749"/>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26"/>
                <p:cNvSpPr/>
                <p:nvPr/>
              </p:nvSpPr>
              <p:spPr>
                <a:xfrm>
                  <a:off x="6838950" y="4589906"/>
                  <a:ext cx="178593" cy="238125"/>
                </a:xfrm>
                <a:custGeom>
                  <a:rect b="b" l="l" r="r" t="t"/>
                  <a:pathLst>
                    <a:path extrusionOk="0" h="238125" w="178593">
                      <a:moveTo>
                        <a:pt x="178594" y="29718"/>
                      </a:moveTo>
                      <a:lnTo>
                        <a:pt x="178594" y="89249"/>
                      </a:lnTo>
                      <a:lnTo>
                        <a:pt x="148780" y="89249"/>
                      </a:lnTo>
                      <a:lnTo>
                        <a:pt x="148780" y="148780"/>
                      </a:lnTo>
                      <a:lnTo>
                        <a:pt x="119063" y="148780"/>
                      </a:lnTo>
                      <a:lnTo>
                        <a:pt x="119063" y="208312"/>
                      </a:lnTo>
                      <a:lnTo>
                        <a:pt x="89345" y="208312"/>
                      </a:lnTo>
                      <a:lnTo>
                        <a:pt x="89345" y="238125"/>
                      </a:lnTo>
                      <a:lnTo>
                        <a:pt x="0" y="238125"/>
                      </a:lnTo>
                      <a:lnTo>
                        <a:pt x="0" y="89249"/>
                      </a:lnTo>
                      <a:lnTo>
                        <a:pt x="29718" y="89249"/>
                      </a:lnTo>
                      <a:lnTo>
                        <a:pt x="29718" y="29718"/>
                      </a:lnTo>
                      <a:lnTo>
                        <a:pt x="59531" y="29718"/>
                      </a:lnTo>
                      <a:lnTo>
                        <a:pt x="59531" y="0"/>
                      </a:lnTo>
                      <a:lnTo>
                        <a:pt x="148780" y="0"/>
                      </a:lnTo>
                      <a:lnTo>
                        <a:pt x="148780" y="29718"/>
                      </a:lnTo>
                      <a:lnTo>
                        <a:pt x="178594"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26"/>
                <p:cNvSpPr/>
                <p:nvPr/>
              </p:nvSpPr>
              <p:spPr>
                <a:xfrm>
                  <a:off x="7017543" y="4738687"/>
                  <a:ext cx="89249" cy="119062"/>
                </a:xfrm>
                <a:custGeom>
                  <a:rect b="b" l="l" r="r" t="t"/>
                  <a:pathLst>
                    <a:path extrusionOk="0" h="119062" w="89249">
                      <a:moveTo>
                        <a:pt x="89249" y="0"/>
                      </a:moveTo>
                      <a:lnTo>
                        <a:pt x="89249" y="59531"/>
                      </a:lnTo>
                      <a:lnTo>
                        <a:pt x="59531" y="59531"/>
                      </a:lnTo>
                      <a:lnTo>
                        <a:pt x="59531" y="89345"/>
                      </a:lnTo>
                      <a:lnTo>
                        <a:pt x="29813" y="89345"/>
                      </a:lnTo>
                      <a:lnTo>
                        <a:pt x="29813" y="119063"/>
                      </a:lnTo>
                      <a:lnTo>
                        <a:pt x="0" y="119063"/>
                      </a:lnTo>
                      <a:lnTo>
                        <a:pt x="0" y="59531"/>
                      </a:lnTo>
                      <a:lnTo>
                        <a:pt x="29813" y="59531"/>
                      </a:lnTo>
                      <a:lnTo>
                        <a:pt x="29813" y="29718"/>
                      </a:lnTo>
                      <a:lnTo>
                        <a:pt x="59531" y="29718"/>
                      </a:lnTo>
                      <a:lnTo>
                        <a:pt x="59531" y="0"/>
                      </a:lnTo>
                      <a:lnTo>
                        <a:pt x="89249"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26"/>
                <p:cNvSpPr/>
                <p:nvPr/>
              </p:nvSpPr>
              <p:spPr>
                <a:xfrm>
                  <a:off x="7166419" y="4560093"/>
                  <a:ext cx="267842" cy="267938"/>
                </a:xfrm>
                <a:custGeom>
                  <a:rect b="b" l="l" r="r" t="t"/>
                  <a:pathLst>
                    <a:path extrusionOk="0" h="267938" w="267842">
                      <a:moveTo>
                        <a:pt x="267843" y="29813"/>
                      </a:moveTo>
                      <a:lnTo>
                        <a:pt x="267843" y="208312"/>
                      </a:lnTo>
                      <a:lnTo>
                        <a:pt x="238125" y="208312"/>
                      </a:lnTo>
                      <a:lnTo>
                        <a:pt x="238125" y="238125"/>
                      </a:lnTo>
                      <a:lnTo>
                        <a:pt x="208312" y="238125"/>
                      </a:lnTo>
                      <a:lnTo>
                        <a:pt x="208312" y="267938"/>
                      </a:lnTo>
                      <a:lnTo>
                        <a:pt x="89249" y="267938"/>
                      </a:lnTo>
                      <a:lnTo>
                        <a:pt x="89249" y="238125"/>
                      </a:lnTo>
                      <a:lnTo>
                        <a:pt x="59436" y="238125"/>
                      </a:lnTo>
                      <a:lnTo>
                        <a:pt x="59436" y="208312"/>
                      </a:lnTo>
                      <a:lnTo>
                        <a:pt x="29718" y="208312"/>
                      </a:lnTo>
                      <a:lnTo>
                        <a:pt x="29718" y="119063"/>
                      </a:lnTo>
                      <a:lnTo>
                        <a:pt x="0" y="119063"/>
                      </a:lnTo>
                      <a:lnTo>
                        <a:pt x="0" y="59531"/>
                      </a:lnTo>
                      <a:lnTo>
                        <a:pt x="29718" y="59531"/>
                      </a:lnTo>
                      <a:lnTo>
                        <a:pt x="29718" y="29813"/>
                      </a:lnTo>
                      <a:lnTo>
                        <a:pt x="89249" y="29813"/>
                      </a:lnTo>
                      <a:lnTo>
                        <a:pt x="89249" y="0"/>
                      </a:lnTo>
                      <a:lnTo>
                        <a:pt x="208312" y="0"/>
                      </a:lnTo>
                      <a:lnTo>
                        <a:pt x="208312" y="29813"/>
                      </a:lnTo>
                      <a:lnTo>
                        <a:pt x="267843" y="298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26"/>
                <p:cNvSpPr/>
                <p:nvPr/>
              </p:nvSpPr>
              <p:spPr>
                <a:xfrm>
                  <a:off x="6809232" y="4947094"/>
                  <a:ext cx="684561" cy="416623"/>
                </a:xfrm>
                <a:custGeom>
                  <a:rect b="b" l="l" r="r" t="t"/>
                  <a:pathLst>
                    <a:path extrusionOk="0" h="416623" w="684561">
                      <a:moveTo>
                        <a:pt x="684562" y="29718"/>
                      </a:moveTo>
                      <a:lnTo>
                        <a:pt x="684562" y="59436"/>
                      </a:lnTo>
                      <a:lnTo>
                        <a:pt x="654748" y="59436"/>
                      </a:lnTo>
                      <a:lnTo>
                        <a:pt x="654748" y="148780"/>
                      </a:lnTo>
                      <a:lnTo>
                        <a:pt x="625030" y="148780"/>
                      </a:lnTo>
                      <a:lnTo>
                        <a:pt x="625030" y="238125"/>
                      </a:lnTo>
                      <a:lnTo>
                        <a:pt x="595313" y="238125"/>
                      </a:lnTo>
                      <a:lnTo>
                        <a:pt x="595313" y="297561"/>
                      </a:lnTo>
                      <a:lnTo>
                        <a:pt x="565499" y="297561"/>
                      </a:lnTo>
                      <a:lnTo>
                        <a:pt x="565499" y="357188"/>
                      </a:lnTo>
                      <a:lnTo>
                        <a:pt x="595313" y="357188"/>
                      </a:lnTo>
                      <a:lnTo>
                        <a:pt x="595313" y="386905"/>
                      </a:lnTo>
                      <a:lnTo>
                        <a:pt x="565499" y="386905"/>
                      </a:lnTo>
                      <a:lnTo>
                        <a:pt x="565499" y="416623"/>
                      </a:lnTo>
                      <a:lnTo>
                        <a:pt x="29718" y="416623"/>
                      </a:lnTo>
                      <a:lnTo>
                        <a:pt x="29718" y="386905"/>
                      </a:lnTo>
                      <a:lnTo>
                        <a:pt x="0" y="386905"/>
                      </a:lnTo>
                      <a:lnTo>
                        <a:pt x="0" y="327374"/>
                      </a:lnTo>
                      <a:lnTo>
                        <a:pt x="29718" y="327374"/>
                      </a:lnTo>
                      <a:lnTo>
                        <a:pt x="29718" y="267843"/>
                      </a:lnTo>
                      <a:lnTo>
                        <a:pt x="59436" y="267843"/>
                      </a:lnTo>
                      <a:lnTo>
                        <a:pt x="59436" y="238125"/>
                      </a:lnTo>
                      <a:lnTo>
                        <a:pt x="178498" y="238125"/>
                      </a:lnTo>
                      <a:lnTo>
                        <a:pt x="178498" y="267843"/>
                      </a:lnTo>
                      <a:lnTo>
                        <a:pt x="267843" y="267843"/>
                      </a:lnTo>
                      <a:lnTo>
                        <a:pt x="267843" y="297561"/>
                      </a:lnTo>
                      <a:lnTo>
                        <a:pt x="416623" y="297561"/>
                      </a:lnTo>
                      <a:lnTo>
                        <a:pt x="416623" y="267843"/>
                      </a:lnTo>
                      <a:lnTo>
                        <a:pt x="476250" y="267843"/>
                      </a:lnTo>
                      <a:lnTo>
                        <a:pt x="476250" y="238125"/>
                      </a:lnTo>
                      <a:lnTo>
                        <a:pt x="505968" y="238125"/>
                      </a:lnTo>
                      <a:lnTo>
                        <a:pt x="505968" y="148780"/>
                      </a:lnTo>
                      <a:lnTo>
                        <a:pt x="535686" y="148780"/>
                      </a:lnTo>
                      <a:lnTo>
                        <a:pt x="535686" y="0"/>
                      </a:lnTo>
                      <a:lnTo>
                        <a:pt x="654748" y="0"/>
                      </a:lnTo>
                      <a:lnTo>
                        <a:pt x="654748" y="29718"/>
                      </a:lnTo>
                      <a:lnTo>
                        <a:pt x="684562"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26"/>
                <p:cNvSpPr/>
                <p:nvPr/>
              </p:nvSpPr>
              <p:spPr>
                <a:xfrm>
                  <a:off x="7344918" y="4917280"/>
                  <a:ext cx="119062" cy="29718"/>
                </a:xfrm>
                <a:custGeom>
                  <a:rect b="b" l="l" r="r" t="t"/>
                  <a:pathLst>
                    <a:path extrusionOk="0" h="29718" w="119062">
                      <a:moveTo>
                        <a:pt x="0" y="0"/>
                      </a:moveTo>
                      <a:lnTo>
                        <a:pt x="119062" y="0"/>
                      </a:lnTo>
                      <a:lnTo>
                        <a:pt x="119062"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5" name="Google Shape;1155;p26"/>
                <p:cNvSpPr/>
                <p:nvPr/>
              </p:nvSpPr>
              <p:spPr>
                <a:xfrm>
                  <a:off x="7255668" y="4798218"/>
                  <a:ext cx="119062" cy="29718"/>
                </a:xfrm>
                <a:custGeom>
                  <a:rect b="b" l="l" r="r" t="t"/>
                  <a:pathLst>
                    <a:path extrusionOk="0" h="29718" w="119062">
                      <a:moveTo>
                        <a:pt x="0" y="0"/>
                      </a:moveTo>
                      <a:lnTo>
                        <a:pt x="119063" y="0"/>
                      </a:lnTo>
                      <a:lnTo>
                        <a:pt x="11906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26"/>
                <p:cNvSpPr/>
                <p:nvPr/>
              </p:nvSpPr>
              <p:spPr>
                <a:xfrm>
                  <a:off x="7344918" y="476840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26"/>
                <p:cNvSpPr/>
                <p:nvPr/>
              </p:nvSpPr>
              <p:spPr>
                <a:xfrm>
                  <a:off x="7255668" y="476840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26"/>
                <p:cNvSpPr/>
                <p:nvPr/>
              </p:nvSpPr>
              <p:spPr>
                <a:xfrm>
                  <a:off x="7315200" y="47386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26"/>
                <p:cNvSpPr/>
                <p:nvPr/>
              </p:nvSpPr>
              <p:spPr>
                <a:xfrm>
                  <a:off x="7196137" y="47089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26"/>
                <p:cNvSpPr/>
                <p:nvPr/>
              </p:nvSpPr>
              <p:spPr>
                <a:xfrm>
                  <a:off x="7374731" y="47386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26"/>
                <p:cNvSpPr/>
                <p:nvPr/>
              </p:nvSpPr>
              <p:spPr>
                <a:xfrm>
                  <a:off x="7404544" y="47089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26"/>
                <p:cNvSpPr/>
                <p:nvPr/>
              </p:nvSpPr>
              <p:spPr>
                <a:xfrm>
                  <a:off x="7344918" y="47089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26"/>
                <p:cNvSpPr/>
                <p:nvPr/>
              </p:nvSpPr>
              <p:spPr>
                <a:xfrm>
                  <a:off x="7285482" y="467915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4" name="Google Shape;1164;p26"/>
                <p:cNvSpPr/>
                <p:nvPr/>
              </p:nvSpPr>
              <p:spPr>
                <a:xfrm>
                  <a:off x="7374731" y="467915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5" name="Google Shape;1165;p26"/>
                <p:cNvSpPr/>
                <p:nvPr/>
              </p:nvSpPr>
              <p:spPr>
                <a:xfrm>
                  <a:off x="7374731" y="4619624"/>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6" name="Google Shape;1166;p26"/>
                <p:cNvSpPr/>
                <p:nvPr/>
              </p:nvSpPr>
              <p:spPr>
                <a:xfrm>
                  <a:off x="7404544" y="4589906"/>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7" name="Google Shape;1167;p26"/>
                <p:cNvSpPr/>
                <p:nvPr/>
              </p:nvSpPr>
              <p:spPr>
                <a:xfrm>
                  <a:off x="7285482" y="47386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8" name="Google Shape;1168;p26"/>
                <p:cNvSpPr/>
                <p:nvPr/>
              </p:nvSpPr>
              <p:spPr>
                <a:xfrm>
                  <a:off x="7225855" y="47386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9" name="Google Shape;1169;p26"/>
                <p:cNvSpPr/>
                <p:nvPr/>
              </p:nvSpPr>
              <p:spPr>
                <a:xfrm>
                  <a:off x="7225855" y="47684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0" name="Google Shape;1170;p26"/>
                <p:cNvSpPr/>
                <p:nvPr/>
              </p:nvSpPr>
              <p:spPr>
                <a:xfrm>
                  <a:off x="6868668" y="4798218"/>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1" name="Google Shape;1171;p26"/>
                <p:cNvSpPr/>
                <p:nvPr/>
              </p:nvSpPr>
              <p:spPr>
                <a:xfrm>
                  <a:off x="6898481" y="476840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2" name="Google Shape;1172;p26"/>
                <p:cNvSpPr/>
                <p:nvPr/>
              </p:nvSpPr>
              <p:spPr>
                <a:xfrm>
                  <a:off x="6928294" y="47386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3" name="Google Shape;1173;p26"/>
                <p:cNvSpPr/>
                <p:nvPr/>
              </p:nvSpPr>
              <p:spPr>
                <a:xfrm>
                  <a:off x="6958012" y="4679155"/>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4" name="Google Shape;1174;p26"/>
                <p:cNvSpPr/>
                <p:nvPr/>
              </p:nvSpPr>
              <p:spPr>
                <a:xfrm>
                  <a:off x="6987730" y="4619624"/>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26"/>
                <p:cNvSpPr/>
                <p:nvPr/>
              </p:nvSpPr>
              <p:spPr>
                <a:xfrm>
                  <a:off x="6928294" y="467915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6" name="Google Shape;1176;p26"/>
                <p:cNvSpPr/>
                <p:nvPr/>
              </p:nvSpPr>
              <p:spPr>
                <a:xfrm>
                  <a:off x="6898481" y="47089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7" name="Google Shape;1177;p26"/>
                <p:cNvSpPr/>
                <p:nvPr/>
              </p:nvSpPr>
              <p:spPr>
                <a:xfrm>
                  <a:off x="6868668" y="47386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8" name="Google Shape;1178;p26"/>
                <p:cNvSpPr/>
                <p:nvPr/>
              </p:nvSpPr>
              <p:spPr>
                <a:xfrm>
                  <a:off x="6838950" y="47684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9" name="Google Shape;1179;p26"/>
                <p:cNvSpPr/>
                <p:nvPr/>
              </p:nvSpPr>
              <p:spPr>
                <a:xfrm>
                  <a:off x="6868668" y="467915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0" name="Google Shape;1180;p26"/>
                <p:cNvSpPr/>
                <p:nvPr/>
              </p:nvSpPr>
              <p:spPr>
                <a:xfrm>
                  <a:off x="6868668" y="506615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1" name="Google Shape;1181;p26"/>
                <p:cNvSpPr/>
                <p:nvPr/>
              </p:nvSpPr>
              <p:spPr>
                <a:xfrm>
                  <a:off x="6928294" y="50363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2" name="Google Shape;1182;p26"/>
                <p:cNvSpPr/>
                <p:nvPr/>
              </p:nvSpPr>
              <p:spPr>
                <a:xfrm>
                  <a:off x="6987730" y="50363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3" name="Google Shape;1183;p26"/>
                <p:cNvSpPr/>
                <p:nvPr/>
              </p:nvSpPr>
              <p:spPr>
                <a:xfrm>
                  <a:off x="7047357" y="5066156"/>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4" name="Google Shape;1184;p26"/>
                <p:cNvSpPr/>
                <p:nvPr/>
              </p:nvSpPr>
              <p:spPr>
                <a:xfrm>
                  <a:off x="7077075" y="512559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5" name="Google Shape;1185;p26"/>
                <p:cNvSpPr/>
                <p:nvPr/>
              </p:nvSpPr>
              <p:spPr>
                <a:xfrm>
                  <a:off x="7106793" y="5095874"/>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6" name="Google Shape;1186;p26"/>
                <p:cNvSpPr/>
                <p:nvPr/>
              </p:nvSpPr>
              <p:spPr>
                <a:xfrm>
                  <a:off x="7166419" y="5095874"/>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7" name="Google Shape;1187;p26"/>
                <p:cNvSpPr/>
                <p:nvPr/>
              </p:nvSpPr>
              <p:spPr>
                <a:xfrm>
                  <a:off x="7225855" y="5095874"/>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8" name="Google Shape;1188;p26"/>
                <p:cNvSpPr/>
                <p:nvPr/>
              </p:nvSpPr>
              <p:spPr>
                <a:xfrm>
                  <a:off x="7255668" y="5155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9" name="Google Shape;1189;p26"/>
                <p:cNvSpPr/>
                <p:nvPr/>
              </p:nvSpPr>
              <p:spPr>
                <a:xfrm>
                  <a:off x="6868668" y="5333999"/>
                  <a:ext cx="505968" cy="29718"/>
                </a:xfrm>
                <a:custGeom>
                  <a:rect b="b" l="l" r="r" t="t"/>
                  <a:pathLst>
                    <a:path extrusionOk="0" h="29718" w="505968">
                      <a:moveTo>
                        <a:pt x="0" y="0"/>
                      </a:moveTo>
                      <a:lnTo>
                        <a:pt x="505968" y="0"/>
                      </a:lnTo>
                      <a:lnTo>
                        <a:pt x="50596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0" name="Google Shape;1190;p26"/>
                <p:cNvSpPr/>
                <p:nvPr/>
              </p:nvSpPr>
              <p:spPr>
                <a:xfrm>
                  <a:off x="7285482" y="5304281"/>
                  <a:ext cx="119062" cy="29718"/>
                </a:xfrm>
                <a:custGeom>
                  <a:rect b="b" l="l" r="r" t="t"/>
                  <a:pathLst>
                    <a:path extrusionOk="0" h="29718" w="119062">
                      <a:moveTo>
                        <a:pt x="0" y="0"/>
                      </a:moveTo>
                      <a:lnTo>
                        <a:pt x="119063" y="0"/>
                      </a:lnTo>
                      <a:lnTo>
                        <a:pt x="119063"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1" name="Google Shape;1191;p26"/>
                <p:cNvSpPr/>
                <p:nvPr/>
              </p:nvSpPr>
              <p:spPr>
                <a:xfrm>
                  <a:off x="7136606" y="5304281"/>
                  <a:ext cx="89344" cy="29718"/>
                </a:xfrm>
                <a:custGeom>
                  <a:rect b="b" l="l" r="r" t="t"/>
                  <a:pathLst>
                    <a:path extrusionOk="0" h="29718" w="89344">
                      <a:moveTo>
                        <a:pt x="0" y="0"/>
                      </a:moveTo>
                      <a:lnTo>
                        <a:pt x="89345" y="0"/>
                      </a:lnTo>
                      <a:lnTo>
                        <a:pt x="89345"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2" name="Google Shape;1192;p26"/>
                <p:cNvSpPr/>
                <p:nvPr/>
              </p:nvSpPr>
              <p:spPr>
                <a:xfrm>
                  <a:off x="7077075" y="530428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3" name="Google Shape;1193;p26"/>
                <p:cNvSpPr/>
                <p:nvPr/>
              </p:nvSpPr>
              <p:spPr>
                <a:xfrm>
                  <a:off x="7017543" y="530428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4" name="Google Shape;1194;p26"/>
                <p:cNvSpPr/>
                <p:nvPr/>
              </p:nvSpPr>
              <p:spPr>
                <a:xfrm>
                  <a:off x="6958012" y="530428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5" name="Google Shape;1195;p26"/>
                <p:cNvSpPr/>
                <p:nvPr/>
              </p:nvSpPr>
              <p:spPr>
                <a:xfrm>
                  <a:off x="6987730" y="527446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6" name="Google Shape;1196;p26"/>
                <p:cNvSpPr/>
                <p:nvPr/>
              </p:nvSpPr>
              <p:spPr>
                <a:xfrm>
                  <a:off x="7047357" y="527446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7" name="Google Shape;1197;p26"/>
                <p:cNvSpPr/>
                <p:nvPr/>
              </p:nvSpPr>
              <p:spPr>
                <a:xfrm>
                  <a:off x="7106793" y="527446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8" name="Google Shape;1198;p26"/>
                <p:cNvSpPr/>
                <p:nvPr/>
              </p:nvSpPr>
              <p:spPr>
                <a:xfrm>
                  <a:off x="7166419" y="527446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9" name="Google Shape;1199;p26"/>
                <p:cNvSpPr/>
                <p:nvPr/>
              </p:nvSpPr>
              <p:spPr>
                <a:xfrm>
                  <a:off x="7225855" y="527446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0" name="Google Shape;1200;p26"/>
                <p:cNvSpPr/>
                <p:nvPr/>
              </p:nvSpPr>
              <p:spPr>
                <a:xfrm>
                  <a:off x="7255668" y="5304281"/>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1" name="Google Shape;1201;p26"/>
                <p:cNvSpPr/>
                <p:nvPr/>
              </p:nvSpPr>
              <p:spPr>
                <a:xfrm>
                  <a:off x="7285482" y="5274468"/>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2" name="Google Shape;1202;p26"/>
                <p:cNvSpPr/>
                <p:nvPr/>
              </p:nvSpPr>
              <p:spPr>
                <a:xfrm>
                  <a:off x="7344918" y="5274468"/>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3" name="Google Shape;1203;p26"/>
                <p:cNvSpPr/>
                <p:nvPr/>
              </p:nvSpPr>
              <p:spPr>
                <a:xfrm>
                  <a:off x="7315200" y="5244655"/>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4" name="Google Shape;1204;p26"/>
                <p:cNvSpPr/>
                <p:nvPr/>
              </p:nvSpPr>
              <p:spPr>
                <a:xfrm>
                  <a:off x="7255668" y="52446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5" name="Google Shape;1205;p26"/>
                <p:cNvSpPr/>
                <p:nvPr/>
              </p:nvSpPr>
              <p:spPr>
                <a:xfrm>
                  <a:off x="7285482" y="52149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6" name="Google Shape;1206;p26"/>
                <p:cNvSpPr/>
                <p:nvPr/>
              </p:nvSpPr>
              <p:spPr>
                <a:xfrm>
                  <a:off x="7344918" y="5214937"/>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7" name="Google Shape;1207;p26"/>
                <p:cNvSpPr/>
                <p:nvPr/>
              </p:nvSpPr>
              <p:spPr>
                <a:xfrm>
                  <a:off x="7374731" y="494709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8" name="Google Shape;1208;p26"/>
                <p:cNvSpPr/>
                <p:nvPr/>
              </p:nvSpPr>
              <p:spPr>
                <a:xfrm>
                  <a:off x="7434262" y="494709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9" name="Google Shape;1209;p26"/>
                <p:cNvSpPr/>
                <p:nvPr/>
              </p:nvSpPr>
              <p:spPr>
                <a:xfrm>
                  <a:off x="7344918" y="494709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0" name="Google Shape;1210;p26"/>
                <p:cNvSpPr/>
                <p:nvPr/>
              </p:nvSpPr>
              <p:spPr>
                <a:xfrm>
                  <a:off x="7344918" y="49768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1" name="Google Shape;1211;p26"/>
                <p:cNvSpPr/>
                <p:nvPr/>
              </p:nvSpPr>
              <p:spPr>
                <a:xfrm>
                  <a:off x="7404544" y="494709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2" name="Google Shape;1212;p26"/>
                <p:cNvSpPr/>
                <p:nvPr/>
              </p:nvSpPr>
              <p:spPr>
                <a:xfrm>
                  <a:off x="7374731" y="50065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3" name="Google Shape;1213;p26"/>
                <p:cNvSpPr/>
                <p:nvPr/>
              </p:nvSpPr>
              <p:spPr>
                <a:xfrm>
                  <a:off x="6898481" y="49768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4" name="Google Shape;1214;p26"/>
                <p:cNvSpPr/>
                <p:nvPr/>
              </p:nvSpPr>
              <p:spPr>
                <a:xfrm>
                  <a:off x="7106793" y="453028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5" name="Google Shape;1215;p26"/>
                <p:cNvSpPr/>
                <p:nvPr/>
              </p:nvSpPr>
              <p:spPr>
                <a:xfrm>
                  <a:off x="7077075" y="456009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6" name="Google Shape;1216;p26"/>
                <p:cNvSpPr/>
                <p:nvPr/>
              </p:nvSpPr>
              <p:spPr>
                <a:xfrm>
                  <a:off x="7077075" y="453028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7" name="Google Shape;1217;p26"/>
                <p:cNvSpPr/>
                <p:nvPr/>
              </p:nvSpPr>
              <p:spPr>
                <a:xfrm>
                  <a:off x="7047357" y="450056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8" name="Google Shape;1218;p26"/>
                <p:cNvSpPr/>
                <p:nvPr/>
              </p:nvSpPr>
              <p:spPr>
                <a:xfrm>
                  <a:off x="7106793" y="447084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9" name="Google Shape;1219;p26"/>
                <p:cNvSpPr/>
                <p:nvPr/>
              </p:nvSpPr>
              <p:spPr>
                <a:xfrm>
                  <a:off x="6838950" y="50065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26"/>
                <p:cNvSpPr/>
                <p:nvPr/>
              </p:nvSpPr>
              <p:spPr>
                <a:xfrm>
                  <a:off x="6838950" y="50363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26"/>
                <p:cNvSpPr/>
                <p:nvPr/>
              </p:nvSpPr>
              <p:spPr>
                <a:xfrm>
                  <a:off x="6809232" y="50065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2" name="Google Shape;1222;p26"/>
                <p:cNvSpPr/>
                <p:nvPr/>
              </p:nvSpPr>
              <p:spPr>
                <a:xfrm>
                  <a:off x="6838950" y="49768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3" name="Google Shape;1223;p26"/>
                <p:cNvSpPr/>
                <p:nvPr/>
              </p:nvSpPr>
              <p:spPr>
                <a:xfrm>
                  <a:off x="6779418" y="49768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26"/>
                <p:cNvSpPr/>
                <p:nvPr/>
              </p:nvSpPr>
              <p:spPr>
                <a:xfrm>
                  <a:off x="6809232" y="494709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5" name="Google Shape;1225;p26"/>
                <p:cNvSpPr/>
                <p:nvPr/>
              </p:nvSpPr>
              <p:spPr>
                <a:xfrm>
                  <a:off x="6838950" y="491728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26"/>
                <p:cNvSpPr/>
                <p:nvPr/>
              </p:nvSpPr>
              <p:spPr>
                <a:xfrm>
                  <a:off x="6749605" y="494709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26"/>
                <p:cNvSpPr/>
                <p:nvPr/>
              </p:nvSpPr>
              <p:spPr>
                <a:xfrm rot="10800000">
                  <a:off x="7047357" y="500672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26"/>
                <p:cNvSpPr/>
                <p:nvPr/>
              </p:nvSpPr>
              <p:spPr>
                <a:xfrm rot="10800000">
                  <a:off x="7106983" y="500672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9" name="Google Shape;1229;p26"/>
                <p:cNvSpPr/>
                <p:nvPr/>
              </p:nvSpPr>
              <p:spPr>
                <a:xfrm rot="10800000">
                  <a:off x="7106983" y="50363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0" name="Google Shape;1230;p26"/>
                <p:cNvSpPr/>
                <p:nvPr/>
              </p:nvSpPr>
              <p:spPr>
                <a:xfrm rot="10800000">
                  <a:off x="7166419" y="50363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1" name="Google Shape;1231;p26"/>
                <p:cNvSpPr/>
                <p:nvPr/>
              </p:nvSpPr>
              <p:spPr>
                <a:xfrm rot="10800000">
                  <a:off x="7226046" y="50363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2" name="Google Shape;1232;p26"/>
                <p:cNvSpPr/>
                <p:nvPr/>
              </p:nvSpPr>
              <p:spPr>
                <a:xfrm rot="10800000">
                  <a:off x="7196137" y="500672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3" name="Google Shape;1233;p26"/>
                <p:cNvSpPr/>
                <p:nvPr/>
              </p:nvSpPr>
              <p:spPr>
                <a:xfrm rot="10800000">
                  <a:off x="7285482" y="50363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4" name="Google Shape;1234;p26"/>
                <p:cNvSpPr/>
                <p:nvPr/>
              </p:nvSpPr>
              <p:spPr>
                <a:xfrm rot="10800000">
                  <a:off x="7285482" y="506615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5" name="Google Shape;1235;p26"/>
                <p:cNvSpPr/>
                <p:nvPr/>
              </p:nvSpPr>
              <p:spPr>
                <a:xfrm rot="10800000">
                  <a:off x="7255668" y="500672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6" name="Google Shape;1236;p26"/>
                <p:cNvSpPr/>
                <p:nvPr/>
              </p:nvSpPr>
              <p:spPr>
                <a:xfrm>
                  <a:off x="6719887" y="491728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7" name="Google Shape;1237;p26"/>
                <p:cNvSpPr/>
                <p:nvPr/>
              </p:nvSpPr>
              <p:spPr>
                <a:xfrm>
                  <a:off x="6898481" y="494709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8" name="Google Shape;1238;p26"/>
                <p:cNvSpPr/>
                <p:nvPr/>
              </p:nvSpPr>
              <p:spPr>
                <a:xfrm>
                  <a:off x="7017543" y="49768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9" name="Google Shape;1239;p26"/>
                <p:cNvSpPr/>
                <p:nvPr/>
              </p:nvSpPr>
              <p:spPr>
                <a:xfrm>
                  <a:off x="7047357" y="494709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0" name="Google Shape;1240;p26"/>
                <p:cNvSpPr/>
                <p:nvPr/>
              </p:nvSpPr>
              <p:spPr>
                <a:xfrm>
                  <a:off x="7404544" y="5244655"/>
                  <a:ext cx="29718" cy="59531"/>
                </a:xfrm>
                <a:custGeom>
                  <a:rect b="b" l="l" r="r" t="t"/>
                  <a:pathLst>
                    <a:path extrusionOk="0" h="59531" w="29718">
                      <a:moveTo>
                        <a:pt x="0" y="0"/>
                      </a:moveTo>
                      <a:lnTo>
                        <a:pt x="29718" y="0"/>
                      </a:lnTo>
                      <a:lnTo>
                        <a:pt x="29718" y="59531"/>
                      </a:lnTo>
                      <a:lnTo>
                        <a:pt x="0" y="59531"/>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1" name="Google Shape;1241;p26"/>
                <p:cNvSpPr/>
                <p:nvPr/>
              </p:nvSpPr>
              <p:spPr>
                <a:xfrm>
                  <a:off x="7434262" y="5185219"/>
                  <a:ext cx="29718" cy="59531"/>
                </a:xfrm>
                <a:custGeom>
                  <a:rect b="b" l="l" r="r" t="t"/>
                  <a:pathLst>
                    <a:path extrusionOk="0" h="59531" w="29718">
                      <a:moveTo>
                        <a:pt x="0" y="0"/>
                      </a:moveTo>
                      <a:lnTo>
                        <a:pt x="29718" y="0"/>
                      </a:lnTo>
                      <a:lnTo>
                        <a:pt x="29718" y="59531"/>
                      </a:lnTo>
                      <a:lnTo>
                        <a:pt x="0" y="59531"/>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2" name="Google Shape;1242;p26"/>
                <p:cNvSpPr/>
                <p:nvPr/>
              </p:nvSpPr>
              <p:spPr>
                <a:xfrm>
                  <a:off x="7463980" y="5244655"/>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3" name="Google Shape;1243;p26"/>
                <p:cNvSpPr/>
                <p:nvPr/>
              </p:nvSpPr>
              <p:spPr>
                <a:xfrm>
                  <a:off x="7493793" y="52446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4" name="Google Shape;1244;p26"/>
                <p:cNvSpPr/>
                <p:nvPr/>
              </p:nvSpPr>
              <p:spPr>
                <a:xfrm>
                  <a:off x="7493793" y="52149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5" name="Google Shape;1245;p26"/>
                <p:cNvSpPr/>
                <p:nvPr/>
              </p:nvSpPr>
              <p:spPr>
                <a:xfrm>
                  <a:off x="7523607" y="5244655"/>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6" name="Google Shape;1246;p26"/>
                <p:cNvSpPr/>
                <p:nvPr/>
              </p:nvSpPr>
              <p:spPr>
                <a:xfrm>
                  <a:off x="7553325" y="52149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7" name="Google Shape;1247;p26"/>
                <p:cNvSpPr/>
                <p:nvPr/>
              </p:nvSpPr>
              <p:spPr>
                <a:xfrm>
                  <a:off x="7463980" y="5185219"/>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8" name="Google Shape;1248;p26"/>
                <p:cNvSpPr/>
                <p:nvPr/>
              </p:nvSpPr>
              <p:spPr>
                <a:xfrm>
                  <a:off x="7612856" y="52446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9" name="Google Shape;1249;p26"/>
                <p:cNvSpPr/>
                <p:nvPr/>
              </p:nvSpPr>
              <p:spPr>
                <a:xfrm>
                  <a:off x="7583043" y="52149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0" name="Google Shape;1250;p26"/>
                <p:cNvSpPr/>
                <p:nvPr/>
              </p:nvSpPr>
              <p:spPr>
                <a:xfrm>
                  <a:off x="7612856" y="52149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1" name="Google Shape;1251;p26"/>
                <p:cNvSpPr/>
                <p:nvPr/>
              </p:nvSpPr>
              <p:spPr>
                <a:xfrm>
                  <a:off x="7583043" y="52446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2" name="Google Shape;1252;p26"/>
                <p:cNvSpPr/>
                <p:nvPr/>
              </p:nvSpPr>
              <p:spPr>
                <a:xfrm>
                  <a:off x="7583043" y="51852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3" name="Google Shape;1253;p26"/>
                <p:cNvSpPr/>
                <p:nvPr/>
              </p:nvSpPr>
              <p:spPr>
                <a:xfrm>
                  <a:off x="7642669" y="51852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4" name="Google Shape;1254;p26"/>
                <p:cNvSpPr/>
                <p:nvPr/>
              </p:nvSpPr>
              <p:spPr>
                <a:xfrm>
                  <a:off x="7672387" y="52149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5" name="Google Shape;1255;p26"/>
                <p:cNvSpPr/>
                <p:nvPr/>
              </p:nvSpPr>
              <p:spPr>
                <a:xfrm>
                  <a:off x="7702105" y="51852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6" name="Google Shape;1256;p26"/>
                <p:cNvSpPr/>
                <p:nvPr/>
              </p:nvSpPr>
              <p:spPr>
                <a:xfrm>
                  <a:off x="7672387" y="51554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7" name="Google Shape;1257;p26"/>
                <p:cNvSpPr/>
                <p:nvPr/>
              </p:nvSpPr>
              <p:spPr>
                <a:xfrm>
                  <a:off x="7702105" y="512559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8" name="Google Shape;1258;p26"/>
                <p:cNvSpPr/>
                <p:nvPr/>
              </p:nvSpPr>
              <p:spPr>
                <a:xfrm>
                  <a:off x="7761732" y="50363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9" name="Google Shape;1259;p26"/>
                <p:cNvSpPr/>
                <p:nvPr/>
              </p:nvSpPr>
              <p:spPr>
                <a:xfrm>
                  <a:off x="7642669" y="50958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0" name="Google Shape;1260;p26"/>
                <p:cNvSpPr/>
                <p:nvPr/>
              </p:nvSpPr>
              <p:spPr>
                <a:xfrm>
                  <a:off x="7612856" y="512559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1" name="Google Shape;1261;p26"/>
                <p:cNvSpPr/>
                <p:nvPr/>
              </p:nvSpPr>
              <p:spPr>
                <a:xfrm>
                  <a:off x="7553325" y="5155405"/>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2" name="Google Shape;1262;p26"/>
                <p:cNvSpPr/>
                <p:nvPr/>
              </p:nvSpPr>
              <p:spPr>
                <a:xfrm>
                  <a:off x="7523607" y="5125592"/>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3" name="Google Shape;1263;p26"/>
                <p:cNvSpPr/>
                <p:nvPr/>
              </p:nvSpPr>
              <p:spPr>
                <a:xfrm>
                  <a:off x="7493793" y="5155405"/>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4" name="Google Shape;1264;p26"/>
                <p:cNvSpPr/>
                <p:nvPr/>
              </p:nvSpPr>
              <p:spPr>
                <a:xfrm>
                  <a:off x="7523607" y="51852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5" name="Google Shape;1265;p26"/>
                <p:cNvSpPr/>
                <p:nvPr/>
              </p:nvSpPr>
              <p:spPr>
                <a:xfrm>
                  <a:off x="7434262" y="50065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6" name="Google Shape;1266;p26"/>
                <p:cNvSpPr/>
                <p:nvPr/>
              </p:nvSpPr>
              <p:spPr>
                <a:xfrm>
                  <a:off x="7344918" y="50363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7" name="Google Shape;1267;p26"/>
                <p:cNvSpPr/>
                <p:nvPr/>
              </p:nvSpPr>
              <p:spPr>
                <a:xfrm>
                  <a:off x="7404544" y="50363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8" name="Google Shape;1268;p26"/>
                <p:cNvSpPr/>
                <p:nvPr/>
              </p:nvSpPr>
              <p:spPr>
                <a:xfrm>
                  <a:off x="7404544" y="4976812"/>
                  <a:ext cx="89344" cy="29718"/>
                </a:xfrm>
                <a:custGeom>
                  <a:rect b="b" l="l" r="r" t="t"/>
                  <a:pathLst>
                    <a:path extrusionOk="0" h="29718" w="89344">
                      <a:moveTo>
                        <a:pt x="0" y="0"/>
                      </a:moveTo>
                      <a:lnTo>
                        <a:pt x="89345" y="0"/>
                      </a:lnTo>
                      <a:lnTo>
                        <a:pt x="89345"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9" name="Google Shape;1269;p26"/>
                <p:cNvSpPr/>
                <p:nvPr/>
              </p:nvSpPr>
              <p:spPr>
                <a:xfrm>
                  <a:off x="7523607" y="49768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0" name="Google Shape;1270;p26"/>
                <p:cNvSpPr/>
                <p:nvPr/>
              </p:nvSpPr>
              <p:spPr>
                <a:xfrm>
                  <a:off x="7583043" y="5006530"/>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1" name="Google Shape;1271;p26"/>
                <p:cNvSpPr/>
                <p:nvPr/>
              </p:nvSpPr>
              <p:spPr>
                <a:xfrm>
                  <a:off x="7553325" y="5036343"/>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2" name="Google Shape;1272;p26"/>
                <p:cNvSpPr/>
                <p:nvPr/>
              </p:nvSpPr>
              <p:spPr>
                <a:xfrm>
                  <a:off x="7493793" y="5036343"/>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3" name="Google Shape;1273;p26"/>
                <p:cNvSpPr/>
                <p:nvPr/>
              </p:nvSpPr>
              <p:spPr>
                <a:xfrm>
                  <a:off x="7612856" y="5036343"/>
                  <a:ext cx="89344" cy="29718"/>
                </a:xfrm>
                <a:custGeom>
                  <a:rect b="b" l="l" r="r" t="t"/>
                  <a:pathLst>
                    <a:path extrusionOk="0" h="29718" w="89344">
                      <a:moveTo>
                        <a:pt x="0" y="0"/>
                      </a:moveTo>
                      <a:lnTo>
                        <a:pt x="89345" y="0"/>
                      </a:lnTo>
                      <a:lnTo>
                        <a:pt x="89345"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4" name="Google Shape;1274;p26"/>
                <p:cNvSpPr/>
                <p:nvPr/>
              </p:nvSpPr>
              <p:spPr>
                <a:xfrm>
                  <a:off x="7493793" y="500653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5" name="Google Shape;1275;p26"/>
                <p:cNvSpPr/>
                <p:nvPr/>
              </p:nvSpPr>
              <p:spPr>
                <a:xfrm>
                  <a:off x="7553325" y="4798218"/>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6" name="Google Shape;1276;p26"/>
                <p:cNvSpPr/>
                <p:nvPr/>
              </p:nvSpPr>
              <p:spPr>
                <a:xfrm>
                  <a:off x="7553325" y="4828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7" name="Google Shape;1277;p26"/>
                <p:cNvSpPr/>
                <p:nvPr/>
              </p:nvSpPr>
              <p:spPr>
                <a:xfrm>
                  <a:off x="7612856" y="4828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8" name="Google Shape;1278;p26"/>
                <p:cNvSpPr/>
                <p:nvPr/>
              </p:nvSpPr>
              <p:spPr>
                <a:xfrm>
                  <a:off x="7583043" y="4857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9" name="Google Shape;1279;p26"/>
                <p:cNvSpPr/>
                <p:nvPr/>
              </p:nvSpPr>
              <p:spPr>
                <a:xfrm>
                  <a:off x="7642669" y="4857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0" name="Google Shape;1280;p26"/>
                <p:cNvSpPr/>
                <p:nvPr/>
              </p:nvSpPr>
              <p:spPr>
                <a:xfrm>
                  <a:off x="7642669" y="488746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1" name="Google Shape;1281;p26"/>
                <p:cNvSpPr/>
                <p:nvPr/>
              </p:nvSpPr>
              <p:spPr>
                <a:xfrm>
                  <a:off x="7612856" y="4857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2" name="Google Shape;1282;p26"/>
                <p:cNvSpPr/>
                <p:nvPr/>
              </p:nvSpPr>
              <p:spPr>
                <a:xfrm>
                  <a:off x="7642669" y="479821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3" name="Google Shape;1283;p26"/>
                <p:cNvSpPr/>
                <p:nvPr/>
              </p:nvSpPr>
              <p:spPr>
                <a:xfrm>
                  <a:off x="7672387" y="4828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4" name="Google Shape;1284;p26"/>
                <p:cNvSpPr/>
                <p:nvPr/>
              </p:nvSpPr>
              <p:spPr>
                <a:xfrm>
                  <a:off x="7702105" y="4857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5" name="Google Shape;1285;p26"/>
                <p:cNvSpPr/>
                <p:nvPr/>
              </p:nvSpPr>
              <p:spPr>
                <a:xfrm>
                  <a:off x="7731918" y="4828031"/>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6" name="Google Shape;1286;p26"/>
                <p:cNvSpPr/>
                <p:nvPr/>
              </p:nvSpPr>
              <p:spPr>
                <a:xfrm>
                  <a:off x="7791450" y="4828031"/>
                  <a:ext cx="29718" cy="59531"/>
                </a:xfrm>
                <a:custGeom>
                  <a:rect b="b" l="l" r="r" t="t"/>
                  <a:pathLst>
                    <a:path extrusionOk="0" h="59531" w="29718">
                      <a:moveTo>
                        <a:pt x="0" y="0"/>
                      </a:moveTo>
                      <a:lnTo>
                        <a:pt x="29718" y="0"/>
                      </a:lnTo>
                      <a:lnTo>
                        <a:pt x="29718" y="59531"/>
                      </a:lnTo>
                      <a:lnTo>
                        <a:pt x="0" y="59531"/>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7" name="Google Shape;1287;p26"/>
                <p:cNvSpPr/>
                <p:nvPr/>
              </p:nvSpPr>
              <p:spPr>
                <a:xfrm>
                  <a:off x="7731918" y="47684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8" name="Google Shape;1288;p26"/>
                <p:cNvSpPr/>
                <p:nvPr/>
              </p:nvSpPr>
              <p:spPr>
                <a:xfrm>
                  <a:off x="7672387" y="47684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9" name="Google Shape;1289;p26"/>
                <p:cNvSpPr/>
                <p:nvPr/>
              </p:nvSpPr>
              <p:spPr>
                <a:xfrm>
                  <a:off x="7642669" y="473868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0" name="Google Shape;1290;p26"/>
                <p:cNvSpPr/>
                <p:nvPr/>
              </p:nvSpPr>
              <p:spPr>
                <a:xfrm>
                  <a:off x="7612856" y="46791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1" name="Google Shape;1291;p26"/>
                <p:cNvSpPr/>
                <p:nvPr/>
              </p:nvSpPr>
              <p:spPr>
                <a:xfrm>
                  <a:off x="7583043" y="470896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2" name="Google Shape;1292;p26"/>
                <p:cNvSpPr/>
                <p:nvPr/>
              </p:nvSpPr>
              <p:spPr>
                <a:xfrm>
                  <a:off x="7672387" y="4887467"/>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3" name="Google Shape;1293;p26"/>
                <p:cNvSpPr/>
                <p:nvPr/>
              </p:nvSpPr>
              <p:spPr>
                <a:xfrm>
                  <a:off x="7612856" y="47684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4" name="Google Shape;1294;p26"/>
                <p:cNvSpPr/>
                <p:nvPr/>
              </p:nvSpPr>
              <p:spPr>
                <a:xfrm>
                  <a:off x="7583043" y="473868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95" name="Google Shape;1295;p26"/>
              <p:cNvGrpSpPr/>
              <p:nvPr/>
            </p:nvGrpSpPr>
            <p:grpSpPr>
              <a:xfrm>
                <a:off x="7047357" y="3577780"/>
                <a:ext cx="476154" cy="833437"/>
                <a:chOff x="7047357" y="3577780"/>
                <a:chExt cx="476154" cy="833437"/>
              </a:xfrm>
            </p:grpSpPr>
            <p:sp>
              <p:nvSpPr>
                <p:cNvPr id="1296" name="Google Shape;1296;p26"/>
                <p:cNvSpPr/>
                <p:nvPr/>
              </p:nvSpPr>
              <p:spPr>
                <a:xfrm>
                  <a:off x="7077075" y="429215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7" name="Google Shape;1297;p26"/>
                <p:cNvSpPr/>
                <p:nvPr/>
              </p:nvSpPr>
              <p:spPr>
                <a:xfrm>
                  <a:off x="7136606" y="426243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8" name="Google Shape;1298;p26"/>
                <p:cNvSpPr/>
                <p:nvPr/>
              </p:nvSpPr>
              <p:spPr>
                <a:xfrm>
                  <a:off x="7196137" y="4173092"/>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9" name="Google Shape;1299;p26"/>
                <p:cNvSpPr/>
                <p:nvPr/>
              </p:nvSpPr>
              <p:spPr>
                <a:xfrm>
                  <a:off x="7225855" y="4054030"/>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0" name="Google Shape;1300;p26"/>
                <p:cNvSpPr/>
                <p:nvPr/>
              </p:nvSpPr>
              <p:spPr>
                <a:xfrm>
                  <a:off x="7404544" y="4054030"/>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1" name="Google Shape;1301;p26"/>
                <p:cNvSpPr/>
                <p:nvPr/>
              </p:nvSpPr>
              <p:spPr>
                <a:xfrm>
                  <a:off x="7434262" y="39945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2" name="Google Shape;1302;p26"/>
                <p:cNvSpPr/>
                <p:nvPr/>
              </p:nvSpPr>
              <p:spPr>
                <a:xfrm>
                  <a:off x="7404544" y="3964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3" name="Google Shape;1303;p26"/>
                <p:cNvSpPr/>
                <p:nvPr/>
              </p:nvSpPr>
              <p:spPr>
                <a:xfrm>
                  <a:off x="7196137" y="4024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4" name="Google Shape;1304;p26"/>
                <p:cNvSpPr/>
                <p:nvPr/>
              </p:nvSpPr>
              <p:spPr>
                <a:xfrm>
                  <a:off x="7344918" y="399459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5" name="Google Shape;1305;p26"/>
                <p:cNvSpPr/>
                <p:nvPr/>
              </p:nvSpPr>
              <p:spPr>
                <a:xfrm>
                  <a:off x="7255668" y="396478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6" name="Google Shape;1306;p26"/>
                <p:cNvSpPr/>
                <p:nvPr/>
              </p:nvSpPr>
              <p:spPr>
                <a:xfrm>
                  <a:off x="7344918" y="396478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7" name="Google Shape;1307;p26"/>
                <p:cNvSpPr/>
                <p:nvPr/>
              </p:nvSpPr>
              <p:spPr>
                <a:xfrm>
                  <a:off x="7344918" y="39349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8" name="Google Shape;1308;p26"/>
                <p:cNvSpPr/>
                <p:nvPr/>
              </p:nvSpPr>
              <p:spPr>
                <a:xfrm>
                  <a:off x="7225855" y="3994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9" name="Google Shape;1309;p26"/>
                <p:cNvSpPr/>
                <p:nvPr/>
              </p:nvSpPr>
              <p:spPr>
                <a:xfrm>
                  <a:off x="7225855" y="4024312"/>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0" name="Google Shape;1310;p26"/>
                <p:cNvSpPr/>
                <p:nvPr/>
              </p:nvSpPr>
              <p:spPr>
                <a:xfrm>
                  <a:off x="7255668" y="3994594"/>
                  <a:ext cx="89344" cy="29718"/>
                </a:xfrm>
                <a:custGeom>
                  <a:rect b="b" l="l" r="r" t="t"/>
                  <a:pathLst>
                    <a:path extrusionOk="0" h="29718" w="89344">
                      <a:moveTo>
                        <a:pt x="0" y="0"/>
                      </a:moveTo>
                      <a:lnTo>
                        <a:pt x="89345" y="0"/>
                      </a:lnTo>
                      <a:lnTo>
                        <a:pt x="89345"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1" name="Google Shape;1311;p26"/>
                <p:cNvSpPr/>
                <p:nvPr/>
              </p:nvSpPr>
              <p:spPr>
                <a:xfrm>
                  <a:off x="7315200" y="402431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26"/>
                <p:cNvSpPr/>
                <p:nvPr/>
              </p:nvSpPr>
              <p:spPr>
                <a:xfrm>
                  <a:off x="7047357" y="43219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3" name="Google Shape;1313;p26"/>
                <p:cNvSpPr/>
                <p:nvPr/>
              </p:nvSpPr>
              <p:spPr>
                <a:xfrm>
                  <a:off x="7434262" y="43517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4" name="Google Shape;1314;p26"/>
                <p:cNvSpPr/>
                <p:nvPr/>
              </p:nvSpPr>
              <p:spPr>
                <a:xfrm>
                  <a:off x="7463980" y="43517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26"/>
                <p:cNvSpPr/>
                <p:nvPr/>
              </p:nvSpPr>
              <p:spPr>
                <a:xfrm>
                  <a:off x="7285482" y="43517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6" name="Google Shape;1316;p26"/>
                <p:cNvSpPr/>
                <p:nvPr/>
              </p:nvSpPr>
              <p:spPr>
                <a:xfrm>
                  <a:off x="7166419" y="4321968"/>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7" name="Google Shape;1317;p26"/>
                <p:cNvSpPr/>
                <p:nvPr/>
              </p:nvSpPr>
              <p:spPr>
                <a:xfrm>
                  <a:off x="7404544" y="43219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8" name="Google Shape;1318;p26"/>
                <p:cNvSpPr/>
                <p:nvPr/>
              </p:nvSpPr>
              <p:spPr>
                <a:xfrm>
                  <a:off x="7404544" y="4262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9" name="Google Shape;1319;p26"/>
                <p:cNvSpPr/>
                <p:nvPr/>
              </p:nvSpPr>
              <p:spPr>
                <a:xfrm>
                  <a:off x="7493793" y="43219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0" name="Google Shape;1320;p26"/>
                <p:cNvSpPr/>
                <p:nvPr/>
              </p:nvSpPr>
              <p:spPr>
                <a:xfrm>
                  <a:off x="7434262" y="429215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1" name="Google Shape;1321;p26"/>
                <p:cNvSpPr/>
                <p:nvPr/>
              </p:nvSpPr>
              <p:spPr>
                <a:xfrm>
                  <a:off x="7374731" y="4173092"/>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2" name="Google Shape;1322;p26"/>
                <p:cNvSpPr/>
                <p:nvPr/>
              </p:nvSpPr>
              <p:spPr>
                <a:xfrm>
                  <a:off x="7344918" y="4381499"/>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3" name="Google Shape;1323;p26"/>
                <p:cNvSpPr/>
                <p:nvPr/>
              </p:nvSpPr>
              <p:spPr>
                <a:xfrm>
                  <a:off x="7077075" y="4351781"/>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4" name="Google Shape;1324;p26"/>
                <p:cNvSpPr/>
                <p:nvPr/>
              </p:nvSpPr>
              <p:spPr>
                <a:xfrm>
                  <a:off x="7285482" y="3756469"/>
                  <a:ext cx="29718" cy="238125"/>
                </a:xfrm>
                <a:custGeom>
                  <a:rect b="b" l="l" r="r" t="t"/>
                  <a:pathLst>
                    <a:path extrusionOk="0" h="238125" w="29718">
                      <a:moveTo>
                        <a:pt x="0" y="0"/>
                      </a:moveTo>
                      <a:lnTo>
                        <a:pt x="29718" y="0"/>
                      </a:lnTo>
                      <a:lnTo>
                        <a:pt x="29718" y="238125"/>
                      </a:lnTo>
                      <a:lnTo>
                        <a:pt x="0" y="23812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5" name="Google Shape;1325;p26"/>
                <p:cNvSpPr/>
                <p:nvPr/>
              </p:nvSpPr>
              <p:spPr>
                <a:xfrm>
                  <a:off x="7315200" y="38457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6" name="Google Shape;1326;p26"/>
                <p:cNvSpPr/>
                <p:nvPr/>
              </p:nvSpPr>
              <p:spPr>
                <a:xfrm>
                  <a:off x="7225855" y="3815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7" name="Google Shape;1327;p26"/>
                <p:cNvSpPr/>
                <p:nvPr/>
              </p:nvSpPr>
              <p:spPr>
                <a:xfrm>
                  <a:off x="7344918" y="3815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8" name="Google Shape;1328;p26"/>
                <p:cNvSpPr/>
                <p:nvPr/>
              </p:nvSpPr>
              <p:spPr>
                <a:xfrm>
                  <a:off x="7255668" y="38457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9" name="Google Shape;1329;p26"/>
                <p:cNvSpPr/>
                <p:nvPr/>
              </p:nvSpPr>
              <p:spPr>
                <a:xfrm>
                  <a:off x="7374731" y="37564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26"/>
                <p:cNvSpPr/>
                <p:nvPr/>
              </p:nvSpPr>
              <p:spPr>
                <a:xfrm>
                  <a:off x="7196137" y="37564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26"/>
                <p:cNvSpPr/>
                <p:nvPr/>
              </p:nvSpPr>
              <p:spPr>
                <a:xfrm>
                  <a:off x="7344918" y="36968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26"/>
                <p:cNvSpPr/>
                <p:nvPr/>
              </p:nvSpPr>
              <p:spPr>
                <a:xfrm>
                  <a:off x="7225855" y="36968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26"/>
                <p:cNvSpPr/>
                <p:nvPr/>
              </p:nvSpPr>
              <p:spPr>
                <a:xfrm>
                  <a:off x="7315200" y="36374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4" name="Google Shape;1334;p26"/>
                <p:cNvSpPr/>
                <p:nvPr/>
              </p:nvSpPr>
              <p:spPr>
                <a:xfrm>
                  <a:off x="7255668" y="36374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5" name="Google Shape;1335;p26"/>
                <p:cNvSpPr/>
                <p:nvPr/>
              </p:nvSpPr>
              <p:spPr>
                <a:xfrm>
                  <a:off x="7225855" y="3637406"/>
                  <a:ext cx="148875" cy="208311"/>
                </a:xfrm>
                <a:custGeom>
                  <a:rect b="b" l="l" r="r" t="t"/>
                  <a:pathLst>
                    <a:path extrusionOk="0" h="208311" w="148875">
                      <a:moveTo>
                        <a:pt x="148876" y="119063"/>
                      </a:moveTo>
                      <a:lnTo>
                        <a:pt x="148876" y="178498"/>
                      </a:lnTo>
                      <a:lnTo>
                        <a:pt x="119063" y="178498"/>
                      </a:lnTo>
                      <a:lnTo>
                        <a:pt x="119063" y="208312"/>
                      </a:lnTo>
                      <a:lnTo>
                        <a:pt x="89345" y="208312"/>
                      </a:lnTo>
                      <a:lnTo>
                        <a:pt x="89345" y="119063"/>
                      </a:lnTo>
                      <a:lnTo>
                        <a:pt x="59627" y="119063"/>
                      </a:lnTo>
                      <a:lnTo>
                        <a:pt x="59627" y="208312"/>
                      </a:lnTo>
                      <a:lnTo>
                        <a:pt x="29813" y="208312"/>
                      </a:lnTo>
                      <a:lnTo>
                        <a:pt x="29813" y="178498"/>
                      </a:lnTo>
                      <a:lnTo>
                        <a:pt x="0" y="178498"/>
                      </a:lnTo>
                      <a:lnTo>
                        <a:pt x="0" y="119063"/>
                      </a:lnTo>
                      <a:lnTo>
                        <a:pt x="29813" y="119063"/>
                      </a:lnTo>
                      <a:lnTo>
                        <a:pt x="29813" y="59436"/>
                      </a:lnTo>
                      <a:lnTo>
                        <a:pt x="59627" y="59436"/>
                      </a:lnTo>
                      <a:lnTo>
                        <a:pt x="59627" y="0"/>
                      </a:lnTo>
                      <a:lnTo>
                        <a:pt x="89345" y="0"/>
                      </a:lnTo>
                      <a:lnTo>
                        <a:pt x="89345" y="59436"/>
                      </a:lnTo>
                      <a:lnTo>
                        <a:pt x="119063" y="59436"/>
                      </a:lnTo>
                      <a:lnTo>
                        <a:pt x="119063" y="119063"/>
                      </a:lnTo>
                      <a:lnTo>
                        <a:pt x="148876"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6" name="Google Shape;1336;p26"/>
                <p:cNvSpPr/>
                <p:nvPr/>
              </p:nvSpPr>
              <p:spPr>
                <a:xfrm>
                  <a:off x="7285482" y="3577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7" name="Google Shape;1337;p26"/>
                <p:cNvSpPr/>
                <p:nvPr/>
              </p:nvSpPr>
              <p:spPr>
                <a:xfrm>
                  <a:off x="7077075" y="3994594"/>
                  <a:ext cx="357187" cy="386905"/>
                </a:xfrm>
                <a:custGeom>
                  <a:rect b="b" l="l" r="r" t="t"/>
                  <a:pathLst>
                    <a:path extrusionOk="0" h="386905" w="357187">
                      <a:moveTo>
                        <a:pt x="297656" y="178498"/>
                      </a:moveTo>
                      <a:lnTo>
                        <a:pt x="297656" y="267843"/>
                      </a:lnTo>
                      <a:lnTo>
                        <a:pt x="327470" y="267843"/>
                      </a:lnTo>
                      <a:lnTo>
                        <a:pt x="327470" y="297561"/>
                      </a:lnTo>
                      <a:lnTo>
                        <a:pt x="357188" y="297561"/>
                      </a:lnTo>
                      <a:lnTo>
                        <a:pt x="357188" y="327374"/>
                      </a:lnTo>
                      <a:lnTo>
                        <a:pt x="327470" y="327374"/>
                      </a:lnTo>
                      <a:lnTo>
                        <a:pt x="327470" y="357188"/>
                      </a:lnTo>
                      <a:lnTo>
                        <a:pt x="357188" y="357188"/>
                      </a:lnTo>
                      <a:lnTo>
                        <a:pt x="357188" y="386905"/>
                      </a:lnTo>
                      <a:lnTo>
                        <a:pt x="267843" y="386905"/>
                      </a:lnTo>
                      <a:lnTo>
                        <a:pt x="267843" y="119063"/>
                      </a:lnTo>
                      <a:lnTo>
                        <a:pt x="238125" y="119063"/>
                      </a:lnTo>
                      <a:lnTo>
                        <a:pt x="238125" y="357188"/>
                      </a:lnTo>
                      <a:lnTo>
                        <a:pt x="208407" y="357188"/>
                      </a:lnTo>
                      <a:lnTo>
                        <a:pt x="208407" y="327374"/>
                      </a:lnTo>
                      <a:lnTo>
                        <a:pt x="89345" y="327374"/>
                      </a:lnTo>
                      <a:lnTo>
                        <a:pt x="89345" y="357188"/>
                      </a:lnTo>
                      <a:lnTo>
                        <a:pt x="0" y="357188"/>
                      </a:lnTo>
                      <a:lnTo>
                        <a:pt x="0" y="327374"/>
                      </a:lnTo>
                      <a:lnTo>
                        <a:pt x="59531" y="327374"/>
                      </a:lnTo>
                      <a:lnTo>
                        <a:pt x="59531" y="297561"/>
                      </a:lnTo>
                      <a:lnTo>
                        <a:pt x="119063" y="297561"/>
                      </a:lnTo>
                      <a:lnTo>
                        <a:pt x="119063" y="267843"/>
                      </a:lnTo>
                      <a:lnTo>
                        <a:pt x="148780" y="267843"/>
                      </a:lnTo>
                      <a:lnTo>
                        <a:pt x="148780" y="178498"/>
                      </a:lnTo>
                      <a:lnTo>
                        <a:pt x="178594" y="178498"/>
                      </a:lnTo>
                      <a:lnTo>
                        <a:pt x="178594" y="59436"/>
                      </a:lnTo>
                      <a:lnTo>
                        <a:pt x="267843" y="59436"/>
                      </a:lnTo>
                      <a:lnTo>
                        <a:pt x="267843" y="29718"/>
                      </a:lnTo>
                      <a:lnTo>
                        <a:pt x="327470" y="29718"/>
                      </a:lnTo>
                      <a:lnTo>
                        <a:pt x="327470" y="0"/>
                      </a:lnTo>
                      <a:lnTo>
                        <a:pt x="357188" y="0"/>
                      </a:lnTo>
                      <a:lnTo>
                        <a:pt x="357188" y="59436"/>
                      </a:lnTo>
                      <a:lnTo>
                        <a:pt x="327470" y="59436"/>
                      </a:lnTo>
                      <a:lnTo>
                        <a:pt x="327470" y="178498"/>
                      </a:lnTo>
                      <a:lnTo>
                        <a:pt x="297656" y="17849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8" name="Google Shape;1338;p26"/>
                <p:cNvSpPr/>
                <p:nvPr/>
              </p:nvSpPr>
              <p:spPr>
                <a:xfrm>
                  <a:off x="7315200" y="4113656"/>
                  <a:ext cx="29718" cy="238125"/>
                </a:xfrm>
                <a:custGeom>
                  <a:rect b="b" l="l" r="r" t="t"/>
                  <a:pathLst>
                    <a:path extrusionOk="0" h="238125" w="29718">
                      <a:moveTo>
                        <a:pt x="0" y="0"/>
                      </a:moveTo>
                      <a:lnTo>
                        <a:pt x="29718" y="0"/>
                      </a:lnTo>
                      <a:lnTo>
                        <a:pt x="29718" y="238125"/>
                      </a:lnTo>
                      <a:lnTo>
                        <a:pt x="0" y="23812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9" name="Google Shape;1339;p26"/>
                <p:cNvSpPr/>
                <p:nvPr/>
              </p:nvSpPr>
              <p:spPr>
                <a:xfrm>
                  <a:off x="7285482" y="3756469"/>
                  <a:ext cx="29718" cy="119062"/>
                </a:xfrm>
                <a:custGeom>
                  <a:rect b="b" l="l" r="r" t="t"/>
                  <a:pathLst>
                    <a:path extrusionOk="0" h="119062" w="29718">
                      <a:moveTo>
                        <a:pt x="0" y="0"/>
                      </a:moveTo>
                      <a:lnTo>
                        <a:pt x="29718" y="0"/>
                      </a:lnTo>
                      <a:lnTo>
                        <a:pt x="29718" y="119063"/>
                      </a:lnTo>
                      <a:lnTo>
                        <a:pt x="0" y="11906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0" name="Google Shape;1340;p26"/>
                <p:cNvSpPr/>
                <p:nvPr/>
              </p:nvSpPr>
              <p:spPr>
                <a:xfrm>
                  <a:off x="7315200" y="369684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1" name="Google Shape;1341;p26"/>
                <p:cNvSpPr/>
                <p:nvPr/>
              </p:nvSpPr>
              <p:spPr>
                <a:xfrm>
                  <a:off x="7344918" y="375646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2" name="Google Shape;1342;p26"/>
                <p:cNvSpPr/>
                <p:nvPr/>
              </p:nvSpPr>
              <p:spPr>
                <a:xfrm>
                  <a:off x="7315200" y="38159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3" name="Google Shape;1343;p26"/>
                <p:cNvSpPr/>
                <p:nvPr/>
              </p:nvSpPr>
              <p:spPr>
                <a:xfrm>
                  <a:off x="7255668" y="369684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4" name="Google Shape;1344;p26"/>
                <p:cNvSpPr/>
                <p:nvPr/>
              </p:nvSpPr>
              <p:spPr>
                <a:xfrm>
                  <a:off x="7404544" y="402431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45" name="Google Shape;1345;p26"/>
              <p:cNvGrpSpPr/>
              <p:nvPr/>
            </p:nvGrpSpPr>
            <p:grpSpPr>
              <a:xfrm>
                <a:off x="7106793" y="3845718"/>
                <a:ext cx="89344" cy="89249"/>
                <a:chOff x="7106793" y="3845718"/>
                <a:chExt cx="89344" cy="89249"/>
              </a:xfrm>
            </p:grpSpPr>
            <p:sp>
              <p:nvSpPr>
                <p:cNvPr id="1346" name="Google Shape;1346;p26"/>
                <p:cNvSpPr/>
                <p:nvPr/>
              </p:nvSpPr>
              <p:spPr>
                <a:xfrm>
                  <a:off x="7136606" y="384571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7" name="Google Shape;1347;p26"/>
                <p:cNvSpPr/>
                <p:nvPr/>
              </p:nvSpPr>
              <p:spPr>
                <a:xfrm>
                  <a:off x="7136606" y="390524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8" name="Google Shape;1348;p26"/>
                <p:cNvSpPr/>
                <p:nvPr/>
              </p:nvSpPr>
              <p:spPr>
                <a:xfrm>
                  <a:off x="7106793" y="3875531"/>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9" name="Google Shape;1349;p26"/>
                <p:cNvSpPr/>
                <p:nvPr/>
              </p:nvSpPr>
              <p:spPr>
                <a:xfrm>
                  <a:off x="7166419" y="3875531"/>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50" name="Google Shape;1350;p26"/>
              <p:cNvGrpSpPr/>
              <p:nvPr/>
            </p:nvGrpSpPr>
            <p:grpSpPr>
              <a:xfrm>
                <a:off x="7374731" y="3577780"/>
                <a:ext cx="89249" cy="89344"/>
                <a:chOff x="7374731" y="3577780"/>
                <a:chExt cx="89249" cy="89344"/>
              </a:xfrm>
            </p:grpSpPr>
            <p:sp>
              <p:nvSpPr>
                <p:cNvPr id="1351" name="Google Shape;1351;p26"/>
                <p:cNvSpPr/>
                <p:nvPr/>
              </p:nvSpPr>
              <p:spPr>
                <a:xfrm>
                  <a:off x="7404544" y="357778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2" name="Google Shape;1352;p26"/>
                <p:cNvSpPr/>
                <p:nvPr/>
              </p:nvSpPr>
              <p:spPr>
                <a:xfrm>
                  <a:off x="7404544" y="363740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3" name="Google Shape;1353;p26"/>
                <p:cNvSpPr/>
                <p:nvPr/>
              </p:nvSpPr>
              <p:spPr>
                <a:xfrm>
                  <a:off x="7374731" y="3607593"/>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4" name="Google Shape;1354;p26"/>
                <p:cNvSpPr/>
                <p:nvPr/>
              </p:nvSpPr>
              <p:spPr>
                <a:xfrm>
                  <a:off x="7434262" y="3607593"/>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55" name="Google Shape;1355;p26"/>
              <p:cNvGrpSpPr/>
              <p:nvPr/>
            </p:nvGrpSpPr>
            <p:grpSpPr>
              <a:xfrm>
                <a:off x="7225855" y="4500562"/>
                <a:ext cx="952500" cy="922686"/>
                <a:chOff x="7225855" y="4500562"/>
                <a:chExt cx="952500" cy="922686"/>
              </a:xfrm>
            </p:grpSpPr>
            <p:sp>
              <p:nvSpPr>
                <p:cNvPr id="1356" name="Google Shape;1356;p26"/>
                <p:cNvSpPr/>
                <p:nvPr/>
              </p:nvSpPr>
              <p:spPr>
                <a:xfrm>
                  <a:off x="7255668" y="536371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26"/>
                <p:cNvSpPr/>
                <p:nvPr/>
              </p:nvSpPr>
              <p:spPr>
                <a:xfrm>
                  <a:off x="7225855" y="533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26"/>
                <p:cNvSpPr/>
                <p:nvPr/>
              </p:nvSpPr>
              <p:spPr>
                <a:xfrm>
                  <a:off x="7285482" y="5393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26"/>
                <p:cNvSpPr/>
                <p:nvPr/>
              </p:nvSpPr>
              <p:spPr>
                <a:xfrm>
                  <a:off x="7374731" y="533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26"/>
                <p:cNvSpPr/>
                <p:nvPr/>
              </p:nvSpPr>
              <p:spPr>
                <a:xfrm>
                  <a:off x="7404544" y="53042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26"/>
                <p:cNvSpPr/>
                <p:nvPr/>
              </p:nvSpPr>
              <p:spPr>
                <a:xfrm>
                  <a:off x="7434262" y="52446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26"/>
                <p:cNvSpPr/>
                <p:nvPr/>
              </p:nvSpPr>
              <p:spPr>
                <a:xfrm>
                  <a:off x="7463980" y="52149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26"/>
                <p:cNvSpPr/>
                <p:nvPr/>
              </p:nvSpPr>
              <p:spPr>
                <a:xfrm>
                  <a:off x="7493793" y="51852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26"/>
                <p:cNvSpPr/>
                <p:nvPr/>
              </p:nvSpPr>
              <p:spPr>
                <a:xfrm>
                  <a:off x="7523607" y="515540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26"/>
                <p:cNvSpPr/>
                <p:nvPr/>
              </p:nvSpPr>
              <p:spPr>
                <a:xfrm>
                  <a:off x="7255668" y="52744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6" name="Google Shape;1366;p26"/>
                <p:cNvSpPr/>
                <p:nvPr/>
              </p:nvSpPr>
              <p:spPr>
                <a:xfrm>
                  <a:off x="7285482" y="52446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7" name="Google Shape;1367;p26"/>
                <p:cNvSpPr/>
                <p:nvPr/>
              </p:nvSpPr>
              <p:spPr>
                <a:xfrm>
                  <a:off x="7315200" y="52149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8" name="Google Shape;1368;p26"/>
                <p:cNvSpPr/>
                <p:nvPr/>
              </p:nvSpPr>
              <p:spPr>
                <a:xfrm>
                  <a:off x="7344918" y="518521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9" name="Google Shape;1369;p26"/>
                <p:cNvSpPr/>
                <p:nvPr/>
              </p:nvSpPr>
              <p:spPr>
                <a:xfrm>
                  <a:off x="7404544"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0" name="Google Shape;1370;p26"/>
                <p:cNvSpPr/>
                <p:nvPr/>
              </p:nvSpPr>
              <p:spPr>
                <a:xfrm>
                  <a:off x="7434262" y="51255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1" name="Google Shape;1371;p26"/>
                <p:cNvSpPr/>
                <p:nvPr/>
              </p:nvSpPr>
              <p:spPr>
                <a:xfrm>
                  <a:off x="7463980" y="50661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2" name="Google Shape;1372;p26"/>
                <p:cNvSpPr/>
                <p:nvPr/>
              </p:nvSpPr>
              <p:spPr>
                <a:xfrm>
                  <a:off x="7493793" y="50363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3" name="Google Shape;1373;p26"/>
                <p:cNvSpPr/>
                <p:nvPr/>
              </p:nvSpPr>
              <p:spPr>
                <a:xfrm>
                  <a:off x="7523607" y="50661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4" name="Google Shape;1374;p26"/>
                <p:cNvSpPr/>
                <p:nvPr/>
              </p:nvSpPr>
              <p:spPr>
                <a:xfrm>
                  <a:off x="7553325" y="50065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5" name="Google Shape;1375;p26"/>
                <p:cNvSpPr/>
                <p:nvPr/>
              </p:nvSpPr>
              <p:spPr>
                <a:xfrm>
                  <a:off x="7583043" y="497681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6" name="Google Shape;1376;p26"/>
                <p:cNvSpPr/>
                <p:nvPr/>
              </p:nvSpPr>
              <p:spPr>
                <a:xfrm>
                  <a:off x="7583043" y="50958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7" name="Google Shape;1377;p26"/>
                <p:cNvSpPr/>
                <p:nvPr/>
              </p:nvSpPr>
              <p:spPr>
                <a:xfrm>
                  <a:off x="7612856" y="50363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8" name="Google Shape;1378;p26"/>
                <p:cNvSpPr/>
                <p:nvPr/>
              </p:nvSpPr>
              <p:spPr>
                <a:xfrm>
                  <a:off x="7702105" y="49470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9" name="Google Shape;1379;p26"/>
                <p:cNvSpPr/>
                <p:nvPr/>
              </p:nvSpPr>
              <p:spPr>
                <a:xfrm>
                  <a:off x="7791450" y="48577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0" name="Google Shape;1380;p26"/>
                <p:cNvSpPr/>
                <p:nvPr/>
              </p:nvSpPr>
              <p:spPr>
                <a:xfrm>
                  <a:off x="7821168" y="4798218"/>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1" name="Google Shape;1381;p26"/>
                <p:cNvSpPr/>
                <p:nvPr/>
              </p:nvSpPr>
              <p:spPr>
                <a:xfrm>
                  <a:off x="7821168" y="476840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2" name="Google Shape;1382;p26"/>
                <p:cNvSpPr/>
                <p:nvPr/>
              </p:nvSpPr>
              <p:spPr>
                <a:xfrm>
                  <a:off x="7731918" y="48280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3" name="Google Shape;1383;p26"/>
                <p:cNvSpPr/>
                <p:nvPr/>
              </p:nvSpPr>
              <p:spPr>
                <a:xfrm>
                  <a:off x="7642669" y="4917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4" name="Google Shape;1384;p26"/>
                <p:cNvSpPr/>
                <p:nvPr/>
              </p:nvSpPr>
              <p:spPr>
                <a:xfrm>
                  <a:off x="7642669" y="500653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5" name="Google Shape;1385;p26"/>
                <p:cNvSpPr/>
                <p:nvPr/>
              </p:nvSpPr>
              <p:spPr>
                <a:xfrm>
                  <a:off x="7672387" y="48874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6" name="Google Shape;1386;p26"/>
                <p:cNvSpPr/>
                <p:nvPr/>
              </p:nvSpPr>
              <p:spPr>
                <a:xfrm>
                  <a:off x="7642669" y="4917280"/>
                  <a:ext cx="89249" cy="89249"/>
                </a:xfrm>
                <a:custGeom>
                  <a:rect b="b" l="l" r="r" t="t"/>
                  <a:pathLst>
                    <a:path extrusionOk="0" h="89249" w="89249">
                      <a:moveTo>
                        <a:pt x="89249" y="0"/>
                      </a:moveTo>
                      <a:lnTo>
                        <a:pt x="89249" y="29813"/>
                      </a:lnTo>
                      <a:lnTo>
                        <a:pt x="59436" y="29813"/>
                      </a:lnTo>
                      <a:lnTo>
                        <a:pt x="59436" y="89249"/>
                      </a:lnTo>
                      <a:lnTo>
                        <a:pt x="0" y="89249"/>
                      </a:lnTo>
                      <a:lnTo>
                        <a:pt x="0" y="59531"/>
                      </a:lnTo>
                      <a:lnTo>
                        <a:pt x="29718" y="59531"/>
                      </a:lnTo>
                      <a:lnTo>
                        <a:pt x="29718" y="0"/>
                      </a:lnTo>
                      <a:lnTo>
                        <a:pt x="89249"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7" name="Google Shape;1387;p26"/>
                <p:cNvSpPr/>
                <p:nvPr/>
              </p:nvSpPr>
              <p:spPr>
                <a:xfrm>
                  <a:off x="7731918" y="4917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8" name="Google Shape;1388;p26"/>
                <p:cNvSpPr/>
                <p:nvPr/>
              </p:nvSpPr>
              <p:spPr>
                <a:xfrm>
                  <a:off x="7880794" y="47386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9" name="Google Shape;1389;p26"/>
                <p:cNvSpPr/>
                <p:nvPr/>
              </p:nvSpPr>
              <p:spPr>
                <a:xfrm>
                  <a:off x="7910512" y="47089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26"/>
                <p:cNvSpPr/>
                <p:nvPr/>
              </p:nvSpPr>
              <p:spPr>
                <a:xfrm>
                  <a:off x="7940230" y="4679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1" name="Google Shape;1391;p26"/>
                <p:cNvSpPr/>
                <p:nvPr/>
              </p:nvSpPr>
              <p:spPr>
                <a:xfrm>
                  <a:off x="8148637"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2" name="Google Shape;1392;p26"/>
                <p:cNvSpPr/>
                <p:nvPr/>
              </p:nvSpPr>
              <p:spPr>
                <a:xfrm>
                  <a:off x="7880794" y="47982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26"/>
                <p:cNvSpPr/>
                <p:nvPr/>
              </p:nvSpPr>
              <p:spPr>
                <a:xfrm>
                  <a:off x="7880794" y="47684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4" name="Google Shape;1394;p26"/>
                <p:cNvSpPr/>
                <p:nvPr/>
              </p:nvSpPr>
              <p:spPr>
                <a:xfrm>
                  <a:off x="7910512" y="4768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5" name="Google Shape;1395;p26"/>
                <p:cNvSpPr/>
                <p:nvPr/>
              </p:nvSpPr>
              <p:spPr>
                <a:xfrm>
                  <a:off x="7910512" y="47386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26"/>
                <p:cNvSpPr/>
                <p:nvPr/>
              </p:nvSpPr>
              <p:spPr>
                <a:xfrm>
                  <a:off x="7940230" y="47386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26"/>
                <p:cNvSpPr/>
                <p:nvPr/>
              </p:nvSpPr>
              <p:spPr>
                <a:xfrm>
                  <a:off x="7940230" y="4708969"/>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26"/>
                <p:cNvSpPr/>
                <p:nvPr/>
              </p:nvSpPr>
              <p:spPr>
                <a:xfrm>
                  <a:off x="7970043" y="47089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9" name="Google Shape;1399;p26"/>
                <p:cNvSpPr/>
                <p:nvPr/>
              </p:nvSpPr>
              <p:spPr>
                <a:xfrm>
                  <a:off x="7970043" y="464934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0" name="Google Shape;1400;p26"/>
                <p:cNvSpPr/>
                <p:nvPr/>
              </p:nvSpPr>
              <p:spPr>
                <a:xfrm>
                  <a:off x="7970043" y="4679155"/>
                  <a:ext cx="29718" cy="29718"/>
                </a:xfrm>
                <a:custGeom>
                  <a:rect b="b" l="l" r="r" t="t"/>
                  <a:pathLst>
                    <a:path extrusionOk="0" h="29718" w="29718">
                      <a:moveTo>
                        <a:pt x="0" y="0"/>
                      </a:moveTo>
                      <a:lnTo>
                        <a:pt x="29718" y="0"/>
                      </a:lnTo>
                      <a:lnTo>
                        <a:pt x="29718" y="29718"/>
                      </a:lnTo>
                      <a:lnTo>
                        <a:pt x="0" y="29718"/>
                      </a:lnTo>
                      <a:close/>
                    </a:path>
                  </a:pathLst>
                </a:custGeom>
                <a:solidFill>
                  <a:srgbClr val="8C07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26"/>
                <p:cNvSpPr/>
                <p:nvPr/>
              </p:nvSpPr>
              <p:spPr>
                <a:xfrm>
                  <a:off x="7999857" y="4679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26"/>
                <p:cNvSpPr/>
                <p:nvPr/>
              </p:nvSpPr>
              <p:spPr>
                <a:xfrm>
                  <a:off x="7999857" y="461962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3" name="Google Shape;1403;p26"/>
                <p:cNvSpPr/>
                <p:nvPr/>
              </p:nvSpPr>
              <p:spPr>
                <a:xfrm>
                  <a:off x="7999857" y="464934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26"/>
                <p:cNvSpPr/>
                <p:nvPr/>
              </p:nvSpPr>
              <p:spPr>
                <a:xfrm>
                  <a:off x="8029575" y="464934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5" name="Google Shape;1405;p26"/>
                <p:cNvSpPr/>
                <p:nvPr/>
              </p:nvSpPr>
              <p:spPr>
                <a:xfrm>
                  <a:off x="8029575" y="4589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6" name="Google Shape;1406;p26"/>
                <p:cNvSpPr/>
                <p:nvPr/>
              </p:nvSpPr>
              <p:spPr>
                <a:xfrm>
                  <a:off x="8029575" y="461962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7" name="Google Shape;1407;p26"/>
                <p:cNvSpPr/>
                <p:nvPr/>
              </p:nvSpPr>
              <p:spPr>
                <a:xfrm>
                  <a:off x="8059293" y="461962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8" name="Google Shape;1408;p26"/>
                <p:cNvSpPr/>
                <p:nvPr/>
              </p:nvSpPr>
              <p:spPr>
                <a:xfrm>
                  <a:off x="8059293" y="4560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9" name="Google Shape;1409;p26"/>
                <p:cNvSpPr/>
                <p:nvPr/>
              </p:nvSpPr>
              <p:spPr>
                <a:xfrm>
                  <a:off x="8059293" y="45899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26"/>
                <p:cNvSpPr/>
                <p:nvPr/>
              </p:nvSpPr>
              <p:spPr>
                <a:xfrm>
                  <a:off x="8089106" y="4589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1" name="Google Shape;1411;p26"/>
                <p:cNvSpPr/>
                <p:nvPr/>
              </p:nvSpPr>
              <p:spPr>
                <a:xfrm>
                  <a:off x="8089106" y="4530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26"/>
                <p:cNvSpPr/>
                <p:nvPr/>
              </p:nvSpPr>
              <p:spPr>
                <a:xfrm>
                  <a:off x="8089106" y="45600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26"/>
                <p:cNvSpPr/>
                <p:nvPr/>
              </p:nvSpPr>
              <p:spPr>
                <a:xfrm>
                  <a:off x="8118919" y="4560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26"/>
                <p:cNvSpPr/>
                <p:nvPr/>
              </p:nvSpPr>
              <p:spPr>
                <a:xfrm>
                  <a:off x="8118919"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5" name="Google Shape;1415;p26"/>
                <p:cNvSpPr/>
                <p:nvPr/>
              </p:nvSpPr>
              <p:spPr>
                <a:xfrm>
                  <a:off x="8118919" y="453028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26"/>
                <p:cNvSpPr/>
                <p:nvPr/>
              </p:nvSpPr>
              <p:spPr>
                <a:xfrm>
                  <a:off x="8148637" y="4530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7" name="Google Shape;1417;p26"/>
                <p:cNvSpPr/>
                <p:nvPr/>
              </p:nvSpPr>
              <p:spPr>
                <a:xfrm>
                  <a:off x="7821168" y="482803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8" name="Google Shape;1418;p26"/>
                <p:cNvSpPr/>
                <p:nvPr/>
              </p:nvSpPr>
              <p:spPr>
                <a:xfrm>
                  <a:off x="7731918" y="4828031"/>
                  <a:ext cx="89249" cy="89249"/>
                </a:xfrm>
                <a:custGeom>
                  <a:rect b="b" l="l" r="r" t="t"/>
                  <a:pathLst>
                    <a:path extrusionOk="0" h="89249" w="89249">
                      <a:moveTo>
                        <a:pt x="89249" y="0"/>
                      </a:moveTo>
                      <a:lnTo>
                        <a:pt x="89249" y="29718"/>
                      </a:lnTo>
                      <a:lnTo>
                        <a:pt x="59531" y="29718"/>
                      </a:lnTo>
                      <a:lnTo>
                        <a:pt x="59531" y="89249"/>
                      </a:lnTo>
                      <a:lnTo>
                        <a:pt x="0" y="89249"/>
                      </a:lnTo>
                      <a:lnTo>
                        <a:pt x="0" y="59436"/>
                      </a:lnTo>
                      <a:lnTo>
                        <a:pt x="29813" y="59436"/>
                      </a:lnTo>
                      <a:lnTo>
                        <a:pt x="29813" y="0"/>
                      </a:lnTo>
                      <a:lnTo>
                        <a:pt x="89249"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26"/>
                <p:cNvSpPr/>
                <p:nvPr/>
              </p:nvSpPr>
              <p:spPr>
                <a:xfrm>
                  <a:off x="7761732" y="479821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26"/>
                <p:cNvSpPr/>
                <p:nvPr/>
              </p:nvSpPr>
              <p:spPr>
                <a:xfrm>
                  <a:off x="7553325" y="5006529"/>
                  <a:ext cx="89344" cy="89344"/>
                </a:xfrm>
                <a:custGeom>
                  <a:rect b="b" l="l" r="r" t="t"/>
                  <a:pathLst>
                    <a:path extrusionOk="0" h="89344" w="89344">
                      <a:moveTo>
                        <a:pt x="89345" y="0"/>
                      </a:moveTo>
                      <a:lnTo>
                        <a:pt x="89345" y="29813"/>
                      </a:lnTo>
                      <a:lnTo>
                        <a:pt x="59531" y="29813"/>
                      </a:lnTo>
                      <a:lnTo>
                        <a:pt x="59531" y="89345"/>
                      </a:lnTo>
                      <a:lnTo>
                        <a:pt x="0" y="89345"/>
                      </a:lnTo>
                      <a:lnTo>
                        <a:pt x="0" y="59627"/>
                      </a:lnTo>
                      <a:lnTo>
                        <a:pt x="29718" y="59627"/>
                      </a:lnTo>
                      <a:lnTo>
                        <a:pt x="29718" y="0"/>
                      </a:lnTo>
                      <a:lnTo>
                        <a:pt x="89345"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1" name="Google Shape;1421;p26"/>
                <p:cNvSpPr/>
                <p:nvPr/>
              </p:nvSpPr>
              <p:spPr>
                <a:xfrm>
                  <a:off x="7553325" y="50958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2" name="Google Shape;1422;p26"/>
                <p:cNvSpPr/>
                <p:nvPr/>
              </p:nvSpPr>
              <p:spPr>
                <a:xfrm>
                  <a:off x="7583043" y="51255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26"/>
                <p:cNvSpPr/>
                <p:nvPr/>
              </p:nvSpPr>
              <p:spPr>
                <a:xfrm>
                  <a:off x="7255668" y="5066156"/>
                  <a:ext cx="327374" cy="327374"/>
                </a:xfrm>
                <a:custGeom>
                  <a:rect b="b" l="l" r="r" t="t"/>
                  <a:pathLst>
                    <a:path extrusionOk="0" h="327374" w="327374">
                      <a:moveTo>
                        <a:pt x="327374" y="59436"/>
                      </a:moveTo>
                      <a:lnTo>
                        <a:pt x="327374" y="89249"/>
                      </a:lnTo>
                      <a:lnTo>
                        <a:pt x="267938" y="89249"/>
                      </a:lnTo>
                      <a:lnTo>
                        <a:pt x="267938" y="119063"/>
                      </a:lnTo>
                      <a:lnTo>
                        <a:pt x="238125" y="119063"/>
                      </a:lnTo>
                      <a:lnTo>
                        <a:pt x="238125" y="148780"/>
                      </a:lnTo>
                      <a:lnTo>
                        <a:pt x="208312" y="148780"/>
                      </a:lnTo>
                      <a:lnTo>
                        <a:pt x="208312" y="178498"/>
                      </a:lnTo>
                      <a:lnTo>
                        <a:pt x="178594" y="178498"/>
                      </a:lnTo>
                      <a:lnTo>
                        <a:pt x="178594" y="238125"/>
                      </a:lnTo>
                      <a:lnTo>
                        <a:pt x="148876" y="238125"/>
                      </a:lnTo>
                      <a:lnTo>
                        <a:pt x="148876" y="267843"/>
                      </a:lnTo>
                      <a:lnTo>
                        <a:pt x="119063" y="267843"/>
                      </a:lnTo>
                      <a:lnTo>
                        <a:pt x="119063" y="297561"/>
                      </a:lnTo>
                      <a:lnTo>
                        <a:pt x="59531" y="297561"/>
                      </a:lnTo>
                      <a:lnTo>
                        <a:pt x="59531" y="327374"/>
                      </a:lnTo>
                      <a:lnTo>
                        <a:pt x="29813" y="327374"/>
                      </a:lnTo>
                      <a:lnTo>
                        <a:pt x="29813" y="297561"/>
                      </a:lnTo>
                      <a:lnTo>
                        <a:pt x="0" y="297561"/>
                      </a:lnTo>
                      <a:lnTo>
                        <a:pt x="0" y="267843"/>
                      </a:lnTo>
                      <a:lnTo>
                        <a:pt x="29813" y="267843"/>
                      </a:lnTo>
                      <a:lnTo>
                        <a:pt x="29813" y="208312"/>
                      </a:lnTo>
                      <a:lnTo>
                        <a:pt x="59531" y="208312"/>
                      </a:lnTo>
                      <a:lnTo>
                        <a:pt x="59531" y="178498"/>
                      </a:lnTo>
                      <a:lnTo>
                        <a:pt x="89249" y="178498"/>
                      </a:lnTo>
                      <a:lnTo>
                        <a:pt x="89249" y="148780"/>
                      </a:lnTo>
                      <a:lnTo>
                        <a:pt x="148876" y="148780"/>
                      </a:lnTo>
                      <a:lnTo>
                        <a:pt x="148876" y="119063"/>
                      </a:lnTo>
                      <a:lnTo>
                        <a:pt x="178594" y="119063"/>
                      </a:lnTo>
                      <a:lnTo>
                        <a:pt x="178594" y="89249"/>
                      </a:lnTo>
                      <a:lnTo>
                        <a:pt x="208312" y="89249"/>
                      </a:lnTo>
                      <a:lnTo>
                        <a:pt x="208312" y="59436"/>
                      </a:lnTo>
                      <a:lnTo>
                        <a:pt x="238125" y="59436"/>
                      </a:lnTo>
                      <a:lnTo>
                        <a:pt x="238125" y="0"/>
                      </a:lnTo>
                      <a:lnTo>
                        <a:pt x="267938" y="0"/>
                      </a:lnTo>
                      <a:lnTo>
                        <a:pt x="267938" y="29718"/>
                      </a:lnTo>
                      <a:lnTo>
                        <a:pt x="297656" y="29718"/>
                      </a:lnTo>
                      <a:lnTo>
                        <a:pt x="297656" y="59436"/>
                      </a:lnTo>
                      <a:lnTo>
                        <a:pt x="327374" y="59436"/>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4" name="Google Shape;1424;p26"/>
                <p:cNvSpPr/>
                <p:nvPr/>
              </p:nvSpPr>
              <p:spPr>
                <a:xfrm>
                  <a:off x="7315200" y="536371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5" name="Google Shape;1425;p26"/>
                <p:cNvSpPr/>
                <p:nvPr/>
              </p:nvSpPr>
              <p:spPr>
                <a:xfrm>
                  <a:off x="7493793" y="5066156"/>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6" name="Google Shape;1426;p26"/>
                <p:cNvSpPr/>
                <p:nvPr/>
              </p:nvSpPr>
              <p:spPr>
                <a:xfrm>
                  <a:off x="7523607" y="509587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7" name="Google Shape;1427;p26"/>
                <p:cNvSpPr/>
                <p:nvPr/>
              </p:nvSpPr>
              <p:spPr>
                <a:xfrm>
                  <a:off x="7463980" y="512559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8" name="Google Shape;1428;p26"/>
                <p:cNvSpPr/>
                <p:nvPr/>
              </p:nvSpPr>
              <p:spPr>
                <a:xfrm>
                  <a:off x="7583043" y="500653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9" name="Google Shape;1429;p26"/>
                <p:cNvSpPr/>
                <p:nvPr/>
              </p:nvSpPr>
              <p:spPr>
                <a:xfrm>
                  <a:off x="7553325" y="506615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0" name="Google Shape;1430;p26"/>
                <p:cNvSpPr/>
                <p:nvPr/>
              </p:nvSpPr>
              <p:spPr>
                <a:xfrm>
                  <a:off x="7672387" y="491728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1" name="Google Shape;1431;p26"/>
                <p:cNvSpPr/>
                <p:nvPr/>
              </p:nvSpPr>
              <p:spPr>
                <a:xfrm>
                  <a:off x="7761732" y="4828031"/>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2" name="Google Shape;1432;p26"/>
                <p:cNvSpPr/>
                <p:nvPr/>
              </p:nvSpPr>
              <p:spPr>
                <a:xfrm>
                  <a:off x="7821168" y="47982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3" name="Google Shape;1433;p26"/>
                <p:cNvSpPr/>
                <p:nvPr/>
              </p:nvSpPr>
              <p:spPr>
                <a:xfrm>
                  <a:off x="7970043" y="46791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26"/>
                <p:cNvSpPr/>
                <p:nvPr/>
              </p:nvSpPr>
              <p:spPr>
                <a:xfrm>
                  <a:off x="7434262" y="5155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5" name="Google Shape;1435;p26"/>
                <p:cNvSpPr/>
                <p:nvPr/>
              </p:nvSpPr>
              <p:spPr>
                <a:xfrm>
                  <a:off x="7404544" y="5185219"/>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6" name="Google Shape;1436;p26"/>
                <p:cNvSpPr/>
                <p:nvPr/>
              </p:nvSpPr>
              <p:spPr>
                <a:xfrm>
                  <a:off x="7344918" y="5214937"/>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26"/>
                <p:cNvSpPr/>
                <p:nvPr/>
              </p:nvSpPr>
              <p:spPr>
                <a:xfrm>
                  <a:off x="7315200" y="52446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26"/>
                <p:cNvSpPr/>
                <p:nvPr/>
              </p:nvSpPr>
              <p:spPr>
                <a:xfrm>
                  <a:off x="7255668" y="5333999"/>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6" name="Shape 2396"/>
        <p:cNvGrpSpPr/>
        <p:nvPr/>
      </p:nvGrpSpPr>
      <p:grpSpPr>
        <a:xfrm>
          <a:off x="0" y="0"/>
          <a:ext cx="0" cy="0"/>
          <a:chOff x="0" y="0"/>
          <a:chExt cx="0" cy="0"/>
        </a:xfrm>
      </p:grpSpPr>
      <p:sp>
        <p:nvSpPr>
          <p:cNvPr id="2397" name="Google Shape;2397;p35"/>
          <p:cNvSpPr txBox="1"/>
          <p:nvPr>
            <p:ph type="title"/>
          </p:nvPr>
        </p:nvSpPr>
        <p:spPr>
          <a:xfrm>
            <a:off x="713238" y="0"/>
            <a:ext cx="7717500" cy="76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latin typeface="Patrick Hand"/>
                <a:ea typeface="Patrick Hand"/>
                <a:cs typeface="Patrick Hand"/>
                <a:sym typeface="Patrick Hand"/>
              </a:rPr>
              <a:t>PHÂN RÃ CHỨC NĂNG</a:t>
            </a:r>
            <a:endParaRPr b="1" sz="3000">
              <a:latin typeface="Patrick Hand"/>
              <a:ea typeface="Patrick Hand"/>
              <a:cs typeface="Patrick Hand"/>
              <a:sym typeface="Patrick Hand"/>
            </a:endParaRPr>
          </a:p>
        </p:txBody>
      </p:sp>
      <p:grpSp>
        <p:nvGrpSpPr>
          <p:cNvPr id="2398" name="Google Shape;2398;p35"/>
          <p:cNvGrpSpPr/>
          <p:nvPr/>
        </p:nvGrpSpPr>
        <p:grpSpPr>
          <a:xfrm>
            <a:off x="401038" y="333625"/>
            <a:ext cx="8341875" cy="4476263"/>
            <a:chOff x="401038" y="333625"/>
            <a:chExt cx="8341875" cy="4476263"/>
          </a:xfrm>
        </p:grpSpPr>
        <p:sp>
          <p:nvSpPr>
            <p:cNvPr id="2399" name="Google Shape;2399;p35"/>
            <p:cNvSpPr/>
            <p:nvPr/>
          </p:nvSpPr>
          <p:spPr>
            <a:xfrm>
              <a:off x="8669413" y="4736388"/>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5"/>
            <p:cNvSpPr/>
            <p:nvPr/>
          </p:nvSpPr>
          <p:spPr>
            <a:xfrm>
              <a:off x="401038" y="333625"/>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1" name="Google Shape;2401;p35"/>
          <p:cNvGrpSpPr/>
          <p:nvPr/>
        </p:nvGrpSpPr>
        <p:grpSpPr>
          <a:xfrm>
            <a:off x="3715838" y="4684025"/>
            <a:ext cx="1712300" cy="178225"/>
            <a:chOff x="3715838" y="281238"/>
            <a:chExt cx="1712300" cy="178225"/>
          </a:xfrm>
        </p:grpSpPr>
        <p:sp>
          <p:nvSpPr>
            <p:cNvPr id="2402" name="Google Shape;2402;p35"/>
            <p:cNvSpPr/>
            <p:nvPr/>
          </p:nvSpPr>
          <p:spPr>
            <a:xfrm>
              <a:off x="4535238" y="333600"/>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3" name="Google Shape;2403;p35"/>
            <p:cNvGrpSpPr/>
            <p:nvPr/>
          </p:nvGrpSpPr>
          <p:grpSpPr>
            <a:xfrm>
              <a:off x="3715838" y="281238"/>
              <a:ext cx="178225" cy="178225"/>
              <a:chOff x="6772475" y="3811500"/>
              <a:chExt cx="178225" cy="178225"/>
            </a:xfrm>
          </p:grpSpPr>
          <p:sp>
            <p:nvSpPr>
              <p:cNvPr id="2404" name="Google Shape;2404;p35"/>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5"/>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5"/>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5"/>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5"/>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9" name="Google Shape;2409;p35"/>
            <p:cNvGrpSpPr/>
            <p:nvPr/>
          </p:nvGrpSpPr>
          <p:grpSpPr>
            <a:xfrm>
              <a:off x="5249913" y="281238"/>
              <a:ext cx="178225" cy="178225"/>
              <a:chOff x="6772475" y="3811500"/>
              <a:chExt cx="178225" cy="178225"/>
            </a:xfrm>
          </p:grpSpPr>
          <p:sp>
            <p:nvSpPr>
              <p:cNvPr id="2410" name="Google Shape;2410;p35"/>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5"/>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5"/>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5"/>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5"/>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2415" name="Google Shape;2415;p35"/>
          <p:cNvPicPr preferRelativeResize="0"/>
          <p:nvPr/>
        </p:nvPicPr>
        <p:blipFill>
          <a:blip r:embed="rId3">
            <a:alphaModFix/>
          </a:blip>
          <a:stretch>
            <a:fillRect/>
          </a:stretch>
        </p:blipFill>
        <p:spPr>
          <a:xfrm>
            <a:off x="914400" y="995363"/>
            <a:ext cx="7315200" cy="3152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9" name="Shape 2419"/>
        <p:cNvGrpSpPr/>
        <p:nvPr/>
      </p:nvGrpSpPr>
      <p:grpSpPr>
        <a:xfrm>
          <a:off x="0" y="0"/>
          <a:ext cx="0" cy="0"/>
          <a:chOff x="0" y="0"/>
          <a:chExt cx="0" cy="0"/>
        </a:xfrm>
      </p:grpSpPr>
      <p:sp>
        <p:nvSpPr>
          <p:cNvPr id="2420" name="Google Shape;2420;p36"/>
          <p:cNvSpPr txBox="1"/>
          <p:nvPr>
            <p:ph type="title"/>
          </p:nvPr>
        </p:nvSpPr>
        <p:spPr>
          <a:xfrm>
            <a:off x="713238" y="0"/>
            <a:ext cx="7717500" cy="76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latin typeface="Patrick Hand"/>
                <a:ea typeface="Patrick Hand"/>
                <a:cs typeface="Patrick Hand"/>
                <a:sym typeface="Patrick Hand"/>
              </a:rPr>
              <a:t>DANH SÁCH CÁC API ĐƯỢC SỬ DỤNG</a:t>
            </a:r>
            <a:endParaRPr b="1" sz="3000">
              <a:latin typeface="Patrick Hand"/>
              <a:ea typeface="Patrick Hand"/>
              <a:cs typeface="Patrick Hand"/>
              <a:sym typeface="Patrick Hand"/>
            </a:endParaRPr>
          </a:p>
        </p:txBody>
      </p:sp>
      <p:grpSp>
        <p:nvGrpSpPr>
          <p:cNvPr id="2421" name="Google Shape;2421;p36"/>
          <p:cNvGrpSpPr/>
          <p:nvPr/>
        </p:nvGrpSpPr>
        <p:grpSpPr>
          <a:xfrm>
            <a:off x="401038" y="333625"/>
            <a:ext cx="8341875" cy="4476263"/>
            <a:chOff x="401038" y="333625"/>
            <a:chExt cx="8341875" cy="4476263"/>
          </a:xfrm>
        </p:grpSpPr>
        <p:sp>
          <p:nvSpPr>
            <p:cNvPr id="2422" name="Google Shape;2422;p36"/>
            <p:cNvSpPr/>
            <p:nvPr/>
          </p:nvSpPr>
          <p:spPr>
            <a:xfrm>
              <a:off x="8669413" y="4736388"/>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6"/>
            <p:cNvSpPr/>
            <p:nvPr/>
          </p:nvSpPr>
          <p:spPr>
            <a:xfrm>
              <a:off x="401038" y="333625"/>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36"/>
          <p:cNvGrpSpPr/>
          <p:nvPr/>
        </p:nvGrpSpPr>
        <p:grpSpPr>
          <a:xfrm>
            <a:off x="3715838" y="4684025"/>
            <a:ext cx="1712300" cy="178225"/>
            <a:chOff x="3715838" y="281238"/>
            <a:chExt cx="1712300" cy="178225"/>
          </a:xfrm>
        </p:grpSpPr>
        <p:sp>
          <p:nvSpPr>
            <p:cNvPr id="2425" name="Google Shape;2425;p36"/>
            <p:cNvSpPr/>
            <p:nvPr/>
          </p:nvSpPr>
          <p:spPr>
            <a:xfrm>
              <a:off x="4535238" y="333600"/>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6" name="Google Shape;2426;p36"/>
            <p:cNvGrpSpPr/>
            <p:nvPr/>
          </p:nvGrpSpPr>
          <p:grpSpPr>
            <a:xfrm>
              <a:off x="3715838" y="281238"/>
              <a:ext cx="178225" cy="178225"/>
              <a:chOff x="6772475" y="3811500"/>
              <a:chExt cx="178225" cy="178225"/>
            </a:xfrm>
          </p:grpSpPr>
          <p:sp>
            <p:nvSpPr>
              <p:cNvPr id="2427" name="Google Shape;2427;p3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36"/>
            <p:cNvGrpSpPr/>
            <p:nvPr/>
          </p:nvGrpSpPr>
          <p:grpSpPr>
            <a:xfrm>
              <a:off x="5249913" y="281238"/>
              <a:ext cx="178225" cy="178225"/>
              <a:chOff x="6772475" y="3811500"/>
              <a:chExt cx="178225" cy="178225"/>
            </a:xfrm>
          </p:grpSpPr>
          <p:sp>
            <p:nvSpPr>
              <p:cNvPr id="2433" name="Google Shape;2433;p3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2438" name="Google Shape;2438;p36"/>
          <p:cNvPicPr preferRelativeResize="0"/>
          <p:nvPr/>
        </p:nvPicPr>
        <p:blipFill rotWithShape="1">
          <a:blip r:embed="rId3">
            <a:alphaModFix/>
          </a:blip>
          <a:srcRect b="0" l="0" r="60861" t="0"/>
          <a:stretch/>
        </p:blipFill>
        <p:spPr>
          <a:xfrm>
            <a:off x="1869150" y="583075"/>
            <a:ext cx="2341749" cy="4323800"/>
          </a:xfrm>
          <a:prstGeom prst="rect">
            <a:avLst/>
          </a:prstGeom>
          <a:noFill/>
          <a:ln>
            <a:noFill/>
          </a:ln>
        </p:spPr>
      </p:pic>
      <p:pic>
        <p:nvPicPr>
          <p:cNvPr id="2439" name="Google Shape;2439;p36"/>
          <p:cNvPicPr preferRelativeResize="0"/>
          <p:nvPr/>
        </p:nvPicPr>
        <p:blipFill>
          <a:blip r:embed="rId4">
            <a:alphaModFix/>
          </a:blip>
          <a:stretch>
            <a:fillRect/>
          </a:stretch>
        </p:blipFill>
        <p:spPr>
          <a:xfrm>
            <a:off x="4848475" y="583075"/>
            <a:ext cx="2469649" cy="4323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3" name="Shape 2443"/>
        <p:cNvGrpSpPr/>
        <p:nvPr/>
      </p:nvGrpSpPr>
      <p:grpSpPr>
        <a:xfrm>
          <a:off x="0" y="0"/>
          <a:ext cx="0" cy="0"/>
          <a:chOff x="0" y="0"/>
          <a:chExt cx="0" cy="0"/>
        </a:xfrm>
      </p:grpSpPr>
      <p:pic>
        <p:nvPicPr>
          <p:cNvPr id="2444" name="Google Shape;2444;p37"/>
          <p:cNvPicPr preferRelativeResize="0"/>
          <p:nvPr>
            <p:ph idx="2" type="pic"/>
          </p:nvPr>
        </p:nvPicPr>
        <p:blipFill rotWithShape="1">
          <a:blip r:embed="rId3">
            <a:alphaModFix/>
          </a:blip>
          <a:srcRect b="7806" l="0" r="0" t="7798"/>
          <a:stretch/>
        </p:blipFill>
        <p:spPr>
          <a:xfrm>
            <a:off x="0" y="0"/>
            <a:ext cx="9144000" cy="5143500"/>
          </a:xfrm>
          <a:prstGeom prst="rect">
            <a:avLst/>
          </a:prstGeom>
        </p:spPr>
      </p:pic>
      <p:sp>
        <p:nvSpPr>
          <p:cNvPr id="2445" name="Google Shape;2445;p37"/>
          <p:cNvSpPr txBox="1"/>
          <p:nvPr>
            <p:ph type="title"/>
          </p:nvPr>
        </p:nvSpPr>
        <p:spPr>
          <a:xfrm>
            <a:off x="713238" y="0"/>
            <a:ext cx="7717500" cy="76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latin typeface="Patrick Hand"/>
                <a:ea typeface="Patrick Hand"/>
                <a:cs typeface="Patrick Hand"/>
                <a:sym typeface="Patrick Hand"/>
              </a:rPr>
              <a:t>SƠ ĐỒ QUAN HỆ</a:t>
            </a:r>
            <a:endParaRPr b="1" sz="3000">
              <a:latin typeface="Patrick Hand"/>
              <a:ea typeface="Patrick Hand"/>
              <a:cs typeface="Patrick Hand"/>
              <a:sym typeface="Patrick Hand"/>
            </a:endParaRPr>
          </a:p>
        </p:txBody>
      </p:sp>
      <p:grpSp>
        <p:nvGrpSpPr>
          <p:cNvPr id="2446" name="Google Shape;2446;p37"/>
          <p:cNvGrpSpPr/>
          <p:nvPr/>
        </p:nvGrpSpPr>
        <p:grpSpPr>
          <a:xfrm>
            <a:off x="401038" y="333625"/>
            <a:ext cx="8341875" cy="4476263"/>
            <a:chOff x="401038" y="333625"/>
            <a:chExt cx="8341875" cy="4476263"/>
          </a:xfrm>
        </p:grpSpPr>
        <p:sp>
          <p:nvSpPr>
            <p:cNvPr id="2447" name="Google Shape;2447;p37"/>
            <p:cNvSpPr/>
            <p:nvPr/>
          </p:nvSpPr>
          <p:spPr>
            <a:xfrm>
              <a:off x="8669413" y="4736388"/>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7"/>
            <p:cNvSpPr/>
            <p:nvPr/>
          </p:nvSpPr>
          <p:spPr>
            <a:xfrm>
              <a:off x="401038" y="333625"/>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 name="Google Shape;2449;p37"/>
          <p:cNvGrpSpPr/>
          <p:nvPr/>
        </p:nvGrpSpPr>
        <p:grpSpPr>
          <a:xfrm>
            <a:off x="3715838" y="4684025"/>
            <a:ext cx="1712300" cy="178225"/>
            <a:chOff x="3715838" y="281238"/>
            <a:chExt cx="1712300" cy="178225"/>
          </a:xfrm>
        </p:grpSpPr>
        <p:sp>
          <p:nvSpPr>
            <p:cNvPr id="2450" name="Google Shape;2450;p37"/>
            <p:cNvSpPr/>
            <p:nvPr/>
          </p:nvSpPr>
          <p:spPr>
            <a:xfrm>
              <a:off x="4535238" y="333600"/>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1" name="Google Shape;2451;p37"/>
            <p:cNvGrpSpPr/>
            <p:nvPr/>
          </p:nvGrpSpPr>
          <p:grpSpPr>
            <a:xfrm>
              <a:off x="3715838" y="281238"/>
              <a:ext cx="178225" cy="178225"/>
              <a:chOff x="6772475" y="3811500"/>
              <a:chExt cx="178225" cy="178225"/>
            </a:xfrm>
          </p:grpSpPr>
          <p:sp>
            <p:nvSpPr>
              <p:cNvPr id="2452" name="Google Shape;2452;p37"/>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7"/>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7"/>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7"/>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7"/>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 name="Google Shape;2457;p37"/>
            <p:cNvGrpSpPr/>
            <p:nvPr/>
          </p:nvGrpSpPr>
          <p:grpSpPr>
            <a:xfrm>
              <a:off x="5249913" y="281238"/>
              <a:ext cx="178225" cy="178225"/>
              <a:chOff x="6772475" y="3811500"/>
              <a:chExt cx="178225" cy="178225"/>
            </a:xfrm>
          </p:grpSpPr>
          <p:sp>
            <p:nvSpPr>
              <p:cNvPr id="2458" name="Google Shape;2458;p37"/>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7"/>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7"/>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7"/>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7"/>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2463" name="Google Shape;2463;p37"/>
          <p:cNvPicPr preferRelativeResize="0"/>
          <p:nvPr/>
        </p:nvPicPr>
        <p:blipFill>
          <a:blip r:embed="rId4">
            <a:alphaModFix/>
          </a:blip>
          <a:stretch>
            <a:fillRect/>
          </a:stretch>
        </p:blipFill>
        <p:spPr>
          <a:xfrm>
            <a:off x="936438" y="763800"/>
            <a:ext cx="7271125" cy="4379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7" name="Shape 2467"/>
        <p:cNvGrpSpPr/>
        <p:nvPr/>
      </p:nvGrpSpPr>
      <p:grpSpPr>
        <a:xfrm>
          <a:off x="0" y="0"/>
          <a:ext cx="0" cy="0"/>
          <a:chOff x="0" y="0"/>
          <a:chExt cx="0" cy="0"/>
        </a:xfrm>
      </p:grpSpPr>
      <p:sp>
        <p:nvSpPr>
          <p:cNvPr id="2468" name="Google Shape;2468;p38"/>
          <p:cNvSpPr txBox="1"/>
          <p:nvPr>
            <p:ph type="title"/>
          </p:nvPr>
        </p:nvSpPr>
        <p:spPr>
          <a:xfrm>
            <a:off x="2038200" y="2207942"/>
            <a:ext cx="5067600" cy="115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6000">
                <a:latin typeface="Patrick Hand"/>
                <a:ea typeface="Patrick Hand"/>
                <a:cs typeface="Patrick Hand"/>
                <a:sym typeface="Patrick Hand"/>
              </a:rPr>
              <a:t>HIỆN THỰC</a:t>
            </a:r>
            <a:endParaRPr b="1" sz="6000">
              <a:latin typeface="Patrick Hand"/>
              <a:ea typeface="Patrick Hand"/>
              <a:cs typeface="Patrick Hand"/>
              <a:sym typeface="Patrick Hand"/>
            </a:endParaRPr>
          </a:p>
        </p:txBody>
      </p:sp>
      <p:sp>
        <p:nvSpPr>
          <p:cNvPr id="2469" name="Google Shape;2469;p38"/>
          <p:cNvSpPr txBox="1"/>
          <p:nvPr>
            <p:ph idx="2" type="title"/>
          </p:nvPr>
        </p:nvSpPr>
        <p:spPr>
          <a:xfrm>
            <a:off x="3949050" y="1403063"/>
            <a:ext cx="124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2470" name="Google Shape;2470;p38"/>
          <p:cNvGrpSpPr/>
          <p:nvPr/>
        </p:nvGrpSpPr>
        <p:grpSpPr>
          <a:xfrm>
            <a:off x="844484" y="2993057"/>
            <a:ext cx="892968" cy="1339405"/>
            <a:chOff x="6421659" y="3904107"/>
            <a:chExt cx="892968" cy="1339405"/>
          </a:xfrm>
        </p:grpSpPr>
        <p:sp>
          <p:nvSpPr>
            <p:cNvPr id="2471" name="Google Shape;2471;p38"/>
            <p:cNvSpPr/>
            <p:nvPr/>
          </p:nvSpPr>
          <p:spPr>
            <a:xfrm>
              <a:off x="6421659" y="3904107"/>
              <a:ext cx="892968" cy="1339405"/>
            </a:xfrm>
            <a:custGeom>
              <a:rect b="b" l="l" r="r" t="t"/>
              <a:pathLst>
                <a:path extrusionOk="0" h="1339405" w="892968">
                  <a:moveTo>
                    <a:pt x="863155" y="654748"/>
                  </a:moveTo>
                  <a:lnTo>
                    <a:pt x="833438" y="654748"/>
                  </a:lnTo>
                  <a:lnTo>
                    <a:pt x="833438" y="595313"/>
                  </a:lnTo>
                  <a:lnTo>
                    <a:pt x="803624" y="595313"/>
                  </a:lnTo>
                  <a:lnTo>
                    <a:pt x="803624" y="565499"/>
                  </a:lnTo>
                  <a:lnTo>
                    <a:pt x="773906" y="565499"/>
                  </a:lnTo>
                  <a:lnTo>
                    <a:pt x="773906" y="535686"/>
                  </a:lnTo>
                  <a:lnTo>
                    <a:pt x="714375" y="535686"/>
                  </a:lnTo>
                  <a:lnTo>
                    <a:pt x="714375" y="505968"/>
                  </a:lnTo>
                  <a:lnTo>
                    <a:pt x="595313" y="505968"/>
                  </a:lnTo>
                  <a:lnTo>
                    <a:pt x="595313" y="535686"/>
                  </a:lnTo>
                  <a:lnTo>
                    <a:pt x="535781" y="535686"/>
                  </a:lnTo>
                  <a:lnTo>
                    <a:pt x="535781" y="476250"/>
                  </a:lnTo>
                  <a:lnTo>
                    <a:pt x="565499" y="476250"/>
                  </a:lnTo>
                  <a:lnTo>
                    <a:pt x="565499" y="416623"/>
                  </a:lnTo>
                  <a:lnTo>
                    <a:pt x="565499" y="357188"/>
                  </a:lnTo>
                  <a:lnTo>
                    <a:pt x="565499" y="297561"/>
                  </a:lnTo>
                  <a:lnTo>
                    <a:pt x="535781" y="297561"/>
                  </a:lnTo>
                  <a:lnTo>
                    <a:pt x="535781" y="267843"/>
                  </a:lnTo>
                  <a:lnTo>
                    <a:pt x="505968" y="267843"/>
                  </a:lnTo>
                  <a:lnTo>
                    <a:pt x="505968" y="208312"/>
                  </a:lnTo>
                  <a:lnTo>
                    <a:pt x="535781" y="208312"/>
                  </a:lnTo>
                  <a:lnTo>
                    <a:pt x="535781" y="178498"/>
                  </a:lnTo>
                  <a:lnTo>
                    <a:pt x="565499" y="178498"/>
                  </a:lnTo>
                  <a:lnTo>
                    <a:pt x="565499" y="119063"/>
                  </a:lnTo>
                  <a:lnTo>
                    <a:pt x="595313" y="119063"/>
                  </a:lnTo>
                  <a:lnTo>
                    <a:pt x="595313" y="89249"/>
                  </a:lnTo>
                  <a:lnTo>
                    <a:pt x="565499" y="89249"/>
                  </a:lnTo>
                  <a:lnTo>
                    <a:pt x="565499" y="29718"/>
                  </a:lnTo>
                  <a:lnTo>
                    <a:pt x="535781" y="29718"/>
                  </a:lnTo>
                  <a:lnTo>
                    <a:pt x="535781" y="0"/>
                  </a:lnTo>
                  <a:lnTo>
                    <a:pt x="357188" y="0"/>
                  </a:lnTo>
                  <a:lnTo>
                    <a:pt x="357188" y="29718"/>
                  </a:lnTo>
                  <a:lnTo>
                    <a:pt x="327374" y="29718"/>
                  </a:lnTo>
                  <a:lnTo>
                    <a:pt x="327374" y="89249"/>
                  </a:lnTo>
                  <a:lnTo>
                    <a:pt x="297656" y="89249"/>
                  </a:lnTo>
                  <a:lnTo>
                    <a:pt x="297656" y="119063"/>
                  </a:lnTo>
                  <a:lnTo>
                    <a:pt x="327374" y="119063"/>
                  </a:lnTo>
                  <a:lnTo>
                    <a:pt x="327374" y="178498"/>
                  </a:lnTo>
                  <a:lnTo>
                    <a:pt x="357188" y="178498"/>
                  </a:lnTo>
                  <a:lnTo>
                    <a:pt x="357188" y="208312"/>
                  </a:lnTo>
                  <a:lnTo>
                    <a:pt x="386905" y="208312"/>
                  </a:lnTo>
                  <a:lnTo>
                    <a:pt x="386905" y="267843"/>
                  </a:lnTo>
                  <a:lnTo>
                    <a:pt x="357188" y="267843"/>
                  </a:lnTo>
                  <a:lnTo>
                    <a:pt x="357188" y="297561"/>
                  </a:lnTo>
                  <a:lnTo>
                    <a:pt x="327374" y="297561"/>
                  </a:lnTo>
                  <a:lnTo>
                    <a:pt x="327374" y="357188"/>
                  </a:lnTo>
                  <a:lnTo>
                    <a:pt x="327374" y="416623"/>
                  </a:lnTo>
                  <a:lnTo>
                    <a:pt x="327374" y="476250"/>
                  </a:lnTo>
                  <a:lnTo>
                    <a:pt x="357188" y="476250"/>
                  </a:lnTo>
                  <a:lnTo>
                    <a:pt x="357188" y="535686"/>
                  </a:lnTo>
                  <a:lnTo>
                    <a:pt x="297656" y="535686"/>
                  </a:lnTo>
                  <a:lnTo>
                    <a:pt x="297656" y="505968"/>
                  </a:lnTo>
                  <a:lnTo>
                    <a:pt x="178594" y="505968"/>
                  </a:lnTo>
                  <a:lnTo>
                    <a:pt x="178594" y="535686"/>
                  </a:lnTo>
                  <a:lnTo>
                    <a:pt x="119063" y="535686"/>
                  </a:lnTo>
                  <a:lnTo>
                    <a:pt x="119063" y="565499"/>
                  </a:lnTo>
                  <a:lnTo>
                    <a:pt x="89249" y="565499"/>
                  </a:lnTo>
                  <a:lnTo>
                    <a:pt x="89249" y="595313"/>
                  </a:lnTo>
                  <a:lnTo>
                    <a:pt x="59531" y="595313"/>
                  </a:lnTo>
                  <a:lnTo>
                    <a:pt x="59531" y="654748"/>
                  </a:lnTo>
                  <a:lnTo>
                    <a:pt x="29718" y="654748"/>
                  </a:lnTo>
                  <a:lnTo>
                    <a:pt x="29718" y="714375"/>
                  </a:lnTo>
                  <a:lnTo>
                    <a:pt x="0" y="714375"/>
                  </a:lnTo>
                  <a:lnTo>
                    <a:pt x="0" y="833438"/>
                  </a:lnTo>
                  <a:lnTo>
                    <a:pt x="29718" y="833438"/>
                  </a:lnTo>
                  <a:lnTo>
                    <a:pt x="29718" y="922687"/>
                  </a:lnTo>
                  <a:lnTo>
                    <a:pt x="59531" y="922687"/>
                  </a:lnTo>
                  <a:lnTo>
                    <a:pt x="59531" y="982218"/>
                  </a:lnTo>
                  <a:lnTo>
                    <a:pt x="89249" y="982218"/>
                  </a:lnTo>
                  <a:lnTo>
                    <a:pt x="89249" y="1041749"/>
                  </a:lnTo>
                  <a:lnTo>
                    <a:pt x="119063" y="1041749"/>
                  </a:lnTo>
                  <a:lnTo>
                    <a:pt x="119063" y="1101281"/>
                  </a:lnTo>
                  <a:lnTo>
                    <a:pt x="148780" y="1101281"/>
                  </a:lnTo>
                  <a:lnTo>
                    <a:pt x="148780" y="1130998"/>
                  </a:lnTo>
                  <a:lnTo>
                    <a:pt x="178594" y="1130998"/>
                  </a:lnTo>
                  <a:lnTo>
                    <a:pt x="178594" y="1160812"/>
                  </a:lnTo>
                  <a:lnTo>
                    <a:pt x="208312" y="1160812"/>
                  </a:lnTo>
                  <a:lnTo>
                    <a:pt x="208312" y="1190625"/>
                  </a:lnTo>
                  <a:lnTo>
                    <a:pt x="238125" y="1190625"/>
                  </a:lnTo>
                  <a:lnTo>
                    <a:pt x="238125" y="1220343"/>
                  </a:lnTo>
                  <a:lnTo>
                    <a:pt x="267843" y="1220343"/>
                  </a:lnTo>
                  <a:lnTo>
                    <a:pt x="267843" y="1250061"/>
                  </a:lnTo>
                  <a:lnTo>
                    <a:pt x="297656" y="1250061"/>
                  </a:lnTo>
                  <a:lnTo>
                    <a:pt x="297656" y="1279874"/>
                  </a:lnTo>
                  <a:lnTo>
                    <a:pt x="357188" y="1279874"/>
                  </a:lnTo>
                  <a:lnTo>
                    <a:pt x="357188" y="1309688"/>
                  </a:lnTo>
                  <a:lnTo>
                    <a:pt x="416719" y="1309688"/>
                  </a:lnTo>
                  <a:lnTo>
                    <a:pt x="416719" y="1339406"/>
                  </a:lnTo>
                  <a:lnTo>
                    <a:pt x="476250" y="1339406"/>
                  </a:lnTo>
                  <a:lnTo>
                    <a:pt x="476250" y="1309688"/>
                  </a:lnTo>
                  <a:lnTo>
                    <a:pt x="535781" y="1309688"/>
                  </a:lnTo>
                  <a:lnTo>
                    <a:pt x="535781" y="1279874"/>
                  </a:lnTo>
                  <a:lnTo>
                    <a:pt x="595313" y="1279874"/>
                  </a:lnTo>
                  <a:lnTo>
                    <a:pt x="595313" y="1250061"/>
                  </a:lnTo>
                  <a:lnTo>
                    <a:pt x="625030" y="1250061"/>
                  </a:lnTo>
                  <a:lnTo>
                    <a:pt x="625030" y="1220343"/>
                  </a:lnTo>
                  <a:lnTo>
                    <a:pt x="654844" y="1220343"/>
                  </a:lnTo>
                  <a:lnTo>
                    <a:pt x="654844" y="1190625"/>
                  </a:lnTo>
                  <a:lnTo>
                    <a:pt x="684562" y="1190625"/>
                  </a:lnTo>
                  <a:lnTo>
                    <a:pt x="684562" y="1160812"/>
                  </a:lnTo>
                  <a:lnTo>
                    <a:pt x="714375" y="1160812"/>
                  </a:lnTo>
                  <a:lnTo>
                    <a:pt x="714375" y="1130998"/>
                  </a:lnTo>
                  <a:lnTo>
                    <a:pt x="744093" y="1130998"/>
                  </a:lnTo>
                  <a:lnTo>
                    <a:pt x="744093" y="1101281"/>
                  </a:lnTo>
                  <a:lnTo>
                    <a:pt x="773906" y="1101281"/>
                  </a:lnTo>
                  <a:lnTo>
                    <a:pt x="773906" y="1041749"/>
                  </a:lnTo>
                  <a:lnTo>
                    <a:pt x="803624" y="1041749"/>
                  </a:lnTo>
                  <a:lnTo>
                    <a:pt x="803624" y="982218"/>
                  </a:lnTo>
                  <a:lnTo>
                    <a:pt x="833438" y="982218"/>
                  </a:lnTo>
                  <a:lnTo>
                    <a:pt x="833438" y="922687"/>
                  </a:lnTo>
                  <a:lnTo>
                    <a:pt x="863155" y="922687"/>
                  </a:lnTo>
                  <a:lnTo>
                    <a:pt x="863155" y="833438"/>
                  </a:lnTo>
                  <a:lnTo>
                    <a:pt x="892969" y="833438"/>
                  </a:lnTo>
                  <a:lnTo>
                    <a:pt x="892969" y="714375"/>
                  </a:lnTo>
                  <a:lnTo>
                    <a:pt x="863155" y="714375"/>
                  </a:lnTo>
                  <a:lnTo>
                    <a:pt x="863155" y="65474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72" name="Google Shape;2472;p38"/>
            <p:cNvGrpSpPr/>
            <p:nvPr/>
          </p:nvGrpSpPr>
          <p:grpSpPr>
            <a:xfrm>
              <a:off x="6421659" y="3904107"/>
              <a:ext cx="892873" cy="1339405"/>
              <a:chOff x="6421659" y="3904107"/>
              <a:chExt cx="892873" cy="1339405"/>
            </a:xfrm>
          </p:grpSpPr>
          <p:sp>
            <p:nvSpPr>
              <p:cNvPr id="2473" name="Google Shape;2473;p38"/>
              <p:cNvSpPr/>
              <p:nvPr/>
            </p:nvSpPr>
            <p:spPr>
              <a:xfrm>
                <a:off x="6838378" y="52137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4" name="Google Shape;2474;p38"/>
              <p:cNvSpPr/>
              <p:nvPr/>
            </p:nvSpPr>
            <p:spPr>
              <a:xfrm>
                <a:off x="6897909"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5" name="Google Shape;2475;p38"/>
              <p:cNvSpPr/>
              <p:nvPr/>
            </p:nvSpPr>
            <p:spPr>
              <a:xfrm>
                <a:off x="6957440"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6" name="Google Shape;2476;p38"/>
              <p:cNvSpPr/>
              <p:nvPr/>
            </p:nvSpPr>
            <p:spPr>
              <a:xfrm>
                <a:off x="7016971"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7" name="Google Shape;2477;p38"/>
              <p:cNvSpPr/>
              <p:nvPr/>
            </p:nvSpPr>
            <p:spPr>
              <a:xfrm>
                <a:off x="7046689"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8" name="Google Shape;2478;p38"/>
              <p:cNvSpPr/>
              <p:nvPr/>
            </p:nvSpPr>
            <p:spPr>
              <a:xfrm>
                <a:off x="7076503"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9" name="Google Shape;2479;p38"/>
              <p:cNvSpPr/>
              <p:nvPr/>
            </p:nvSpPr>
            <p:spPr>
              <a:xfrm>
                <a:off x="7106221"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0" name="Google Shape;2480;p38"/>
              <p:cNvSpPr/>
              <p:nvPr/>
            </p:nvSpPr>
            <p:spPr>
              <a:xfrm>
                <a:off x="7136034"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1" name="Google Shape;2481;p38"/>
              <p:cNvSpPr/>
              <p:nvPr/>
            </p:nvSpPr>
            <p:spPr>
              <a:xfrm>
                <a:off x="7165752"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2" name="Google Shape;2482;p38"/>
              <p:cNvSpPr/>
              <p:nvPr/>
            </p:nvSpPr>
            <p:spPr>
              <a:xfrm>
                <a:off x="7195565"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3" name="Google Shape;2483;p38"/>
              <p:cNvSpPr/>
              <p:nvPr/>
            </p:nvSpPr>
            <p:spPr>
              <a:xfrm>
                <a:off x="7225283"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4" name="Google Shape;2484;p38"/>
              <p:cNvSpPr/>
              <p:nvPr/>
            </p:nvSpPr>
            <p:spPr>
              <a:xfrm>
                <a:off x="7255096"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5" name="Google Shape;2485;p38"/>
              <p:cNvSpPr/>
              <p:nvPr/>
            </p:nvSpPr>
            <p:spPr>
              <a:xfrm>
                <a:off x="7255096"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6" name="Google Shape;2486;p38"/>
              <p:cNvSpPr/>
              <p:nvPr/>
            </p:nvSpPr>
            <p:spPr>
              <a:xfrm>
                <a:off x="7225283"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7" name="Google Shape;2487;p38"/>
              <p:cNvSpPr/>
              <p:nvPr/>
            </p:nvSpPr>
            <p:spPr>
              <a:xfrm>
                <a:off x="7195565"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8" name="Google Shape;2488;p38"/>
              <p:cNvSpPr/>
              <p:nvPr/>
            </p:nvSpPr>
            <p:spPr>
              <a:xfrm>
                <a:off x="6927627"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9" name="Google Shape;2489;p38"/>
              <p:cNvSpPr/>
              <p:nvPr/>
            </p:nvSpPr>
            <p:spPr>
              <a:xfrm>
                <a:off x="7136034"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0" name="Google Shape;2490;p38"/>
              <p:cNvSpPr/>
              <p:nvPr/>
            </p:nvSpPr>
            <p:spPr>
              <a:xfrm>
                <a:off x="6957440"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1" name="Google Shape;2491;p38"/>
              <p:cNvSpPr/>
              <p:nvPr/>
            </p:nvSpPr>
            <p:spPr>
              <a:xfrm>
                <a:off x="6897909"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2" name="Google Shape;2492;p38"/>
              <p:cNvSpPr/>
              <p:nvPr/>
            </p:nvSpPr>
            <p:spPr>
              <a:xfrm>
                <a:off x="7016971"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3" name="Google Shape;2493;p38"/>
              <p:cNvSpPr/>
              <p:nvPr/>
            </p:nvSpPr>
            <p:spPr>
              <a:xfrm>
                <a:off x="7284814"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4" name="Google Shape;2494;p38"/>
              <p:cNvSpPr/>
              <p:nvPr/>
            </p:nvSpPr>
            <p:spPr>
              <a:xfrm>
                <a:off x="6778846"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5" name="Google Shape;2495;p38"/>
              <p:cNvSpPr/>
              <p:nvPr/>
            </p:nvSpPr>
            <p:spPr>
              <a:xfrm>
                <a:off x="6719315"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6" name="Google Shape;2496;p38"/>
              <p:cNvSpPr/>
              <p:nvPr/>
            </p:nvSpPr>
            <p:spPr>
              <a:xfrm>
                <a:off x="6689502"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7" name="Google Shape;2497;p38"/>
              <p:cNvSpPr/>
              <p:nvPr/>
            </p:nvSpPr>
            <p:spPr>
              <a:xfrm>
                <a:off x="6659784"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8" name="Google Shape;2498;p38"/>
              <p:cNvSpPr/>
              <p:nvPr/>
            </p:nvSpPr>
            <p:spPr>
              <a:xfrm>
                <a:off x="6629971"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9" name="Google Shape;2499;p38"/>
              <p:cNvSpPr/>
              <p:nvPr/>
            </p:nvSpPr>
            <p:spPr>
              <a:xfrm>
                <a:off x="6600253"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0" name="Google Shape;2500;p38"/>
              <p:cNvSpPr/>
              <p:nvPr/>
            </p:nvSpPr>
            <p:spPr>
              <a:xfrm>
                <a:off x="6570439"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1" name="Google Shape;2501;p38"/>
              <p:cNvSpPr/>
              <p:nvPr/>
            </p:nvSpPr>
            <p:spPr>
              <a:xfrm>
                <a:off x="6540721"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2" name="Google Shape;2502;p38"/>
              <p:cNvSpPr/>
              <p:nvPr/>
            </p:nvSpPr>
            <p:spPr>
              <a:xfrm>
                <a:off x="6510908"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3" name="Google Shape;2503;p38"/>
              <p:cNvSpPr/>
              <p:nvPr/>
            </p:nvSpPr>
            <p:spPr>
              <a:xfrm>
                <a:off x="6481190"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4" name="Google Shape;2504;p38"/>
              <p:cNvSpPr/>
              <p:nvPr/>
            </p:nvSpPr>
            <p:spPr>
              <a:xfrm>
                <a:off x="6451377"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5" name="Google Shape;2505;p38"/>
              <p:cNvSpPr/>
              <p:nvPr/>
            </p:nvSpPr>
            <p:spPr>
              <a:xfrm>
                <a:off x="6451377"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6" name="Google Shape;2506;p38"/>
              <p:cNvSpPr/>
              <p:nvPr/>
            </p:nvSpPr>
            <p:spPr>
              <a:xfrm>
                <a:off x="6481190"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7" name="Google Shape;2507;p38"/>
              <p:cNvSpPr/>
              <p:nvPr/>
            </p:nvSpPr>
            <p:spPr>
              <a:xfrm>
                <a:off x="6510908"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8" name="Google Shape;2508;p38"/>
              <p:cNvSpPr/>
              <p:nvPr/>
            </p:nvSpPr>
            <p:spPr>
              <a:xfrm>
                <a:off x="6510908"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9" name="Google Shape;2509;p38"/>
              <p:cNvSpPr/>
              <p:nvPr/>
            </p:nvSpPr>
            <p:spPr>
              <a:xfrm>
                <a:off x="6540721" y="479698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0" name="Google Shape;2510;p38"/>
              <p:cNvSpPr/>
              <p:nvPr/>
            </p:nvSpPr>
            <p:spPr>
              <a:xfrm>
                <a:off x="6570439" y="4856607"/>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1" name="Google Shape;2511;p38"/>
              <p:cNvSpPr/>
              <p:nvPr/>
            </p:nvSpPr>
            <p:spPr>
              <a:xfrm>
                <a:off x="6600253"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2" name="Google Shape;2512;p38"/>
              <p:cNvSpPr/>
              <p:nvPr/>
            </p:nvSpPr>
            <p:spPr>
              <a:xfrm>
                <a:off x="6629971"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3" name="Google Shape;2513;p38"/>
              <p:cNvSpPr/>
              <p:nvPr/>
            </p:nvSpPr>
            <p:spPr>
              <a:xfrm>
                <a:off x="6659784"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4" name="Google Shape;2514;p38"/>
              <p:cNvSpPr/>
              <p:nvPr/>
            </p:nvSpPr>
            <p:spPr>
              <a:xfrm>
                <a:off x="6689502"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5" name="Google Shape;2515;p38"/>
              <p:cNvSpPr/>
              <p:nvPr/>
            </p:nvSpPr>
            <p:spPr>
              <a:xfrm>
                <a:off x="6719315"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6" name="Google Shape;2516;p38"/>
              <p:cNvSpPr/>
              <p:nvPr/>
            </p:nvSpPr>
            <p:spPr>
              <a:xfrm>
                <a:off x="6987158" y="506491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7" name="Google Shape;2517;p38"/>
              <p:cNvSpPr/>
              <p:nvPr/>
            </p:nvSpPr>
            <p:spPr>
              <a:xfrm>
                <a:off x="7016971"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8" name="Google Shape;2518;p38"/>
              <p:cNvSpPr/>
              <p:nvPr/>
            </p:nvSpPr>
            <p:spPr>
              <a:xfrm>
                <a:off x="7046689"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9" name="Google Shape;2519;p38"/>
              <p:cNvSpPr/>
              <p:nvPr/>
            </p:nvSpPr>
            <p:spPr>
              <a:xfrm>
                <a:off x="7076503"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0" name="Google Shape;2520;p38"/>
              <p:cNvSpPr/>
              <p:nvPr/>
            </p:nvSpPr>
            <p:spPr>
              <a:xfrm>
                <a:off x="7106221"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1" name="Google Shape;2521;p38"/>
              <p:cNvSpPr/>
              <p:nvPr/>
            </p:nvSpPr>
            <p:spPr>
              <a:xfrm>
                <a:off x="7136034" y="485660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2" name="Google Shape;2522;p38"/>
              <p:cNvSpPr/>
              <p:nvPr/>
            </p:nvSpPr>
            <p:spPr>
              <a:xfrm>
                <a:off x="7165752" y="4796980"/>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3" name="Google Shape;2523;p38"/>
              <p:cNvSpPr/>
              <p:nvPr/>
            </p:nvSpPr>
            <p:spPr>
              <a:xfrm>
                <a:off x="7225283"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4" name="Google Shape;2524;p38"/>
              <p:cNvSpPr/>
              <p:nvPr/>
            </p:nvSpPr>
            <p:spPr>
              <a:xfrm>
                <a:off x="7195565"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5" name="Google Shape;2525;p38"/>
              <p:cNvSpPr/>
              <p:nvPr/>
            </p:nvSpPr>
            <p:spPr>
              <a:xfrm>
                <a:off x="7165752"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6" name="Google Shape;2526;p38"/>
              <p:cNvSpPr/>
              <p:nvPr/>
            </p:nvSpPr>
            <p:spPr>
              <a:xfrm>
                <a:off x="7106221"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7" name="Google Shape;2527;p38"/>
              <p:cNvSpPr/>
              <p:nvPr/>
            </p:nvSpPr>
            <p:spPr>
              <a:xfrm>
                <a:off x="7046689" y="4469606"/>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8" name="Google Shape;2528;p38"/>
              <p:cNvSpPr/>
              <p:nvPr/>
            </p:nvSpPr>
            <p:spPr>
              <a:xfrm>
                <a:off x="6987158"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9" name="Google Shape;2529;p38"/>
              <p:cNvSpPr/>
              <p:nvPr/>
            </p:nvSpPr>
            <p:spPr>
              <a:xfrm>
                <a:off x="6957440" y="4529137"/>
                <a:ext cx="29718" cy="30099"/>
              </a:xfrm>
              <a:custGeom>
                <a:rect b="b" l="l" r="r" t="t"/>
                <a:pathLst>
                  <a:path extrusionOk="0" h="30099" w="29718">
                    <a:moveTo>
                      <a:pt x="0" y="0"/>
                    </a:moveTo>
                    <a:lnTo>
                      <a:pt x="29718" y="0"/>
                    </a:lnTo>
                    <a:lnTo>
                      <a:pt x="29718"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0" name="Google Shape;2530;p38"/>
              <p:cNvSpPr/>
              <p:nvPr/>
            </p:nvSpPr>
            <p:spPr>
              <a:xfrm>
                <a:off x="7195565"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1" name="Google Shape;2531;p38"/>
              <p:cNvSpPr/>
              <p:nvPr/>
            </p:nvSpPr>
            <p:spPr>
              <a:xfrm>
                <a:off x="6749033"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2" name="Google Shape;2532;p38"/>
              <p:cNvSpPr/>
              <p:nvPr/>
            </p:nvSpPr>
            <p:spPr>
              <a:xfrm>
                <a:off x="6927627"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3" name="Google Shape;2533;p38"/>
              <p:cNvSpPr/>
              <p:nvPr/>
            </p:nvSpPr>
            <p:spPr>
              <a:xfrm>
                <a:off x="6808564" y="5124450"/>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4" name="Google Shape;2534;p38"/>
              <p:cNvSpPr/>
              <p:nvPr/>
            </p:nvSpPr>
            <p:spPr>
              <a:xfrm>
                <a:off x="6778846" y="4856607"/>
                <a:ext cx="178593" cy="29718"/>
              </a:xfrm>
              <a:custGeom>
                <a:rect b="b" l="l" r="r" t="t"/>
                <a:pathLst>
                  <a:path extrusionOk="0" h="29718"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5" name="Google Shape;2535;p38"/>
              <p:cNvSpPr/>
              <p:nvPr/>
            </p:nvSpPr>
            <p:spPr>
              <a:xfrm>
                <a:off x="6957440"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6" name="Google Shape;2536;p38"/>
              <p:cNvSpPr/>
              <p:nvPr/>
            </p:nvSpPr>
            <p:spPr>
              <a:xfrm>
                <a:off x="6689502"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7" name="Google Shape;2537;p38"/>
              <p:cNvSpPr/>
              <p:nvPr/>
            </p:nvSpPr>
            <p:spPr>
              <a:xfrm>
                <a:off x="7046689"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8" name="Google Shape;2538;p38"/>
              <p:cNvSpPr/>
              <p:nvPr/>
            </p:nvSpPr>
            <p:spPr>
              <a:xfrm>
                <a:off x="6629971"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9" name="Google Shape;2539;p38"/>
              <p:cNvSpPr/>
              <p:nvPr/>
            </p:nvSpPr>
            <p:spPr>
              <a:xfrm>
                <a:off x="6629971"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0" name="Google Shape;2540;p38"/>
              <p:cNvSpPr/>
              <p:nvPr/>
            </p:nvSpPr>
            <p:spPr>
              <a:xfrm>
                <a:off x="6689502"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1" name="Google Shape;2541;p38"/>
              <p:cNvSpPr/>
              <p:nvPr/>
            </p:nvSpPr>
            <p:spPr>
              <a:xfrm>
                <a:off x="7046689"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2" name="Google Shape;2542;p38"/>
              <p:cNvSpPr/>
              <p:nvPr/>
            </p:nvSpPr>
            <p:spPr>
              <a:xfrm>
                <a:off x="6987158"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3" name="Google Shape;2543;p38"/>
              <p:cNvSpPr/>
              <p:nvPr/>
            </p:nvSpPr>
            <p:spPr>
              <a:xfrm>
                <a:off x="6749033" y="4677918"/>
                <a:ext cx="238125" cy="29718"/>
              </a:xfrm>
              <a:custGeom>
                <a:rect b="b" l="l" r="r" t="t"/>
                <a:pathLst>
                  <a:path extrusionOk="0" h="29718" w="238125">
                    <a:moveTo>
                      <a:pt x="0" y="0"/>
                    </a:moveTo>
                    <a:lnTo>
                      <a:pt x="238125" y="0"/>
                    </a:lnTo>
                    <a:lnTo>
                      <a:pt x="23812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4" name="Google Shape;2544;p38"/>
              <p:cNvSpPr/>
              <p:nvPr/>
            </p:nvSpPr>
            <p:spPr>
              <a:xfrm>
                <a:off x="7106221"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5" name="Google Shape;2545;p38"/>
              <p:cNvSpPr/>
              <p:nvPr/>
            </p:nvSpPr>
            <p:spPr>
              <a:xfrm>
                <a:off x="6600253"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6" name="Google Shape;2546;p38"/>
              <p:cNvSpPr/>
              <p:nvPr/>
            </p:nvSpPr>
            <p:spPr>
              <a:xfrm>
                <a:off x="6838378" y="5183981"/>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7" name="Google Shape;2547;p38"/>
              <p:cNvSpPr/>
              <p:nvPr/>
            </p:nvSpPr>
            <p:spPr>
              <a:xfrm>
                <a:off x="6838378" y="51541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8" name="Google Shape;2548;p38"/>
              <p:cNvSpPr/>
              <p:nvPr/>
            </p:nvSpPr>
            <p:spPr>
              <a:xfrm>
                <a:off x="6868096" y="4410075"/>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9" name="Google Shape;2549;p38"/>
              <p:cNvSpPr/>
              <p:nvPr/>
            </p:nvSpPr>
            <p:spPr>
              <a:xfrm>
                <a:off x="7136034" y="49160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0" name="Google Shape;2550;p38"/>
              <p:cNvSpPr/>
              <p:nvPr/>
            </p:nvSpPr>
            <p:spPr>
              <a:xfrm>
                <a:off x="7106220" y="4945856"/>
                <a:ext cx="59531" cy="89249"/>
              </a:xfrm>
              <a:custGeom>
                <a:rect b="b" l="l" r="r" t="t"/>
                <a:pathLst>
                  <a:path extrusionOk="0" h="89249" w="59531">
                    <a:moveTo>
                      <a:pt x="59531" y="0"/>
                    </a:moveTo>
                    <a:lnTo>
                      <a:pt x="59531" y="59531"/>
                    </a:lnTo>
                    <a:lnTo>
                      <a:pt x="29813" y="59531"/>
                    </a:lnTo>
                    <a:lnTo>
                      <a:pt x="29813" y="89249"/>
                    </a:lnTo>
                    <a:lnTo>
                      <a:pt x="0" y="89249"/>
                    </a:lnTo>
                    <a:lnTo>
                      <a:pt x="0" y="29813"/>
                    </a:lnTo>
                    <a:lnTo>
                      <a:pt x="29813" y="29813"/>
                    </a:lnTo>
                    <a:lnTo>
                      <a:pt x="29813" y="0"/>
                    </a:lnTo>
                    <a:lnTo>
                      <a:pt x="59531"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1" name="Google Shape;2551;p38"/>
              <p:cNvSpPr/>
              <p:nvPr/>
            </p:nvSpPr>
            <p:spPr>
              <a:xfrm>
                <a:off x="7076503" y="500538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2" name="Google Shape;2552;p38"/>
              <p:cNvSpPr/>
              <p:nvPr/>
            </p:nvSpPr>
            <p:spPr>
              <a:xfrm>
                <a:off x="7046689" y="5035105"/>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3" name="Google Shape;2553;p38"/>
              <p:cNvSpPr/>
              <p:nvPr/>
            </p:nvSpPr>
            <p:spPr>
              <a:xfrm>
                <a:off x="7046689"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4" name="Google Shape;2554;p38"/>
              <p:cNvSpPr/>
              <p:nvPr/>
            </p:nvSpPr>
            <p:spPr>
              <a:xfrm>
                <a:off x="6897909" y="5124450"/>
                <a:ext cx="119062" cy="59531"/>
              </a:xfrm>
              <a:custGeom>
                <a:rect b="b" l="l" r="r" t="t"/>
                <a:pathLst>
                  <a:path extrusionOk="0" h="59531" w="119062">
                    <a:moveTo>
                      <a:pt x="119063" y="0"/>
                    </a:moveTo>
                    <a:lnTo>
                      <a:pt x="119063" y="29718"/>
                    </a:lnTo>
                    <a:lnTo>
                      <a:pt x="59531" y="29718"/>
                    </a:lnTo>
                    <a:lnTo>
                      <a:pt x="59531" y="59531"/>
                    </a:lnTo>
                    <a:lnTo>
                      <a:pt x="0" y="59531"/>
                    </a:lnTo>
                    <a:lnTo>
                      <a:pt x="0" y="29718"/>
                    </a:lnTo>
                    <a:lnTo>
                      <a:pt x="29718" y="29718"/>
                    </a:lnTo>
                    <a:lnTo>
                      <a:pt x="29718" y="0"/>
                    </a:lnTo>
                    <a:lnTo>
                      <a:pt x="119063"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5" name="Google Shape;2555;p38"/>
              <p:cNvSpPr/>
              <p:nvPr/>
            </p:nvSpPr>
            <p:spPr>
              <a:xfrm>
                <a:off x="7016971" y="5064918"/>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6" name="Google Shape;2556;p38"/>
              <p:cNvSpPr/>
              <p:nvPr/>
            </p:nvSpPr>
            <p:spPr>
              <a:xfrm>
                <a:off x="6987158" y="509473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7" name="Google Shape;2557;p38"/>
              <p:cNvSpPr/>
              <p:nvPr/>
            </p:nvSpPr>
            <p:spPr>
              <a:xfrm>
                <a:off x="6481190"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8" name="Google Shape;2558;p38"/>
              <p:cNvSpPr/>
              <p:nvPr/>
            </p:nvSpPr>
            <p:spPr>
              <a:xfrm>
                <a:off x="6510908"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9" name="Google Shape;2559;p38"/>
              <p:cNvSpPr/>
              <p:nvPr/>
            </p:nvSpPr>
            <p:spPr>
              <a:xfrm>
                <a:off x="6540721"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0" name="Google Shape;2560;p38"/>
              <p:cNvSpPr/>
              <p:nvPr/>
            </p:nvSpPr>
            <p:spPr>
              <a:xfrm>
                <a:off x="6778846"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1" name="Google Shape;2561;p38"/>
              <p:cNvSpPr/>
              <p:nvPr/>
            </p:nvSpPr>
            <p:spPr>
              <a:xfrm>
                <a:off x="6778846"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2" name="Google Shape;2562;p38"/>
              <p:cNvSpPr/>
              <p:nvPr/>
            </p:nvSpPr>
            <p:spPr>
              <a:xfrm>
                <a:off x="6927627"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3" name="Google Shape;2563;p38"/>
              <p:cNvSpPr/>
              <p:nvPr/>
            </p:nvSpPr>
            <p:spPr>
              <a:xfrm>
                <a:off x="6749033"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4" name="Google Shape;2564;p38"/>
              <p:cNvSpPr/>
              <p:nvPr/>
            </p:nvSpPr>
            <p:spPr>
              <a:xfrm>
                <a:off x="6778846"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5" name="Google Shape;2565;p38"/>
              <p:cNvSpPr/>
              <p:nvPr/>
            </p:nvSpPr>
            <p:spPr>
              <a:xfrm>
                <a:off x="6778846"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6" name="Google Shape;2566;p38"/>
              <p:cNvSpPr/>
              <p:nvPr/>
            </p:nvSpPr>
            <p:spPr>
              <a:xfrm>
                <a:off x="6778846"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7" name="Google Shape;2567;p38"/>
              <p:cNvSpPr/>
              <p:nvPr/>
            </p:nvSpPr>
            <p:spPr>
              <a:xfrm>
                <a:off x="6927627"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8" name="Google Shape;2568;p38"/>
              <p:cNvSpPr/>
              <p:nvPr/>
            </p:nvSpPr>
            <p:spPr>
              <a:xfrm>
                <a:off x="6749033"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9" name="Google Shape;2569;p38"/>
              <p:cNvSpPr/>
              <p:nvPr/>
            </p:nvSpPr>
            <p:spPr>
              <a:xfrm>
                <a:off x="6957440"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0" name="Google Shape;2570;p38"/>
              <p:cNvSpPr/>
              <p:nvPr/>
            </p:nvSpPr>
            <p:spPr>
              <a:xfrm>
                <a:off x="6897909"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1" name="Google Shape;2571;p38"/>
              <p:cNvSpPr/>
              <p:nvPr/>
            </p:nvSpPr>
            <p:spPr>
              <a:xfrm>
                <a:off x="6897909"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2" name="Google Shape;2572;p38"/>
              <p:cNvSpPr/>
              <p:nvPr/>
            </p:nvSpPr>
            <p:spPr>
              <a:xfrm>
                <a:off x="6838378" y="4350543"/>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3" name="Google Shape;2573;p38"/>
              <p:cNvSpPr/>
              <p:nvPr/>
            </p:nvSpPr>
            <p:spPr>
              <a:xfrm>
                <a:off x="6778846" y="4261294"/>
                <a:ext cx="178593" cy="89249"/>
              </a:xfrm>
              <a:custGeom>
                <a:rect b="b" l="l" r="r" t="t"/>
                <a:pathLst>
                  <a:path extrusionOk="0" h="89249" w="178593">
                    <a:moveTo>
                      <a:pt x="178594" y="0"/>
                    </a:moveTo>
                    <a:lnTo>
                      <a:pt x="178594" y="59436"/>
                    </a:lnTo>
                    <a:lnTo>
                      <a:pt x="119063" y="59436"/>
                    </a:lnTo>
                    <a:lnTo>
                      <a:pt x="119063" y="89249"/>
                    </a:lnTo>
                    <a:lnTo>
                      <a:pt x="59531" y="89249"/>
                    </a:lnTo>
                    <a:lnTo>
                      <a:pt x="59531" y="59436"/>
                    </a:lnTo>
                    <a:lnTo>
                      <a:pt x="0" y="59436"/>
                    </a:lnTo>
                    <a:lnTo>
                      <a:pt x="0" y="0"/>
                    </a:lnTo>
                    <a:lnTo>
                      <a:pt x="59531" y="0"/>
                    </a:lnTo>
                    <a:lnTo>
                      <a:pt x="59531" y="29718"/>
                    </a:lnTo>
                    <a:lnTo>
                      <a:pt x="119063" y="29718"/>
                    </a:lnTo>
                    <a:lnTo>
                      <a:pt x="119063" y="0"/>
                    </a:lnTo>
                    <a:lnTo>
                      <a:pt x="178594"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4" name="Google Shape;2574;p38"/>
              <p:cNvSpPr/>
              <p:nvPr/>
            </p:nvSpPr>
            <p:spPr>
              <a:xfrm>
                <a:off x="6838378"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5" name="Google Shape;2575;p38"/>
              <p:cNvSpPr/>
              <p:nvPr/>
            </p:nvSpPr>
            <p:spPr>
              <a:xfrm>
                <a:off x="6808564" y="3993356"/>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6" name="Google Shape;2576;p38"/>
              <p:cNvSpPr/>
              <p:nvPr/>
            </p:nvSpPr>
            <p:spPr>
              <a:xfrm>
                <a:off x="6778846" y="3904107"/>
                <a:ext cx="178593" cy="29718"/>
              </a:xfrm>
              <a:custGeom>
                <a:rect b="b" l="l" r="r" t="t"/>
                <a:pathLst>
                  <a:path extrusionOk="0" h="29718" w="178593">
                    <a:moveTo>
                      <a:pt x="0" y="0"/>
                    </a:moveTo>
                    <a:lnTo>
                      <a:pt x="178594" y="0"/>
                    </a:lnTo>
                    <a:lnTo>
                      <a:pt x="17859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7" name="Google Shape;2577;p38"/>
              <p:cNvSpPr/>
              <p:nvPr/>
            </p:nvSpPr>
            <p:spPr>
              <a:xfrm>
                <a:off x="6957440"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8" name="Google Shape;2578;p38"/>
              <p:cNvSpPr/>
              <p:nvPr/>
            </p:nvSpPr>
            <p:spPr>
              <a:xfrm>
                <a:off x="6540721"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9" name="Google Shape;2579;p38"/>
              <p:cNvSpPr/>
              <p:nvPr/>
            </p:nvSpPr>
            <p:spPr>
              <a:xfrm>
                <a:off x="6570439"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0" name="Google Shape;2580;p38"/>
              <p:cNvSpPr/>
              <p:nvPr/>
            </p:nvSpPr>
            <p:spPr>
              <a:xfrm>
                <a:off x="6719315"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1" name="Google Shape;2581;p38"/>
              <p:cNvSpPr/>
              <p:nvPr/>
            </p:nvSpPr>
            <p:spPr>
              <a:xfrm>
                <a:off x="6808564"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2" name="Google Shape;2582;p38"/>
              <p:cNvSpPr/>
              <p:nvPr/>
            </p:nvSpPr>
            <p:spPr>
              <a:xfrm>
                <a:off x="6600253"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3" name="Google Shape;2583;p38"/>
              <p:cNvSpPr/>
              <p:nvPr/>
            </p:nvSpPr>
            <p:spPr>
              <a:xfrm>
                <a:off x="6629971" y="4469606"/>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4" name="Google Shape;2584;p38"/>
              <p:cNvSpPr/>
              <p:nvPr/>
            </p:nvSpPr>
            <p:spPr>
              <a:xfrm>
                <a:off x="6689502"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5" name="Google Shape;2585;p38"/>
              <p:cNvSpPr/>
              <p:nvPr/>
            </p:nvSpPr>
            <p:spPr>
              <a:xfrm>
                <a:off x="6749033" y="45291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6" name="Google Shape;2586;p38"/>
              <p:cNvSpPr/>
              <p:nvPr/>
            </p:nvSpPr>
            <p:spPr>
              <a:xfrm>
                <a:off x="6421659"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7" name="Google Shape;2587;p38"/>
              <p:cNvSpPr/>
              <p:nvPr/>
            </p:nvSpPr>
            <p:spPr>
              <a:xfrm>
                <a:off x="6778846"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8" name="Google Shape;2588;p38"/>
              <p:cNvSpPr/>
              <p:nvPr/>
            </p:nvSpPr>
            <p:spPr>
              <a:xfrm>
                <a:off x="6808564"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9" name="Google Shape;2589;p38"/>
              <p:cNvSpPr/>
              <p:nvPr/>
            </p:nvSpPr>
            <p:spPr>
              <a:xfrm>
                <a:off x="6927627"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0" name="Google Shape;2590;p38"/>
              <p:cNvSpPr/>
              <p:nvPr/>
            </p:nvSpPr>
            <p:spPr>
              <a:xfrm>
                <a:off x="6927627"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1" name="Google Shape;2591;p38"/>
              <p:cNvSpPr/>
              <p:nvPr/>
            </p:nvSpPr>
            <p:spPr>
              <a:xfrm>
                <a:off x="6778846"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2" name="Google Shape;2592;p38"/>
              <p:cNvSpPr/>
              <p:nvPr/>
            </p:nvSpPr>
            <p:spPr>
              <a:xfrm>
                <a:off x="6719315"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3" name="Google Shape;2593;p38"/>
              <p:cNvSpPr/>
              <p:nvPr/>
            </p:nvSpPr>
            <p:spPr>
              <a:xfrm>
                <a:off x="6987158"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4" name="Google Shape;2594;p38"/>
              <p:cNvSpPr/>
              <p:nvPr/>
            </p:nvSpPr>
            <p:spPr>
              <a:xfrm>
                <a:off x="6957440"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5" name="Google Shape;2595;p38"/>
              <p:cNvSpPr/>
              <p:nvPr/>
            </p:nvSpPr>
            <p:spPr>
              <a:xfrm>
                <a:off x="6778846" y="3933825"/>
                <a:ext cx="178593" cy="59531"/>
              </a:xfrm>
              <a:custGeom>
                <a:rect b="b" l="l" r="r" t="t"/>
                <a:pathLst>
                  <a:path extrusionOk="0" h="59531" w="178593">
                    <a:moveTo>
                      <a:pt x="178594" y="0"/>
                    </a:moveTo>
                    <a:lnTo>
                      <a:pt x="178594" y="29718"/>
                    </a:lnTo>
                    <a:lnTo>
                      <a:pt x="148780" y="29718"/>
                    </a:lnTo>
                    <a:lnTo>
                      <a:pt x="148780" y="59531"/>
                    </a:lnTo>
                    <a:lnTo>
                      <a:pt x="29718" y="59531"/>
                    </a:lnTo>
                    <a:lnTo>
                      <a:pt x="29718" y="29718"/>
                    </a:lnTo>
                    <a:lnTo>
                      <a:pt x="0" y="29718"/>
                    </a:lnTo>
                    <a:lnTo>
                      <a:pt x="0" y="0"/>
                    </a:lnTo>
                    <a:lnTo>
                      <a:pt x="178594"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6" name="Google Shape;2596;p38"/>
              <p:cNvSpPr/>
              <p:nvPr/>
            </p:nvSpPr>
            <p:spPr>
              <a:xfrm>
                <a:off x="6749033"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7" name="Google Shape;2597;p38"/>
              <p:cNvSpPr/>
              <p:nvPr/>
            </p:nvSpPr>
            <p:spPr>
              <a:xfrm>
                <a:off x="6957440"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8" name="Google Shape;2598;p38"/>
              <p:cNvSpPr/>
              <p:nvPr/>
            </p:nvSpPr>
            <p:spPr>
              <a:xfrm>
                <a:off x="6749033"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9" name="Google Shape;2599;p38"/>
              <p:cNvSpPr/>
              <p:nvPr/>
            </p:nvSpPr>
            <p:spPr>
              <a:xfrm>
                <a:off x="6897909"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0" name="Google Shape;2600;p38"/>
              <p:cNvSpPr/>
              <p:nvPr/>
            </p:nvSpPr>
            <p:spPr>
              <a:xfrm>
                <a:off x="6749033"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1" name="Google Shape;2601;p38"/>
              <p:cNvSpPr/>
              <p:nvPr/>
            </p:nvSpPr>
            <p:spPr>
              <a:xfrm>
                <a:off x="6957440"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2" name="Google Shape;2602;p38"/>
              <p:cNvSpPr/>
              <p:nvPr/>
            </p:nvSpPr>
            <p:spPr>
              <a:xfrm>
                <a:off x="6540721" y="4648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3" name="Google Shape;2603;p38"/>
              <p:cNvSpPr/>
              <p:nvPr/>
            </p:nvSpPr>
            <p:spPr>
              <a:xfrm>
                <a:off x="6570439" y="461848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4" name="Google Shape;2604;p38"/>
              <p:cNvSpPr/>
              <p:nvPr/>
            </p:nvSpPr>
            <p:spPr>
              <a:xfrm>
                <a:off x="6629971" y="4588668"/>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5" name="Google Shape;2605;p38"/>
              <p:cNvSpPr/>
              <p:nvPr/>
            </p:nvSpPr>
            <p:spPr>
              <a:xfrm>
                <a:off x="6719315" y="4618482"/>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6" name="Google Shape;2606;p38"/>
              <p:cNvSpPr/>
              <p:nvPr/>
            </p:nvSpPr>
            <p:spPr>
              <a:xfrm>
                <a:off x="6838378" y="4648200"/>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7" name="Google Shape;2607;p38"/>
              <p:cNvSpPr/>
              <p:nvPr/>
            </p:nvSpPr>
            <p:spPr>
              <a:xfrm>
                <a:off x="7016971" y="467791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8" name="Google Shape;2608;p38"/>
              <p:cNvSpPr/>
              <p:nvPr/>
            </p:nvSpPr>
            <p:spPr>
              <a:xfrm>
                <a:off x="7106221" y="464820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9" name="Google Shape;2609;p38"/>
              <p:cNvSpPr/>
              <p:nvPr/>
            </p:nvSpPr>
            <p:spPr>
              <a:xfrm>
                <a:off x="7076503" y="4588668"/>
                <a:ext cx="119062" cy="29718"/>
              </a:xfrm>
              <a:custGeom>
                <a:rect b="b" l="l" r="r" t="t"/>
                <a:pathLst>
                  <a:path extrusionOk="0" h="29718" w="119062">
                    <a:moveTo>
                      <a:pt x="0" y="0"/>
                    </a:moveTo>
                    <a:lnTo>
                      <a:pt x="119063" y="0"/>
                    </a:lnTo>
                    <a:lnTo>
                      <a:pt x="11906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0" name="Google Shape;2610;p38"/>
              <p:cNvSpPr/>
              <p:nvPr/>
            </p:nvSpPr>
            <p:spPr>
              <a:xfrm>
                <a:off x="6987158" y="4618482"/>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1" name="Google Shape;2611;p38"/>
              <p:cNvSpPr/>
              <p:nvPr/>
            </p:nvSpPr>
            <p:spPr>
              <a:xfrm>
                <a:off x="6927627" y="464820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12" name="Google Shape;2612;p38"/>
              <p:cNvGrpSpPr/>
              <p:nvPr/>
            </p:nvGrpSpPr>
            <p:grpSpPr>
              <a:xfrm>
                <a:off x="6927627" y="4945856"/>
                <a:ext cx="89249" cy="89249"/>
                <a:chOff x="6927627" y="4945856"/>
                <a:chExt cx="89249" cy="89249"/>
              </a:xfrm>
            </p:grpSpPr>
            <p:sp>
              <p:nvSpPr>
                <p:cNvPr id="2613" name="Google Shape;2613;p38"/>
                <p:cNvSpPr/>
                <p:nvPr/>
              </p:nvSpPr>
              <p:spPr>
                <a:xfrm>
                  <a:off x="6957440"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4" name="Google Shape;2614;p38"/>
                <p:cNvSpPr/>
                <p:nvPr/>
              </p:nvSpPr>
              <p:spPr>
                <a:xfrm>
                  <a:off x="6987158"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5" name="Google Shape;2615;p38"/>
                <p:cNvSpPr/>
                <p:nvPr/>
              </p:nvSpPr>
              <p:spPr>
                <a:xfrm>
                  <a:off x="6957440"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6" name="Google Shape;2616;p38"/>
                <p:cNvSpPr/>
                <p:nvPr/>
              </p:nvSpPr>
              <p:spPr>
                <a:xfrm>
                  <a:off x="6927627"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17" name="Google Shape;2617;p38"/>
              <p:cNvGrpSpPr/>
              <p:nvPr/>
            </p:nvGrpSpPr>
            <p:grpSpPr>
              <a:xfrm>
                <a:off x="6659784" y="4886325"/>
                <a:ext cx="89249" cy="89249"/>
                <a:chOff x="6659784" y="4886325"/>
                <a:chExt cx="89249" cy="89249"/>
              </a:xfrm>
            </p:grpSpPr>
            <p:sp>
              <p:nvSpPr>
                <p:cNvPr id="2618" name="Google Shape;2618;p38"/>
                <p:cNvSpPr/>
                <p:nvPr/>
              </p:nvSpPr>
              <p:spPr>
                <a:xfrm>
                  <a:off x="6689502"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9" name="Google Shape;2619;p38"/>
                <p:cNvSpPr/>
                <p:nvPr/>
              </p:nvSpPr>
              <p:spPr>
                <a:xfrm>
                  <a:off x="6719315"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0" name="Google Shape;2620;p38"/>
                <p:cNvSpPr/>
                <p:nvPr/>
              </p:nvSpPr>
              <p:spPr>
                <a:xfrm>
                  <a:off x="6689502"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1" name="Google Shape;2621;p38"/>
                <p:cNvSpPr/>
                <p:nvPr/>
              </p:nvSpPr>
              <p:spPr>
                <a:xfrm>
                  <a:off x="6659784"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22" name="Google Shape;2622;p38"/>
              <p:cNvSpPr/>
              <p:nvPr/>
            </p:nvSpPr>
            <p:spPr>
              <a:xfrm>
                <a:off x="6838378"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3" name="Google Shape;2623;p38"/>
              <p:cNvSpPr/>
              <p:nvPr/>
            </p:nvSpPr>
            <p:spPr>
              <a:xfrm>
                <a:off x="7136034" y="4707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4" name="Google Shape;2624;p38"/>
              <p:cNvSpPr/>
              <p:nvPr/>
            </p:nvSpPr>
            <p:spPr>
              <a:xfrm>
                <a:off x="6600253" y="4677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5" name="Google Shape;2625;p38"/>
              <p:cNvSpPr/>
              <p:nvPr/>
            </p:nvSpPr>
            <p:spPr>
              <a:xfrm>
                <a:off x="6510908" y="4618482"/>
                <a:ext cx="713613" cy="505777"/>
              </a:xfrm>
              <a:custGeom>
                <a:rect b="b" l="l" r="r" t="t"/>
                <a:pathLst>
                  <a:path extrusionOk="0" h="505777" w="713613">
                    <a:moveTo>
                      <a:pt x="684657" y="29718"/>
                    </a:moveTo>
                    <a:lnTo>
                      <a:pt x="684657" y="59436"/>
                    </a:lnTo>
                    <a:lnTo>
                      <a:pt x="595313" y="59436"/>
                    </a:lnTo>
                    <a:lnTo>
                      <a:pt x="595313" y="89154"/>
                    </a:lnTo>
                    <a:lnTo>
                      <a:pt x="535781" y="89154"/>
                    </a:lnTo>
                    <a:lnTo>
                      <a:pt x="535781" y="118872"/>
                    </a:lnTo>
                    <a:lnTo>
                      <a:pt x="595313" y="118872"/>
                    </a:lnTo>
                    <a:lnTo>
                      <a:pt x="595313" y="148590"/>
                    </a:lnTo>
                    <a:lnTo>
                      <a:pt x="625030" y="148590"/>
                    </a:lnTo>
                    <a:lnTo>
                      <a:pt x="625030" y="178308"/>
                    </a:lnTo>
                    <a:lnTo>
                      <a:pt x="595313" y="178308"/>
                    </a:lnTo>
                    <a:lnTo>
                      <a:pt x="595313" y="208026"/>
                    </a:lnTo>
                    <a:lnTo>
                      <a:pt x="535781" y="208026"/>
                    </a:lnTo>
                    <a:lnTo>
                      <a:pt x="535781" y="237744"/>
                    </a:lnTo>
                    <a:lnTo>
                      <a:pt x="446437" y="237744"/>
                    </a:lnTo>
                    <a:lnTo>
                      <a:pt x="446437" y="267462"/>
                    </a:lnTo>
                    <a:lnTo>
                      <a:pt x="267843" y="267462"/>
                    </a:lnTo>
                    <a:lnTo>
                      <a:pt x="267843" y="237744"/>
                    </a:lnTo>
                    <a:lnTo>
                      <a:pt x="178499" y="237744"/>
                    </a:lnTo>
                    <a:lnTo>
                      <a:pt x="178499" y="208026"/>
                    </a:lnTo>
                    <a:lnTo>
                      <a:pt x="118967" y="208026"/>
                    </a:lnTo>
                    <a:lnTo>
                      <a:pt x="118967" y="178308"/>
                    </a:lnTo>
                    <a:lnTo>
                      <a:pt x="89249" y="178308"/>
                    </a:lnTo>
                    <a:lnTo>
                      <a:pt x="89249" y="148590"/>
                    </a:lnTo>
                    <a:lnTo>
                      <a:pt x="118967" y="148590"/>
                    </a:lnTo>
                    <a:lnTo>
                      <a:pt x="118967" y="118872"/>
                    </a:lnTo>
                    <a:lnTo>
                      <a:pt x="178499" y="118872"/>
                    </a:lnTo>
                    <a:lnTo>
                      <a:pt x="178499" y="89154"/>
                    </a:lnTo>
                    <a:lnTo>
                      <a:pt x="238030" y="89154"/>
                    </a:lnTo>
                    <a:lnTo>
                      <a:pt x="238030" y="59436"/>
                    </a:lnTo>
                    <a:lnTo>
                      <a:pt x="327374" y="59436"/>
                    </a:lnTo>
                    <a:lnTo>
                      <a:pt x="327374" y="29718"/>
                    </a:lnTo>
                    <a:lnTo>
                      <a:pt x="208312" y="29718"/>
                    </a:lnTo>
                    <a:lnTo>
                      <a:pt x="208312" y="0"/>
                    </a:lnTo>
                    <a:lnTo>
                      <a:pt x="118967" y="0"/>
                    </a:lnTo>
                    <a:lnTo>
                      <a:pt x="118967" y="29718"/>
                    </a:lnTo>
                    <a:lnTo>
                      <a:pt x="59436" y="29718"/>
                    </a:lnTo>
                    <a:lnTo>
                      <a:pt x="59436" y="59436"/>
                    </a:lnTo>
                    <a:lnTo>
                      <a:pt x="29718" y="59436"/>
                    </a:lnTo>
                    <a:lnTo>
                      <a:pt x="29718" y="29718"/>
                    </a:lnTo>
                    <a:lnTo>
                      <a:pt x="0" y="29718"/>
                    </a:lnTo>
                    <a:lnTo>
                      <a:pt x="0" y="89249"/>
                    </a:lnTo>
                    <a:lnTo>
                      <a:pt x="29718" y="89249"/>
                    </a:lnTo>
                    <a:lnTo>
                      <a:pt x="29718" y="178594"/>
                    </a:lnTo>
                    <a:lnTo>
                      <a:pt x="59436" y="178594"/>
                    </a:lnTo>
                    <a:lnTo>
                      <a:pt x="59436" y="238125"/>
                    </a:lnTo>
                    <a:lnTo>
                      <a:pt x="89154" y="238125"/>
                    </a:lnTo>
                    <a:lnTo>
                      <a:pt x="89154" y="297656"/>
                    </a:lnTo>
                    <a:lnTo>
                      <a:pt x="118872" y="297656"/>
                    </a:lnTo>
                    <a:lnTo>
                      <a:pt x="118872" y="357188"/>
                    </a:lnTo>
                    <a:lnTo>
                      <a:pt x="148590" y="357188"/>
                    </a:lnTo>
                    <a:lnTo>
                      <a:pt x="148590" y="386905"/>
                    </a:lnTo>
                    <a:lnTo>
                      <a:pt x="178308" y="386905"/>
                    </a:lnTo>
                    <a:lnTo>
                      <a:pt x="178308" y="416623"/>
                    </a:lnTo>
                    <a:lnTo>
                      <a:pt x="208026" y="416623"/>
                    </a:lnTo>
                    <a:lnTo>
                      <a:pt x="208026" y="446341"/>
                    </a:lnTo>
                    <a:lnTo>
                      <a:pt x="237744" y="446341"/>
                    </a:lnTo>
                    <a:lnTo>
                      <a:pt x="237744" y="476059"/>
                    </a:lnTo>
                    <a:lnTo>
                      <a:pt x="297275" y="476059"/>
                    </a:lnTo>
                    <a:lnTo>
                      <a:pt x="297275" y="505778"/>
                    </a:lnTo>
                    <a:lnTo>
                      <a:pt x="416338" y="505778"/>
                    </a:lnTo>
                    <a:lnTo>
                      <a:pt x="416338" y="476059"/>
                    </a:lnTo>
                    <a:lnTo>
                      <a:pt x="475869" y="476059"/>
                    </a:lnTo>
                    <a:lnTo>
                      <a:pt x="475869" y="446341"/>
                    </a:lnTo>
                    <a:lnTo>
                      <a:pt x="505587" y="446341"/>
                    </a:lnTo>
                    <a:lnTo>
                      <a:pt x="505587" y="416623"/>
                    </a:lnTo>
                    <a:lnTo>
                      <a:pt x="535305" y="416623"/>
                    </a:lnTo>
                    <a:lnTo>
                      <a:pt x="535305" y="386905"/>
                    </a:lnTo>
                    <a:lnTo>
                      <a:pt x="565023" y="386905"/>
                    </a:lnTo>
                    <a:lnTo>
                      <a:pt x="565023" y="357188"/>
                    </a:lnTo>
                    <a:lnTo>
                      <a:pt x="594741" y="357188"/>
                    </a:lnTo>
                    <a:lnTo>
                      <a:pt x="594741" y="297656"/>
                    </a:lnTo>
                    <a:lnTo>
                      <a:pt x="624459" y="297656"/>
                    </a:lnTo>
                    <a:lnTo>
                      <a:pt x="624459" y="238125"/>
                    </a:lnTo>
                    <a:lnTo>
                      <a:pt x="654177" y="238125"/>
                    </a:lnTo>
                    <a:lnTo>
                      <a:pt x="654177" y="178594"/>
                    </a:lnTo>
                    <a:lnTo>
                      <a:pt x="683895" y="178594"/>
                    </a:lnTo>
                    <a:lnTo>
                      <a:pt x="683895" y="89249"/>
                    </a:lnTo>
                    <a:lnTo>
                      <a:pt x="713613" y="89249"/>
                    </a:lnTo>
                    <a:lnTo>
                      <a:pt x="713613" y="29718"/>
                    </a:lnTo>
                    <a:lnTo>
                      <a:pt x="683895" y="29718"/>
                    </a:lnTo>
                    <a:close/>
                    <a:moveTo>
                      <a:pt x="89345" y="59436"/>
                    </a:moveTo>
                    <a:lnTo>
                      <a:pt x="119063" y="59436"/>
                    </a:lnTo>
                    <a:lnTo>
                      <a:pt x="119063" y="89154"/>
                    </a:lnTo>
                    <a:lnTo>
                      <a:pt x="89345" y="89154"/>
                    </a:lnTo>
                    <a:lnTo>
                      <a:pt x="89345" y="59436"/>
                    </a:lnTo>
                    <a:close/>
                    <a:moveTo>
                      <a:pt x="238125" y="327279"/>
                    </a:moveTo>
                    <a:lnTo>
                      <a:pt x="208407" y="327279"/>
                    </a:lnTo>
                    <a:lnTo>
                      <a:pt x="208407" y="356997"/>
                    </a:lnTo>
                    <a:lnTo>
                      <a:pt x="178689" y="356997"/>
                    </a:lnTo>
                    <a:lnTo>
                      <a:pt x="178689" y="327279"/>
                    </a:lnTo>
                    <a:lnTo>
                      <a:pt x="148971" y="327279"/>
                    </a:lnTo>
                    <a:lnTo>
                      <a:pt x="148971" y="297561"/>
                    </a:lnTo>
                    <a:lnTo>
                      <a:pt x="178689" y="297561"/>
                    </a:lnTo>
                    <a:lnTo>
                      <a:pt x="178689" y="267843"/>
                    </a:lnTo>
                    <a:lnTo>
                      <a:pt x="208407" y="267843"/>
                    </a:lnTo>
                    <a:lnTo>
                      <a:pt x="208407" y="297561"/>
                    </a:lnTo>
                    <a:lnTo>
                      <a:pt x="238125" y="297561"/>
                    </a:lnTo>
                    <a:lnTo>
                      <a:pt x="238125" y="327279"/>
                    </a:lnTo>
                    <a:close/>
                    <a:moveTo>
                      <a:pt x="357188" y="416623"/>
                    </a:moveTo>
                    <a:lnTo>
                      <a:pt x="327470" y="416623"/>
                    </a:lnTo>
                    <a:lnTo>
                      <a:pt x="327470" y="386905"/>
                    </a:lnTo>
                    <a:lnTo>
                      <a:pt x="357188" y="386905"/>
                    </a:lnTo>
                    <a:lnTo>
                      <a:pt x="357188" y="416623"/>
                    </a:lnTo>
                    <a:close/>
                    <a:moveTo>
                      <a:pt x="505968" y="386905"/>
                    </a:moveTo>
                    <a:lnTo>
                      <a:pt x="476250" y="386905"/>
                    </a:lnTo>
                    <a:lnTo>
                      <a:pt x="476250" y="416623"/>
                    </a:lnTo>
                    <a:lnTo>
                      <a:pt x="446532" y="416623"/>
                    </a:lnTo>
                    <a:lnTo>
                      <a:pt x="446532" y="386905"/>
                    </a:lnTo>
                    <a:lnTo>
                      <a:pt x="416814" y="386905"/>
                    </a:lnTo>
                    <a:lnTo>
                      <a:pt x="416814" y="357188"/>
                    </a:lnTo>
                    <a:lnTo>
                      <a:pt x="446532" y="357188"/>
                    </a:lnTo>
                    <a:lnTo>
                      <a:pt x="446532" y="327470"/>
                    </a:lnTo>
                    <a:lnTo>
                      <a:pt x="476250" y="327470"/>
                    </a:lnTo>
                    <a:lnTo>
                      <a:pt x="476250" y="357188"/>
                    </a:lnTo>
                    <a:lnTo>
                      <a:pt x="505968" y="357188"/>
                    </a:lnTo>
                    <a:lnTo>
                      <a:pt x="505968" y="386905"/>
                    </a:lnTo>
                    <a:close/>
                    <a:moveTo>
                      <a:pt x="565499" y="297561"/>
                    </a:moveTo>
                    <a:lnTo>
                      <a:pt x="535781" y="297561"/>
                    </a:lnTo>
                    <a:lnTo>
                      <a:pt x="535781" y="267843"/>
                    </a:lnTo>
                    <a:lnTo>
                      <a:pt x="565499" y="267843"/>
                    </a:lnTo>
                    <a:lnTo>
                      <a:pt x="565499" y="297561"/>
                    </a:lnTo>
                    <a:close/>
                    <a:moveTo>
                      <a:pt x="654844" y="118967"/>
                    </a:moveTo>
                    <a:lnTo>
                      <a:pt x="625126" y="118967"/>
                    </a:lnTo>
                    <a:lnTo>
                      <a:pt x="625126" y="89249"/>
                    </a:lnTo>
                    <a:lnTo>
                      <a:pt x="654844" y="89249"/>
                    </a:lnTo>
                    <a:lnTo>
                      <a:pt x="654844" y="11896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6" name="Google Shape;2626;p38"/>
              <p:cNvSpPr/>
              <p:nvPr/>
            </p:nvSpPr>
            <p:spPr>
              <a:xfrm>
                <a:off x="6689502" y="49160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7" name="Google Shape;2627;p38"/>
              <p:cNvSpPr/>
              <p:nvPr/>
            </p:nvSpPr>
            <p:spPr>
              <a:xfrm>
                <a:off x="6957440"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8" name="Google Shape;2628;p38"/>
              <p:cNvSpPr/>
              <p:nvPr/>
            </p:nvSpPr>
            <p:spPr>
              <a:xfrm>
                <a:off x="7046689"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9" name="Google Shape;2629;p38"/>
              <p:cNvSpPr/>
              <p:nvPr/>
            </p:nvSpPr>
            <p:spPr>
              <a:xfrm>
                <a:off x="6749033" y="3993356"/>
                <a:ext cx="238125" cy="267938"/>
              </a:xfrm>
              <a:custGeom>
                <a:rect b="b" l="l" r="r" t="t"/>
                <a:pathLst>
                  <a:path extrusionOk="0" h="267938" w="238125">
                    <a:moveTo>
                      <a:pt x="238125" y="0"/>
                    </a:moveTo>
                    <a:lnTo>
                      <a:pt x="238125" y="29813"/>
                    </a:lnTo>
                    <a:lnTo>
                      <a:pt x="208407" y="29813"/>
                    </a:lnTo>
                    <a:lnTo>
                      <a:pt x="208407" y="89249"/>
                    </a:lnTo>
                    <a:lnTo>
                      <a:pt x="178594" y="89249"/>
                    </a:lnTo>
                    <a:lnTo>
                      <a:pt x="178594" y="119063"/>
                    </a:lnTo>
                    <a:lnTo>
                      <a:pt x="148876" y="119063"/>
                    </a:lnTo>
                    <a:lnTo>
                      <a:pt x="148876" y="178594"/>
                    </a:lnTo>
                    <a:lnTo>
                      <a:pt x="178594" y="178594"/>
                    </a:lnTo>
                    <a:lnTo>
                      <a:pt x="178594" y="208312"/>
                    </a:lnTo>
                    <a:lnTo>
                      <a:pt x="208407" y="208312"/>
                    </a:lnTo>
                    <a:lnTo>
                      <a:pt x="208407" y="238125"/>
                    </a:lnTo>
                    <a:lnTo>
                      <a:pt x="148876" y="238125"/>
                    </a:lnTo>
                    <a:lnTo>
                      <a:pt x="148876" y="267938"/>
                    </a:lnTo>
                    <a:lnTo>
                      <a:pt x="89345" y="267938"/>
                    </a:lnTo>
                    <a:lnTo>
                      <a:pt x="89345" y="238125"/>
                    </a:lnTo>
                    <a:lnTo>
                      <a:pt x="29813" y="238125"/>
                    </a:lnTo>
                    <a:lnTo>
                      <a:pt x="29813" y="208312"/>
                    </a:lnTo>
                    <a:lnTo>
                      <a:pt x="59531" y="208312"/>
                    </a:lnTo>
                    <a:lnTo>
                      <a:pt x="59531" y="178594"/>
                    </a:lnTo>
                    <a:lnTo>
                      <a:pt x="89345" y="178594"/>
                    </a:lnTo>
                    <a:lnTo>
                      <a:pt x="89345" y="119063"/>
                    </a:lnTo>
                    <a:lnTo>
                      <a:pt x="59531" y="119063"/>
                    </a:lnTo>
                    <a:lnTo>
                      <a:pt x="59531" y="89249"/>
                    </a:lnTo>
                    <a:lnTo>
                      <a:pt x="148876" y="89249"/>
                    </a:lnTo>
                    <a:lnTo>
                      <a:pt x="148876" y="59531"/>
                    </a:lnTo>
                    <a:lnTo>
                      <a:pt x="59531" y="59531"/>
                    </a:lnTo>
                    <a:lnTo>
                      <a:pt x="59531" y="89249"/>
                    </a:lnTo>
                    <a:lnTo>
                      <a:pt x="29813" y="89249"/>
                    </a:lnTo>
                    <a:lnTo>
                      <a:pt x="29813" y="29813"/>
                    </a:lnTo>
                    <a:lnTo>
                      <a:pt x="0" y="29813"/>
                    </a:lnTo>
                    <a:lnTo>
                      <a:pt x="0" y="0"/>
                    </a:lnTo>
                    <a:lnTo>
                      <a:pt x="59531" y="0"/>
                    </a:lnTo>
                    <a:lnTo>
                      <a:pt x="59531" y="29813"/>
                    </a:lnTo>
                    <a:lnTo>
                      <a:pt x="178594" y="29813"/>
                    </a:lnTo>
                    <a:lnTo>
                      <a:pt x="178594" y="0"/>
                    </a:lnTo>
                    <a:lnTo>
                      <a:pt x="238125" y="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0" name="Google Shape;2630;p38"/>
              <p:cNvSpPr/>
              <p:nvPr/>
            </p:nvSpPr>
            <p:spPr>
              <a:xfrm>
                <a:off x="6778846"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1" name="Google Shape;2631;p38"/>
              <p:cNvSpPr/>
              <p:nvPr/>
            </p:nvSpPr>
            <p:spPr>
              <a:xfrm>
                <a:off x="6808564"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2" name="Google Shape;2632;p38"/>
              <p:cNvSpPr/>
              <p:nvPr/>
            </p:nvSpPr>
            <p:spPr>
              <a:xfrm>
                <a:off x="6927627"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3" name="Google Shape;2633;p38"/>
              <p:cNvSpPr/>
              <p:nvPr/>
            </p:nvSpPr>
            <p:spPr>
              <a:xfrm>
                <a:off x="6897909"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4" name="Google Shape;2634;p38"/>
              <p:cNvSpPr/>
              <p:nvPr/>
            </p:nvSpPr>
            <p:spPr>
              <a:xfrm>
                <a:off x="6808564" y="4052887"/>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5" name="Google Shape;2635;p38"/>
              <p:cNvSpPr/>
              <p:nvPr/>
            </p:nvSpPr>
            <p:spPr>
              <a:xfrm>
                <a:off x="6838378" y="4112418"/>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6" name="Google Shape;2636;p38"/>
              <p:cNvSpPr/>
              <p:nvPr/>
            </p:nvSpPr>
            <p:spPr>
              <a:xfrm>
                <a:off x="6808564"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7" name="Google Shape;2637;p38"/>
              <p:cNvSpPr/>
              <p:nvPr/>
            </p:nvSpPr>
            <p:spPr>
              <a:xfrm>
                <a:off x="6897909"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8" name="Google Shape;2638;p38"/>
              <p:cNvSpPr/>
              <p:nvPr/>
            </p:nvSpPr>
            <p:spPr>
              <a:xfrm>
                <a:off x="6927627"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9" name="Google Shape;2639;p38"/>
              <p:cNvSpPr/>
              <p:nvPr/>
            </p:nvSpPr>
            <p:spPr>
              <a:xfrm>
                <a:off x="6778846"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0" name="Google Shape;2640;p38"/>
              <p:cNvSpPr/>
              <p:nvPr/>
            </p:nvSpPr>
            <p:spPr>
              <a:xfrm>
                <a:off x="6749033"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1" name="Google Shape;2641;p38"/>
              <p:cNvSpPr/>
              <p:nvPr/>
            </p:nvSpPr>
            <p:spPr>
              <a:xfrm>
                <a:off x="6927627"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2" name="Google Shape;2642;p38"/>
              <p:cNvSpPr/>
              <p:nvPr/>
            </p:nvSpPr>
            <p:spPr>
              <a:xfrm>
                <a:off x="6808564" y="4023169"/>
                <a:ext cx="119062" cy="29718"/>
              </a:xfrm>
              <a:custGeom>
                <a:rect b="b" l="l" r="r" t="t"/>
                <a:pathLst>
                  <a:path extrusionOk="0" h="29718" w="119062">
                    <a:moveTo>
                      <a:pt x="0" y="0"/>
                    </a:moveTo>
                    <a:lnTo>
                      <a:pt x="119062" y="0"/>
                    </a:lnTo>
                    <a:lnTo>
                      <a:pt x="119062"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3" name="Google Shape;2643;p38"/>
              <p:cNvSpPr/>
              <p:nvPr/>
            </p:nvSpPr>
            <p:spPr>
              <a:xfrm>
                <a:off x="6481190" y="476726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4" name="Google Shape;2644;p38"/>
              <p:cNvSpPr/>
              <p:nvPr/>
            </p:nvSpPr>
            <p:spPr>
              <a:xfrm>
                <a:off x="6510908" y="4796980"/>
                <a:ext cx="89344" cy="208407"/>
              </a:xfrm>
              <a:custGeom>
                <a:rect b="b" l="l" r="r" t="t"/>
                <a:pathLst>
                  <a:path extrusionOk="0" h="208407" w="89344">
                    <a:moveTo>
                      <a:pt x="89345" y="119063"/>
                    </a:moveTo>
                    <a:lnTo>
                      <a:pt x="89345" y="208407"/>
                    </a:lnTo>
                    <a:lnTo>
                      <a:pt x="59531" y="208407"/>
                    </a:lnTo>
                    <a:lnTo>
                      <a:pt x="59531" y="148876"/>
                    </a:lnTo>
                    <a:lnTo>
                      <a:pt x="29813" y="148876"/>
                    </a:lnTo>
                    <a:lnTo>
                      <a:pt x="29813" y="89345"/>
                    </a:lnTo>
                    <a:lnTo>
                      <a:pt x="0" y="89345"/>
                    </a:lnTo>
                    <a:lnTo>
                      <a:pt x="0" y="0"/>
                    </a:lnTo>
                    <a:lnTo>
                      <a:pt x="29813" y="0"/>
                    </a:lnTo>
                    <a:lnTo>
                      <a:pt x="29813" y="59627"/>
                    </a:lnTo>
                    <a:lnTo>
                      <a:pt x="59531" y="59627"/>
                    </a:lnTo>
                    <a:lnTo>
                      <a:pt x="59531" y="119063"/>
                    </a:lnTo>
                    <a:lnTo>
                      <a:pt x="89345" y="11906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5" name="Google Shape;2645;p38"/>
              <p:cNvSpPr/>
              <p:nvPr/>
            </p:nvSpPr>
            <p:spPr>
              <a:xfrm>
                <a:off x="6600253" y="4975669"/>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6" name="Google Shape;2646;p38"/>
              <p:cNvSpPr/>
              <p:nvPr/>
            </p:nvSpPr>
            <p:spPr>
              <a:xfrm>
                <a:off x="6689502" y="5064918"/>
                <a:ext cx="148875" cy="119062"/>
              </a:xfrm>
              <a:custGeom>
                <a:rect b="b" l="l" r="r" t="t"/>
                <a:pathLst>
                  <a:path extrusionOk="0" h="119062" w="148875">
                    <a:moveTo>
                      <a:pt x="148876" y="89249"/>
                    </a:moveTo>
                    <a:lnTo>
                      <a:pt x="148876" y="119063"/>
                    </a:lnTo>
                    <a:lnTo>
                      <a:pt x="89345" y="119063"/>
                    </a:lnTo>
                    <a:lnTo>
                      <a:pt x="89345" y="89249"/>
                    </a:lnTo>
                    <a:lnTo>
                      <a:pt x="29813" y="89249"/>
                    </a:lnTo>
                    <a:lnTo>
                      <a:pt x="29813" y="59531"/>
                    </a:lnTo>
                    <a:lnTo>
                      <a:pt x="0" y="59531"/>
                    </a:lnTo>
                    <a:lnTo>
                      <a:pt x="0" y="0"/>
                    </a:lnTo>
                    <a:lnTo>
                      <a:pt x="29813" y="0"/>
                    </a:lnTo>
                    <a:lnTo>
                      <a:pt x="29813" y="29813"/>
                    </a:lnTo>
                    <a:lnTo>
                      <a:pt x="59531" y="29813"/>
                    </a:lnTo>
                    <a:lnTo>
                      <a:pt x="59531" y="59531"/>
                    </a:lnTo>
                    <a:lnTo>
                      <a:pt x="119063" y="59531"/>
                    </a:lnTo>
                    <a:lnTo>
                      <a:pt x="119063" y="89249"/>
                    </a:lnTo>
                    <a:lnTo>
                      <a:pt x="148876" y="8924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7" name="Google Shape;2647;p38"/>
              <p:cNvSpPr/>
              <p:nvPr/>
            </p:nvSpPr>
            <p:spPr>
              <a:xfrm>
                <a:off x="6629970" y="5005387"/>
                <a:ext cx="59531" cy="59531"/>
              </a:xfrm>
              <a:custGeom>
                <a:rect b="b" l="l" r="r" t="t"/>
                <a:pathLst>
                  <a:path extrusionOk="0" h="59531" w="59531">
                    <a:moveTo>
                      <a:pt x="59531" y="29718"/>
                    </a:moveTo>
                    <a:lnTo>
                      <a:pt x="59531" y="59531"/>
                    </a:lnTo>
                    <a:lnTo>
                      <a:pt x="0" y="59531"/>
                    </a:lnTo>
                    <a:lnTo>
                      <a:pt x="0" y="0"/>
                    </a:lnTo>
                    <a:lnTo>
                      <a:pt x="29813" y="0"/>
                    </a:lnTo>
                    <a:lnTo>
                      <a:pt x="29813" y="29718"/>
                    </a:lnTo>
                    <a:lnTo>
                      <a:pt x="59531"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8" name="Google Shape;2648;p38"/>
              <p:cNvSpPr/>
              <p:nvPr/>
            </p:nvSpPr>
            <p:spPr>
              <a:xfrm>
                <a:off x="6659784"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49" name="Google Shape;2649;p38"/>
              <p:cNvGrpSpPr/>
              <p:nvPr/>
            </p:nvGrpSpPr>
            <p:grpSpPr>
              <a:xfrm>
                <a:off x="6451662" y="4350734"/>
                <a:ext cx="833056" cy="595122"/>
                <a:chOff x="6451662" y="4350734"/>
                <a:chExt cx="833056" cy="595122"/>
              </a:xfrm>
            </p:grpSpPr>
            <p:sp>
              <p:nvSpPr>
                <p:cNvPr id="2650" name="Google Shape;2650;p38"/>
                <p:cNvSpPr/>
                <p:nvPr/>
              </p:nvSpPr>
              <p:spPr>
                <a:xfrm>
                  <a:off x="7106221" y="4618482"/>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1" name="Google Shape;2651;p38"/>
                <p:cNvSpPr/>
                <p:nvPr/>
              </p:nvSpPr>
              <p:spPr>
                <a:xfrm>
                  <a:off x="7046689" y="4588668"/>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2" name="Google Shape;2652;p38"/>
                <p:cNvSpPr/>
                <p:nvPr/>
              </p:nvSpPr>
              <p:spPr>
                <a:xfrm>
                  <a:off x="6987158" y="4648200"/>
                  <a:ext cx="59531" cy="59531"/>
                </a:xfrm>
                <a:custGeom>
                  <a:rect b="b" l="l" r="r" t="t"/>
                  <a:pathLst>
                    <a:path extrusionOk="0" h="59531" w="59531">
                      <a:moveTo>
                        <a:pt x="59531" y="0"/>
                      </a:moveTo>
                      <a:lnTo>
                        <a:pt x="59531" y="29718"/>
                      </a:lnTo>
                      <a:lnTo>
                        <a:pt x="29813" y="29718"/>
                      </a:lnTo>
                      <a:lnTo>
                        <a:pt x="29813" y="59531"/>
                      </a:lnTo>
                      <a:lnTo>
                        <a:pt x="0" y="59531"/>
                      </a:lnTo>
                      <a:lnTo>
                        <a:pt x="0" y="0"/>
                      </a:lnTo>
                      <a:lnTo>
                        <a:pt x="59531"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3" name="Google Shape;2653;p38"/>
                <p:cNvSpPr/>
                <p:nvPr/>
              </p:nvSpPr>
              <p:spPr>
                <a:xfrm>
                  <a:off x="7046689" y="464820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4" name="Google Shape;2654;p38"/>
                <p:cNvSpPr/>
                <p:nvPr/>
              </p:nvSpPr>
              <p:spPr>
                <a:xfrm>
                  <a:off x="6451662" y="4350734"/>
                  <a:ext cx="833056" cy="595122"/>
                </a:xfrm>
                <a:custGeom>
                  <a:rect b="b" l="l" r="r" t="t"/>
                  <a:pathLst>
                    <a:path extrusionOk="0" h="595122" w="833056">
                      <a:moveTo>
                        <a:pt x="803434" y="267748"/>
                      </a:moveTo>
                      <a:lnTo>
                        <a:pt x="803434" y="208217"/>
                      </a:lnTo>
                      <a:lnTo>
                        <a:pt x="773716" y="208217"/>
                      </a:lnTo>
                      <a:lnTo>
                        <a:pt x="773716" y="148685"/>
                      </a:lnTo>
                      <a:lnTo>
                        <a:pt x="743998" y="148685"/>
                      </a:lnTo>
                      <a:lnTo>
                        <a:pt x="743998" y="118967"/>
                      </a:lnTo>
                      <a:lnTo>
                        <a:pt x="684467" y="118967"/>
                      </a:lnTo>
                      <a:lnTo>
                        <a:pt x="684467" y="89249"/>
                      </a:lnTo>
                      <a:lnTo>
                        <a:pt x="565404" y="89249"/>
                      </a:lnTo>
                      <a:lnTo>
                        <a:pt x="565404" y="118967"/>
                      </a:lnTo>
                      <a:lnTo>
                        <a:pt x="505873" y="118967"/>
                      </a:lnTo>
                      <a:lnTo>
                        <a:pt x="505873" y="148685"/>
                      </a:lnTo>
                      <a:lnTo>
                        <a:pt x="476155" y="148685"/>
                      </a:lnTo>
                      <a:lnTo>
                        <a:pt x="476155" y="178403"/>
                      </a:lnTo>
                      <a:lnTo>
                        <a:pt x="446437" y="178403"/>
                      </a:lnTo>
                      <a:lnTo>
                        <a:pt x="446437" y="148685"/>
                      </a:lnTo>
                      <a:lnTo>
                        <a:pt x="476155" y="148685"/>
                      </a:lnTo>
                      <a:lnTo>
                        <a:pt x="476155" y="118967"/>
                      </a:lnTo>
                      <a:lnTo>
                        <a:pt x="505873" y="118967"/>
                      </a:lnTo>
                      <a:lnTo>
                        <a:pt x="505873" y="89249"/>
                      </a:lnTo>
                      <a:lnTo>
                        <a:pt x="476155" y="89249"/>
                      </a:lnTo>
                      <a:lnTo>
                        <a:pt x="476155" y="29718"/>
                      </a:lnTo>
                      <a:lnTo>
                        <a:pt x="505873" y="29718"/>
                      </a:lnTo>
                      <a:lnTo>
                        <a:pt x="505873" y="0"/>
                      </a:lnTo>
                      <a:lnTo>
                        <a:pt x="446342" y="0"/>
                      </a:lnTo>
                      <a:lnTo>
                        <a:pt x="446342" y="29718"/>
                      </a:lnTo>
                      <a:lnTo>
                        <a:pt x="386810" y="29718"/>
                      </a:lnTo>
                      <a:lnTo>
                        <a:pt x="386810" y="0"/>
                      </a:lnTo>
                      <a:lnTo>
                        <a:pt x="327279" y="0"/>
                      </a:lnTo>
                      <a:lnTo>
                        <a:pt x="327279" y="29718"/>
                      </a:lnTo>
                      <a:lnTo>
                        <a:pt x="356997" y="29718"/>
                      </a:lnTo>
                      <a:lnTo>
                        <a:pt x="356997" y="89249"/>
                      </a:lnTo>
                      <a:lnTo>
                        <a:pt x="327279" y="89249"/>
                      </a:lnTo>
                      <a:lnTo>
                        <a:pt x="327279" y="118967"/>
                      </a:lnTo>
                      <a:lnTo>
                        <a:pt x="356997" y="118967"/>
                      </a:lnTo>
                      <a:lnTo>
                        <a:pt x="356997" y="148685"/>
                      </a:lnTo>
                      <a:lnTo>
                        <a:pt x="386715" y="148685"/>
                      </a:lnTo>
                      <a:lnTo>
                        <a:pt x="386715" y="178403"/>
                      </a:lnTo>
                      <a:lnTo>
                        <a:pt x="356997" y="178403"/>
                      </a:lnTo>
                      <a:lnTo>
                        <a:pt x="356997" y="148685"/>
                      </a:lnTo>
                      <a:lnTo>
                        <a:pt x="327279" y="148685"/>
                      </a:lnTo>
                      <a:lnTo>
                        <a:pt x="327279" y="118967"/>
                      </a:lnTo>
                      <a:lnTo>
                        <a:pt x="267748" y="118967"/>
                      </a:lnTo>
                      <a:lnTo>
                        <a:pt x="267748" y="89249"/>
                      </a:lnTo>
                      <a:lnTo>
                        <a:pt x="148685" y="89249"/>
                      </a:lnTo>
                      <a:lnTo>
                        <a:pt x="148685" y="118967"/>
                      </a:lnTo>
                      <a:lnTo>
                        <a:pt x="89154" y="118967"/>
                      </a:lnTo>
                      <a:lnTo>
                        <a:pt x="89154" y="148685"/>
                      </a:lnTo>
                      <a:lnTo>
                        <a:pt x="59436" y="148685"/>
                      </a:lnTo>
                      <a:lnTo>
                        <a:pt x="59436" y="208217"/>
                      </a:lnTo>
                      <a:lnTo>
                        <a:pt x="29718" y="208217"/>
                      </a:lnTo>
                      <a:lnTo>
                        <a:pt x="29718" y="267748"/>
                      </a:lnTo>
                      <a:lnTo>
                        <a:pt x="0" y="267748"/>
                      </a:lnTo>
                      <a:lnTo>
                        <a:pt x="0" y="386810"/>
                      </a:lnTo>
                      <a:lnTo>
                        <a:pt x="29718" y="386810"/>
                      </a:lnTo>
                      <a:lnTo>
                        <a:pt x="29718" y="416528"/>
                      </a:lnTo>
                      <a:lnTo>
                        <a:pt x="59436" y="416528"/>
                      </a:lnTo>
                      <a:lnTo>
                        <a:pt x="59436" y="356997"/>
                      </a:lnTo>
                      <a:lnTo>
                        <a:pt x="29718" y="356997"/>
                      </a:lnTo>
                      <a:lnTo>
                        <a:pt x="29718" y="297466"/>
                      </a:lnTo>
                      <a:lnTo>
                        <a:pt x="59436" y="297466"/>
                      </a:lnTo>
                      <a:lnTo>
                        <a:pt x="59436" y="237935"/>
                      </a:lnTo>
                      <a:lnTo>
                        <a:pt x="89154" y="237935"/>
                      </a:lnTo>
                      <a:lnTo>
                        <a:pt x="89154" y="178403"/>
                      </a:lnTo>
                      <a:lnTo>
                        <a:pt x="118872" y="178403"/>
                      </a:lnTo>
                      <a:lnTo>
                        <a:pt x="118872" y="148685"/>
                      </a:lnTo>
                      <a:lnTo>
                        <a:pt x="178403" y="148685"/>
                      </a:lnTo>
                      <a:lnTo>
                        <a:pt x="178403" y="118967"/>
                      </a:lnTo>
                      <a:lnTo>
                        <a:pt x="237935" y="118967"/>
                      </a:lnTo>
                      <a:lnTo>
                        <a:pt x="237935" y="148685"/>
                      </a:lnTo>
                      <a:lnTo>
                        <a:pt x="297466" y="148685"/>
                      </a:lnTo>
                      <a:lnTo>
                        <a:pt x="297466" y="178403"/>
                      </a:lnTo>
                      <a:lnTo>
                        <a:pt x="327184" y="178403"/>
                      </a:lnTo>
                      <a:lnTo>
                        <a:pt x="327184" y="208121"/>
                      </a:lnTo>
                      <a:lnTo>
                        <a:pt x="297466" y="208121"/>
                      </a:lnTo>
                      <a:lnTo>
                        <a:pt x="297466" y="178403"/>
                      </a:lnTo>
                      <a:lnTo>
                        <a:pt x="237935" y="178403"/>
                      </a:lnTo>
                      <a:lnTo>
                        <a:pt x="237935" y="148685"/>
                      </a:lnTo>
                      <a:lnTo>
                        <a:pt x="178403" y="148685"/>
                      </a:lnTo>
                      <a:lnTo>
                        <a:pt x="178403" y="178403"/>
                      </a:lnTo>
                      <a:lnTo>
                        <a:pt x="118872" y="178403"/>
                      </a:lnTo>
                      <a:lnTo>
                        <a:pt x="118872" y="237935"/>
                      </a:lnTo>
                      <a:lnTo>
                        <a:pt x="89154" y="237935"/>
                      </a:lnTo>
                      <a:lnTo>
                        <a:pt x="89154" y="297466"/>
                      </a:lnTo>
                      <a:lnTo>
                        <a:pt x="118872" y="297466"/>
                      </a:lnTo>
                      <a:lnTo>
                        <a:pt x="118872" y="267748"/>
                      </a:lnTo>
                      <a:lnTo>
                        <a:pt x="178403" y="267748"/>
                      </a:lnTo>
                      <a:lnTo>
                        <a:pt x="178403" y="238030"/>
                      </a:lnTo>
                      <a:lnTo>
                        <a:pt x="267748" y="238030"/>
                      </a:lnTo>
                      <a:lnTo>
                        <a:pt x="267748" y="267748"/>
                      </a:lnTo>
                      <a:lnTo>
                        <a:pt x="386810" y="267748"/>
                      </a:lnTo>
                      <a:lnTo>
                        <a:pt x="386810" y="297466"/>
                      </a:lnTo>
                      <a:lnTo>
                        <a:pt x="535591" y="297466"/>
                      </a:lnTo>
                      <a:lnTo>
                        <a:pt x="535591" y="267748"/>
                      </a:lnTo>
                      <a:lnTo>
                        <a:pt x="595122" y="267748"/>
                      </a:lnTo>
                      <a:lnTo>
                        <a:pt x="595122" y="208217"/>
                      </a:lnTo>
                      <a:lnTo>
                        <a:pt x="654653" y="208217"/>
                      </a:lnTo>
                      <a:lnTo>
                        <a:pt x="654653" y="237935"/>
                      </a:lnTo>
                      <a:lnTo>
                        <a:pt x="714185" y="237935"/>
                      </a:lnTo>
                      <a:lnTo>
                        <a:pt x="714185" y="178689"/>
                      </a:lnTo>
                      <a:lnTo>
                        <a:pt x="654653" y="178689"/>
                      </a:lnTo>
                      <a:lnTo>
                        <a:pt x="654653" y="148971"/>
                      </a:lnTo>
                      <a:lnTo>
                        <a:pt x="595122" y="148971"/>
                      </a:lnTo>
                      <a:lnTo>
                        <a:pt x="595122" y="178689"/>
                      </a:lnTo>
                      <a:lnTo>
                        <a:pt x="535591" y="178689"/>
                      </a:lnTo>
                      <a:lnTo>
                        <a:pt x="535591" y="208407"/>
                      </a:lnTo>
                      <a:lnTo>
                        <a:pt x="505873" y="208407"/>
                      </a:lnTo>
                      <a:lnTo>
                        <a:pt x="505873" y="178308"/>
                      </a:lnTo>
                      <a:lnTo>
                        <a:pt x="535591" y="178308"/>
                      </a:lnTo>
                      <a:lnTo>
                        <a:pt x="535591" y="148590"/>
                      </a:lnTo>
                      <a:lnTo>
                        <a:pt x="595122" y="148590"/>
                      </a:lnTo>
                      <a:lnTo>
                        <a:pt x="595122" y="118872"/>
                      </a:lnTo>
                      <a:lnTo>
                        <a:pt x="654653" y="118872"/>
                      </a:lnTo>
                      <a:lnTo>
                        <a:pt x="654653" y="148590"/>
                      </a:lnTo>
                      <a:lnTo>
                        <a:pt x="714185" y="148590"/>
                      </a:lnTo>
                      <a:lnTo>
                        <a:pt x="714185" y="178308"/>
                      </a:lnTo>
                      <a:lnTo>
                        <a:pt x="743903" y="178308"/>
                      </a:lnTo>
                      <a:lnTo>
                        <a:pt x="743903" y="237839"/>
                      </a:lnTo>
                      <a:lnTo>
                        <a:pt x="773621" y="237839"/>
                      </a:lnTo>
                      <a:lnTo>
                        <a:pt x="773621" y="297371"/>
                      </a:lnTo>
                      <a:lnTo>
                        <a:pt x="803338" y="297371"/>
                      </a:lnTo>
                      <a:lnTo>
                        <a:pt x="803338" y="356902"/>
                      </a:lnTo>
                      <a:lnTo>
                        <a:pt x="773621" y="356902"/>
                      </a:lnTo>
                      <a:lnTo>
                        <a:pt x="773621" y="446246"/>
                      </a:lnTo>
                      <a:lnTo>
                        <a:pt x="743903" y="446246"/>
                      </a:lnTo>
                      <a:lnTo>
                        <a:pt x="743903" y="505778"/>
                      </a:lnTo>
                      <a:lnTo>
                        <a:pt x="714185" y="505778"/>
                      </a:lnTo>
                      <a:lnTo>
                        <a:pt x="714185" y="595122"/>
                      </a:lnTo>
                      <a:lnTo>
                        <a:pt x="743903" y="595122"/>
                      </a:lnTo>
                      <a:lnTo>
                        <a:pt x="743903" y="535591"/>
                      </a:lnTo>
                      <a:lnTo>
                        <a:pt x="773621" y="535591"/>
                      </a:lnTo>
                      <a:lnTo>
                        <a:pt x="773621" y="476060"/>
                      </a:lnTo>
                      <a:lnTo>
                        <a:pt x="803338" y="476060"/>
                      </a:lnTo>
                      <a:lnTo>
                        <a:pt x="803338" y="386715"/>
                      </a:lnTo>
                      <a:lnTo>
                        <a:pt x="833056" y="386715"/>
                      </a:lnTo>
                      <a:lnTo>
                        <a:pt x="833056" y="267653"/>
                      </a:lnTo>
                      <a:lnTo>
                        <a:pt x="803338" y="267653"/>
                      </a:lnTo>
                      <a:close/>
                      <a:moveTo>
                        <a:pt x="416528" y="59341"/>
                      </a:moveTo>
                      <a:lnTo>
                        <a:pt x="446246" y="59341"/>
                      </a:lnTo>
                      <a:lnTo>
                        <a:pt x="446246" y="118872"/>
                      </a:lnTo>
                      <a:lnTo>
                        <a:pt x="416528" y="118872"/>
                      </a:lnTo>
                      <a:lnTo>
                        <a:pt x="416528" y="5934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5" name="Google Shape;2655;p38"/>
                <p:cNvSpPr/>
                <p:nvPr/>
              </p:nvSpPr>
              <p:spPr>
                <a:xfrm>
                  <a:off x="7046689" y="4558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56" name="Google Shape;2656;p38"/>
              <p:cNvSpPr/>
              <p:nvPr/>
            </p:nvSpPr>
            <p:spPr>
              <a:xfrm>
                <a:off x="6719315"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7" name="Google Shape;2657;p38"/>
              <p:cNvSpPr/>
              <p:nvPr/>
            </p:nvSpPr>
            <p:spPr>
              <a:xfrm>
                <a:off x="6838378"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8" name="Google Shape;2658;p38"/>
              <p:cNvSpPr/>
              <p:nvPr/>
            </p:nvSpPr>
            <p:spPr>
              <a:xfrm>
                <a:off x="6629970" y="4707826"/>
                <a:ext cx="476345" cy="148589"/>
              </a:xfrm>
              <a:custGeom>
                <a:rect b="b" l="l" r="r" t="t"/>
                <a:pathLst>
                  <a:path extrusionOk="0" h="148589" w="476345">
                    <a:moveTo>
                      <a:pt x="416719" y="59436"/>
                    </a:moveTo>
                    <a:lnTo>
                      <a:pt x="416719" y="29718"/>
                    </a:lnTo>
                    <a:lnTo>
                      <a:pt x="357188" y="29718"/>
                    </a:lnTo>
                    <a:lnTo>
                      <a:pt x="357188" y="0"/>
                    </a:lnTo>
                    <a:lnTo>
                      <a:pt x="119063" y="0"/>
                    </a:lnTo>
                    <a:lnTo>
                      <a:pt x="119063" y="29718"/>
                    </a:lnTo>
                    <a:lnTo>
                      <a:pt x="59531" y="29718"/>
                    </a:lnTo>
                    <a:lnTo>
                      <a:pt x="59531" y="59436"/>
                    </a:lnTo>
                    <a:lnTo>
                      <a:pt x="0" y="59436"/>
                    </a:lnTo>
                    <a:lnTo>
                      <a:pt x="0" y="89154"/>
                    </a:lnTo>
                    <a:lnTo>
                      <a:pt x="59531" y="89154"/>
                    </a:lnTo>
                    <a:lnTo>
                      <a:pt x="59531" y="118872"/>
                    </a:lnTo>
                    <a:lnTo>
                      <a:pt x="148876" y="118872"/>
                    </a:lnTo>
                    <a:lnTo>
                      <a:pt x="148876" y="148590"/>
                    </a:lnTo>
                    <a:lnTo>
                      <a:pt x="327470" y="148590"/>
                    </a:lnTo>
                    <a:lnTo>
                      <a:pt x="327470" y="118872"/>
                    </a:lnTo>
                    <a:lnTo>
                      <a:pt x="416814" y="118872"/>
                    </a:lnTo>
                    <a:lnTo>
                      <a:pt x="416814" y="89154"/>
                    </a:lnTo>
                    <a:lnTo>
                      <a:pt x="476345" y="89154"/>
                    </a:lnTo>
                    <a:lnTo>
                      <a:pt x="476345" y="59436"/>
                    </a:lnTo>
                    <a:lnTo>
                      <a:pt x="416814" y="59436"/>
                    </a:lnTo>
                    <a:close/>
                    <a:moveTo>
                      <a:pt x="148876" y="89154"/>
                    </a:moveTo>
                    <a:lnTo>
                      <a:pt x="89345" y="89154"/>
                    </a:lnTo>
                    <a:lnTo>
                      <a:pt x="89345" y="59436"/>
                    </a:lnTo>
                    <a:lnTo>
                      <a:pt x="148876" y="59436"/>
                    </a:lnTo>
                    <a:lnTo>
                      <a:pt x="148876" y="89154"/>
                    </a:lnTo>
                    <a:close/>
                    <a:moveTo>
                      <a:pt x="267938" y="89154"/>
                    </a:moveTo>
                    <a:lnTo>
                      <a:pt x="208407" y="89154"/>
                    </a:lnTo>
                    <a:lnTo>
                      <a:pt x="208407" y="59436"/>
                    </a:lnTo>
                    <a:lnTo>
                      <a:pt x="267938" y="59436"/>
                    </a:lnTo>
                    <a:lnTo>
                      <a:pt x="267938" y="89154"/>
                    </a:lnTo>
                    <a:close/>
                    <a:moveTo>
                      <a:pt x="387001" y="89154"/>
                    </a:moveTo>
                    <a:lnTo>
                      <a:pt x="327470" y="89154"/>
                    </a:lnTo>
                    <a:lnTo>
                      <a:pt x="327470" y="59436"/>
                    </a:lnTo>
                    <a:lnTo>
                      <a:pt x="387001" y="59436"/>
                    </a:lnTo>
                    <a:lnTo>
                      <a:pt x="387001" y="8915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9" name="Google Shape;2659;p38"/>
              <p:cNvSpPr/>
              <p:nvPr/>
            </p:nvSpPr>
            <p:spPr>
              <a:xfrm>
                <a:off x="6957440"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60" name="Google Shape;2660;p38"/>
            <p:cNvSpPr/>
            <p:nvPr/>
          </p:nvSpPr>
          <p:spPr>
            <a:xfrm>
              <a:off x="7076503" y="45886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1" name="Google Shape;2661;p38"/>
            <p:cNvSpPr/>
            <p:nvPr/>
          </p:nvSpPr>
          <p:spPr>
            <a:xfrm>
              <a:off x="7046689" y="461848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2" name="Google Shape;2662;p38"/>
            <p:cNvSpPr/>
            <p:nvPr/>
          </p:nvSpPr>
          <p:spPr>
            <a:xfrm>
              <a:off x="6749033"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3" name="Google Shape;2663;p38"/>
            <p:cNvSpPr/>
            <p:nvPr/>
          </p:nvSpPr>
          <p:spPr>
            <a:xfrm>
              <a:off x="6659784"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4" name="Google Shape;2664;p38"/>
            <p:cNvSpPr/>
            <p:nvPr/>
          </p:nvSpPr>
          <p:spPr>
            <a:xfrm>
              <a:off x="6957440"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5" name="Google Shape;2665;p38"/>
            <p:cNvSpPr/>
            <p:nvPr/>
          </p:nvSpPr>
          <p:spPr>
            <a:xfrm>
              <a:off x="7046689"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6" name="Google Shape;2666;p38"/>
            <p:cNvSpPr/>
            <p:nvPr/>
          </p:nvSpPr>
          <p:spPr>
            <a:xfrm>
              <a:off x="7106221"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7" name="Google Shape;2667;p38"/>
            <p:cNvSpPr/>
            <p:nvPr/>
          </p:nvSpPr>
          <p:spPr>
            <a:xfrm>
              <a:off x="6600253"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8" name="Google Shape;2668;p38"/>
            <p:cNvSpPr/>
            <p:nvPr/>
          </p:nvSpPr>
          <p:spPr>
            <a:xfrm>
              <a:off x="6778846"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9" name="Google Shape;2669;p38"/>
            <p:cNvSpPr/>
            <p:nvPr/>
          </p:nvSpPr>
          <p:spPr>
            <a:xfrm>
              <a:off x="6838378" y="4380357"/>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0" name="Google Shape;2670;p38"/>
            <p:cNvSpPr/>
            <p:nvPr/>
          </p:nvSpPr>
          <p:spPr>
            <a:xfrm>
              <a:off x="6897909"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1" name="Google Shape;2671;p38"/>
            <p:cNvSpPr/>
            <p:nvPr/>
          </p:nvSpPr>
          <p:spPr>
            <a:xfrm>
              <a:off x="6778846"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2" name="Google Shape;2672;p38"/>
            <p:cNvSpPr/>
            <p:nvPr/>
          </p:nvSpPr>
          <p:spPr>
            <a:xfrm>
              <a:off x="7225283" y="4707731"/>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3" name="Google Shape;2673;p38"/>
            <p:cNvSpPr/>
            <p:nvPr/>
          </p:nvSpPr>
          <p:spPr>
            <a:xfrm>
              <a:off x="6570439" y="4529137"/>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4" name="Google Shape;2674;p38"/>
            <p:cNvSpPr/>
            <p:nvPr/>
          </p:nvSpPr>
          <p:spPr>
            <a:xfrm>
              <a:off x="6927627"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5" name="Google Shape;2675;p38"/>
            <p:cNvSpPr/>
            <p:nvPr/>
          </p:nvSpPr>
          <p:spPr>
            <a:xfrm>
              <a:off x="7046689" y="50351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6" name="Google Shape;2676;p38"/>
            <p:cNvSpPr/>
            <p:nvPr/>
          </p:nvSpPr>
          <p:spPr>
            <a:xfrm>
              <a:off x="7106221" y="49756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7" name="Google Shape;2677;p38"/>
            <p:cNvSpPr/>
            <p:nvPr/>
          </p:nvSpPr>
          <p:spPr>
            <a:xfrm>
              <a:off x="6629971" y="50053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8" name="Google Shape;2678;p38"/>
            <p:cNvSpPr/>
            <p:nvPr/>
          </p:nvSpPr>
          <p:spPr>
            <a:xfrm>
              <a:off x="6540721" y="485660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9" name="Google Shape;2679;p38"/>
            <p:cNvSpPr/>
            <p:nvPr/>
          </p:nvSpPr>
          <p:spPr>
            <a:xfrm>
              <a:off x="6778846"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80" name="Google Shape;2680;p38"/>
          <p:cNvGrpSpPr/>
          <p:nvPr/>
        </p:nvGrpSpPr>
        <p:grpSpPr>
          <a:xfrm>
            <a:off x="7422504" y="407117"/>
            <a:ext cx="892969" cy="1369314"/>
            <a:chOff x="4739829" y="1582292"/>
            <a:chExt cx="892969" cy="1369314"/>
          </a:xfrm>
        </p:grpSpPr>
        <p:sp>
          <p:nvSpPr>
            <p:cNvPr id="2681" name="Google Shape;2681;p38"/>
            <p:cNvSpPr/>
            <p:nvPr/>
          </p:nvSpPr>
          <p:spPr>
            <a:xfrm>
              <a:off x="4739829" y="1582292"/>
              <a:ext cx="892968" cy="1369314"/>
            </a:xfrm>
            <a:custGeom>
              <a:rect b="b" l="l" r="r" t="t"/>
              <a:pathLst>
                <a:path extrusionOk="0" h="1369314" w="892968">
                  <a:moveTo>
                    <a:pt x="387001" y="1339501"/>
                  </a:moveTo>
                  <a:lnTo>
                    <a:pt x="387001" y="1369314"/>
                  </a:lnTo>
                  <a:lnTo>
                    <a:pt x="684657" y="1369314"/>
                  </a:lnTo>
                  <a:lnTo>
                    <a:pt x="684657" y="1339501"/>
                  </a:lnTo>
                  <a:lnTo>
                    <a:pt x="803720" y="1339501"/>
                  </a:lnTo>
                  <a:lnTo>
                    <a:pt x="803720" y="1309688"/>
                  </a:lnTo>
                  <a:lnTo>
                    <a:pt x="833438" y="1309688"/>
                  </a:lnTo>
                  <a:lnTo>
                    <a:pt x="833438" y="1279970"/>
                  </a:lnTo>
                  <a:lnTo>
                    <a:pt x="863251" y="1279970"/>
                  </a:lnTo>
                  <a:lnTo>
                    <a:pt x="863251" y="1220438"/>
                  </a:lnTo>
                  <a:lnTo>
                    <a:pt x="833438" y="1220438"/>
                  </a:lnTo>
                  <a:lnTo>
                    <a:pt x="833438" y="1190625"/>
                  </a:lnTo>
                  <a:lnTo>
                    <a:pt x="803720" y="1190625"/>
                  </a:lnTo>
                  <a:lnTo>
                    <a:pt x="803720" y="1160907"/>
                  </a:lnTo>
                  <a:lnTo>
                    <a:pt x="773906" y="1160907"/>
                  </a:lnTo>
                  <a:lnTo>
                    <a:pt x="773906" y="1131189"/>
                  </a:lnTo>
                  <a:lnTo>
                    <a:pt x="803720" y="1131189"/>
                  </a:lnTo>
                  <a:lnTo>
                    <a:pt x="803720" y="1101376"/>
                  </a:lnTo>
                  <a:lnTo>
                    <a:pt x="833438" y="1101376"/>
                  </a:lnTo>
                  <a:lnTo>
                    <a:pt x="833438" y="1041845"/>
                  </a:lnTo>
                  <a:lnTo>
                    <a:pt x="863251" y="1041845"/>
                  </a:lnTo>
                  <a:lnTo>
                    <a:pt x="863251" y="952500"/>
                  </a:lnTo>
                  <a:lnTo>
                    <a:pt x="892969" y="952500"/>
                  </a:lnTo>
                  <a:lnTo>
                    <a:pt x="892969" y="774002"/>
                  </a:lnTo>
                  <a:lnTo>
                    <a:pt x="863251" y="774002"/>
                  </a:lnTo>
                  <a:lnTo>
                    <a:pt x="863251" y="684657"/>
                  </a:lnTo>
                  <a:lnTo>
                    <a:pt x="833438" y="684657"/>
                  </a:lnTo>
                  <a:lnTo>
                    <a:pt x="833438" y="625126"/>
                  </a:lnTo>
                  <a:lnTo>
                    <a:pt x="803720" y="625126"/>
                  </a:lnTo>
                  <a:lnTo>
                    <a:pt x="803720" y="595313"/>
                  </a:lnTo>
                  <a:lnTo>
                    <a:pt x="773906" y="595313"/>
                  </a:lnTo>
                  <a:lnTo>
                    <a:pt x="773906" y="565595"/>
                  </a:lnTo>
                  <a:lnTo>
                    <a:pt x="714375" y="565595"/>
                  </a:lnTo>
                  <a:lnTo>
                    <a:pt x="714375" y="535877"/>
                  </a:lnTo>
                  <a:lnTo>
                    <a:pt x="684657" y="535877"/>
                  </a:lnTo>
                  <a:lnTo>
                    <a:pt x="684657" y="506063"/>
                  </a:lnTo>
                  <a:lnTo>
                    <a:pt x="654844" y="506063"/>
                  </a:lnTo>
                  <a:lnTo>
                    <a:pt x="654844" y="476250"/>
                  </a:lnTo>
                  <a:lnTo>
                    <a:pt x="684657" y="476250"/>
                  </a:lnTo>
                  <a:lnTo>
                    <a:pt x="684657" y="446532"/>
                  </a:lnTo>
                  <a:lnTo>
                    <a:pt x="654844" y="446532"/>
                  </a:lnTo>
                  <a:lnTo>
                    <a:pt x="654844" y="416814"/>
                  </a:lnTo>
                  <a:lnTo>
                    <a:pt x="684657" y="416814"/>
                  </a:lnTo>
                  <a:lnTo>
                    <a:pt x="684657" y="357188"/>
                  </a:lnTo>
                  <a:lnTo>
                    <a:pt x="654844" y="357188"/>
                  </a:lnTo>
                  <a:lnTo>
                    <a:pt x="654844" y="327470"/>
                  </a:lnTo>
                  <a:lnTo>
                    <a:pt x="684657" y="327470"/>
                  </a:lnTo>
                  <a:lnTo>
                    <a:pt x="684657" y="267938"/>
                  </a:lnTo>
                  <a:lnTo>
                    <a:pt x="714375" y="267938"/>
                  </a:lnTo>
                  <a:lnTo>
                    <a:pt x="714375" y="178689"/>
                  </a:lnTo>
                  <a:lnTo>
                    <a:pt x="684657" y="178689"/>
                  </a:lnTo>
                  <a:lnTo>
                    <a:pt x="684657" y="59627"/>
                  </a:lnTo>
                  <a:lnTo>
                    <a:pt x="654844" y="59627"/>
                  </a:lnTo>
                  <a:lnTo>
                    <a:pt x="654844" y="29813"/>
                  </a:lnTo>
                  <a:lnTo>
                    <a:pt x="625126" y="29813"/>
                  </a:lnTo>
                  <a:lnTo>
                    <a:pt x="625126" y="0"/>
                  </a:lnTo>
                  <a:lnTo>
                    <a:pt x="535781" y="0"/>
                  </a:lnTo>
                  <a:lnTo>
                    <a:pt x="535781" y="29813"/>
                  </a:lnTo>
                  <a:lnTo>
                    <a:pt x="506063" y="29813"/>
                  </a:lnTo>
                  <a:lnTo>
                    <a:pt x="506063" y="59627"/>
                  </a:lnTo>
                  <a:lnTo>
                    <a:pt x="476250" y="59627"/>
                  </a:lnTo>
                  <a:lnTo>
                    <a:pt x="476250" y="89345"/>
                  </a:lnTo>
                  <a:lnTo>
                    <a:pt x="446532" y="89345"/>
                  </a:lnTo>
                  <a:lnTo>
                    <a:pt x="446532" y="119063"/>
                  </a:lnTo>
                  <a:lnTo>
                    <a:pt x="416719" y="119063"/>
                  </a:lnTo>
                  <a:lnTo>
                    <a:pt x="416719" y="208407"/>
                  </a:lnTo>
                  <a:lnTo>
                    <a:pt x="387001" y="208407"/>
                  </a:lnTo>
                  <a:lnTo>
                    <a:pt x="387001" y="267938"/>
                  </a:lnTo>
                  <a:lnTo>
                    <a:pt x="416719" y="267938"/>
                  </a:lnTo>
                  <a:lnTo>
                    <a:pt x="416719" y="327470"/>
                  </a:lnTo>
                  <a:lnTo>
                    <a:pt x="416719" y="357188"/>
                  </a:lnTo>
                  <a:lnTo>
                    <a:pt x="387001" y="357188"/>
                  </a:lnTo>
                  <a:lnTo>
                    <a:pt x="387001" y="416814"/>
                  </a:lnTo>
                  <a:lnTo>
                    <a:pt x="416719" y="416814"/>
                  </a:lnTo>
                  <a:lnTo>
                    <a:pt x="416719" y="446532"/>
                  </a:lnTo>
                  <a:lnTo>
                    <a:pt x="387001" y="446532"/>
                  </a:lnTo>
                  <a:lnTo>
                    <a:pt x="387001" y="476250"/>
                  </a:lnTo>
                  <a:lnTo>
                    <a:pt x="416719" y="476250"/>
                  </a:lnTo>
                  <a:lnTo>
                    <a:pt x="416719" y="506063"/>
                  </a:lnTo>
                  <a:lnTo>
                    <a:pt x="387001" y="506063"/>
                  </a:lnTo>
                  <a:lnTo>
                    <a:pt x="387001" y="535877"/>
                  </a:lnTo>
                  <a:lnTo>
                    <a:pt x="357188" y="535877"/>
                  </a:lnTo>
                  <a:lnTo>
                    <a:pt x="357188" y="565595"/>
                  </a:lnTo>
                  <a:lnTo>
                    <a:pt x="297656" y="565595"/>
                  </a:lnTo>
                  <a:lnTo>
                    <a:pt x="297656" y="595313"/>
                  </a:lnTo>
                  <a:lnTo>
                    <a:pt x="267938" y="595313"/>
                  </a:lnTo>
                  <a:lnTo>
                    <a:pt x="267938" y="625126"/>
                  </a:lnTo>
                  <a:lnTo>
                    <a:pt x="238125" y="625126"/>
                  </a:lnTo>
                  <a:lnTo>
                    <a:pt x="238125" y="684657"/>
                  </a:lnTo>
                  <a:lnTo>
                    <a:pt x="208407" y="684657"/>
                  </a:lnTo>
                  <a:lnTo>
                    <a:pt x="208407" y="774002"/>
                  </a:lnTo>
                  <a:lnTo>
                    <a:pt x="178594" y="774002"/>
                  </a:lnTo>
                  <a:lnTo>
                    <a:pt x="178594" y="952500"/>
                  </a:lnTo>
                  <a:lnTo>
                    <a:pt x="89345" y="952500"/>
                  </a:lnTo>
                  <a:lnTo>
                    <a:pt x="89345" y="982313"/>
                  </a:lnTo>
                  <a:lnTo>
                    <a:pt x="59531" y="982313"/>
                  </a:lnTo>
                  <a:lnTo>
                    <a:pt x="59531" y="1012127"/>
                  </a:lnTo>
                  <a:lnTo>
                    <a:pt x="29813" y="1012127"/>
                  </a:lnTo>
                  <a:lnTo>
                    <a:pt x="29813" y="1071563"/>
                  </a:lnTo>
                  <a:lnTo>
                    <a:pt x="0" y="1071563"/>
                  </a:lnTo>
                  <a:lnTo>
                    <a:pt x="0" y="1279970"/>
                  </a:lnTo>
                  <a:lnTo>
                    <a:pt x="29813" y="1279970"/>
                  </a:lnTo>
                  <a:lnTo>
                    <a:pt x="29813" y="1309688"/>
                  </a:lnTo>
                  <a:lnTo>
                    <a:pt x="267938" y="1309688"/>
                  </a:lnTo>
                  <a:lnTo>
                    <a:pt x="267938" y="1339501"/>
                  </a:lnTo>
                  <a:lnTo>
                    <a:pt x="387001" y="133950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2" name="Google Shape;2682;p38"/>
            <p:cNvSpPr/>
            <p:nvPr/>
          </p:nvSpPr>
          <p:spPr>
            <a:xfrm>
              <a:off x="5097017"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3" name="Google Shape;2683;p38"/>
            <p:cNvSpPr/>
            <p:nvPr/>
          </p:nvSpPr>
          <p:spPr>
            <a:xfrm>
              <a:off x="4948237" y="2534793"/>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4" name="Google Shape;2684;p38"/>
            <p:cNvSpPr/>
            <p:nvPr/>
          </p:nvSpPr>
          <p:spPr>
            <a:xfrm>
              <a:off x="5394673" y="2296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5" name="Google Shape;2685;p38"/>
            <p:cNvSpPr/>
            <p:nvPr/>
          </p:nvSpPr>
          <p:spPr>
            <a:xfrm>
              <a:off x="5394673" y="2326481"/>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6" name="Google Shape;2686;p38"/>
            <p:cNvSpPr/>
            <p:nvPr/>
          </p:nvSpPr>
          <p:spPr>
            <a:xfrm>
              <a:off x="5394673" y="2356294"/>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7" name="Google Shape;2687;p38"/>
            <p:cNvSpPr/>
            <p:nvPr/>
          </p:nvSpPr>
          <p:spPr>
            <a:xfrm>
              <a:off x="5394673" y="226695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8" name="Google Shape;2688;p38"/>
            <p:cNvSpPr/>
            <p:nvPr/>
          </p:nvSpPr>
          <p:spPr>
            <a:xfrm>
              <a:off x="5037486"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9" name="Google Shape;2689;p38"/>
            <p:cNvSpPr/>
            <p:nvPr/>
          </p:nvSpPr>
          <p:spPr>
            <a:xfrm>
              <a:off x="4977955" y="2624137"/>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0" name="Google Shape;2690;p38"/>
            <p:cNvSpPr/>
            <p:nvPr/>
          </p:nvSpPr>
          <p:spPr>
            <a:xfrm>
              <a:off x="5007768" y="268366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1" name="Google Shape;2691;p38"/>
            <p:cNvSpPr/>
            <p:nvPr/>
          </p:nvSpPr>
          <p:spPr>
            <a:xfrm>
              <a:off x="4918423"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2" name="Google Shape;2692;p38"/>
            <p:cNvSpPr/>
            <p:nvPr/>
          </p:nvSpPr>
          <p:spPr>
            <a:xfrm>
              <a:off x="5186362" y="2088356"/>
              <a:ext cx="178593" cy="29717"/>
            </a:xfrm>
            <a:custGeom>
              <a:rect b="b" l="l" r="r" t="t"/>
              <a:pathLst>
                <a:path extrusionOk="0" h="29717" w="178593">
                  <a:moveTo>
                    <a:pt x="0" y="0"/>
                  </a:moveTo>
                  <a:lnTo>
                    <a:pt x="178594" y="0"/>
                  </a:lnTo>
                  <a:lnTo>
                    <a:pt x="178594"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3" name="Google Shape;2693;p38"/>
            <p:cNvSpPr/>
            <p:nvPr/>
          </p:nvSpPr>
          <p:spPr>
            <a:xfrm>
              <a:off x="5186362" y="2772918"/>
              <a:ext cx="178593" cy="29718"/>
            </a:xfrm>
            <a:custGeom>
              <a:rect b="b" l="l" r="r" t="t"/>
              <a:pathLst>
                <a:path extrusionOk="0" h="29718" w="178593">
                  <a:moveTo>
                    <a:pt x="0" y="0"/>
                  </a:moveTo>
                  <a:lnTo>
                    <a:pt x="178594" y="0"/>
                  </a:lnTo>
                  <a:lnTo>
                    <a:pt x="178594"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4" name="Google Shape;2694;p38"/>
            <p:cNvSpPr/>
            <p:nvPr/>
          </p:nvSpPr>
          <p:spPr>
            <a:xfrm>
              <a:off x="5335142" y="268366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5" name="Google Shape;2695;p38"/>
            <p:cNvSpPr/>
            <p:nvPr/>
          </p:nvSpPr>
          <p:spPr>
            <a:xfrm>
              <a:off x="5126830" y="268366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6" name="Google Shape;2696;p38"/>
            <p:cNvSpPr/>
            <p:nvPr/>
          </p:nvSpPr>
          <p:spPr>
            <a:xfrm>
              <a:off x="5216080" y="2713482"/>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7" name="Google Shape;2697;p38"/>
            <p:cNvSpPr/>
            <p:nvPr/>
          </p:nvSpPr>
          <p:spPr>
            <a:xfrm>
              <a:off x="5216080" y="2147887"/>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8" name="Google Shape;2698;p38"/>
            <p:cNvSpPr/>
            <p:nvPr/>
          </p:nvSpPr>
          <p:spPr>
            <a:xfrm>
              <a:off x="5335142" y="2177605"/>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9" name="Google Shape;2699;p38"/>
            <p:cNvSpPr/>
            <p:nvPr/>
          </p:nvSpPr>
          <p:spPr>
            <a:xfrm>
              <a:off x="5126830" y="2177605"/>
              <a:ext cx="89249" cy="29718"/>
            </a:xfrm>
            <a:custGeom>
              <a:rect b="b" l="l" r="r" t="t"/>
              <a:pathLst>
                <a:path extrusionOk="0" h="29718" w="89249">
                  <a:moveTo>
                    <a:pt x="0" y="0"/>
                  </a:moveTo>
                  <a:lnTo>
                    <a:pt x="89249" y="0"/>
                  </a:lnTo>
                  <a:lnTo>
                    <a:pt x="89249"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0" name="Google Shape;2700;p38"/>
            <p:cNvSpPr/>
            <p:nvPr/>
          </p:nvSpPr>
          <p:spPr>
            <a:xfrm>
              <a:off x="5097017" y="211816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1" name="Google Shape;2701;p38"/>
            <p:cNvSpPr/>
            <p:nvPr/>
          </p:nvSpPr>
          <p:spPr>
            <a:xfrm>
              <a:off x="494823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2" name="Google Shape;2702;p38"/>
            <p:cNvSpPr/>
            <p:nvPr/>
          </p:nvSpPr>
          <p:spPr>
            <a:xfrm>
              <a:off x="5037486"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3" name="Google Shape;2703;p38"/>
            <p:cNvSpPr/>
            <p:nvPr/>
          </p:nvSpPr>
          <p:spPr>
            <a:xfrm>
              <a:off x="4977955"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4" name="Google Shape;2704;p38"/>
            <p:cNvSpPr/>
            <p:nvPr/>
          </p:nvSpPr>
          <p:spPr>
            <a:xfrm>
              <a:off x="5007768" y="21776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5" name="Google Shape;2705;p38"/>
            <p:cNvSpPr/>
            <p:nvPr/>
          </p:nvSpPr>
          <p:spPr>
            <a:xfrm>
              <a:off x="5364955"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6" name="Google Shape;2706;p38"/>
            <p:cNvSpPr/>
            <p:nvPr/>
          </p:nvSpPr>
          <p:spPr>
            <a:xfrm>
              <a:off x="5573267" y="25347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7" name="Google Shape;2707;p38"/>
            <p:cNvSpPr/>
            <p:nvPr/>
          </p:nvSpPr>
          <p:spPr>
            <a:xfrm>
              <a:off x="5454205"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8" name="Google Shape;2708;p38"/>
            <p:cNvSpPr/>
            <p:nvPr/>
          </p:nvSpPr>
          <p:spPr>
            <a:xfrm>
              <a:off x="5543549" y="262413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9" name="Google Shape;2709;p38"/>
            <p:cNvSpPr/>
            <p:nvPr/>
          </p:nvSpPr>
          <p:spPr>
            <a:xfrm>
              <a:off x="5513736" y="26836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0" name="Google Shape;2710;p38"/>
            <p:cNvSpPr/>
            <p:nvPr/>
          </p:nvSpPr>
          <p:spPr>
            <a:xfrm>
              <a:off x="5603080"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1" name="Google Shape;2711;p38"/>
            <p:cNvSpPr/>
            <p:nvPr/>
          </p:nvSpPr>
          <p:spPr>
            <a:xfrm>
              <a:off x="5424487" y="21181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2" name="Google Shape;2712;p38"/>
            <p:cNvSpPr/>
            <p:nvPr/>
          </p:nvSpPr>
          <p:spPr>
            <a:xfrm>
              <a:off x="557326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3" name="Google Shape;2713;p38"/>
            <p:cNvSpPr/>
            <p:nvPr/>
          </p:nvSpPr>
          <p:spPr>
            <a:xfrm>
              <a:off x="5454205"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4" name="Google Shape;2714;p38"/>
            <p:cNvSpPr/>
            <p:nvPr/>
          </p:nvSpPr>
          <p:spPr>
            <a:xfrm>
              <a:off x="5543549"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5" name="Google Shape;2715;p38"/>
            <p:cNvSpPr/>
            <p:nvPr/>
          </p:nvSpPr>
          <p:spPr>
            <a:xfrm>
              <a:off x="5513736" y="2177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6" name="Google Shape;2716;p38"/>
            <p:cNvSpPr/>
            <p:nvPr/>
          </p:nvSpPr>
          <p:spPr>
            <a:xfrm>
              <a:off x="5126830" y="2921793"/>
              <a:ext cx="297656" cy="29718"/>
            </a:xfrm>
            <a:custGeom>
              <a:rect b="b" l="l" r="r" t="t"/>
              <a:pathLst>
                <a:path extrusionOk="0" h="29718" w="297656">
                  <a:moveTo>
                    <a:pt x="0" y="0"/>
                  </a:moveTo>
                  <a:lnTo>
                    <a:pt x="297656" y="0"/>
                  </a:lnTo>
                  <a:lnTo>
                    <a:pt x="297656"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7" name="Google Shape;2717;p38"/>
            <p:cNvSpPr/>
            <p:nvPr/>
          </p:nvSpPr>
          <p:spPr>
            <a:xfrm>
              <a:off x="5424487"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8" name="Google Shape;2718;p38"/>
            <p:cNvSpPr/>
            <p:nvPr/>
          </p:nvSpPr>
          <p:spPr>
            <a:xfrm>
              <a:off x="5007768"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9" name="Google Shape;2719;p38"/>
            <p:cNvSpPr/>
            <p:nvPr/>
          </p:nvSpPr>
          <p:spPr>
            <a:xfrm>
              <a:off x="5543549" y="28622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0" name="Google Shape;2720;p38"/>
            <p:cNvSpPr/>
            <p:nvPr/>
          </p:nvSpPr>
          <p:spPr>
            <a:xfrm>
              <a:off x="4948237" y="2802731"/>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1" name="Google Shape;2721;p38"/>
            <p:cNvSpPr/>
            <p:nvPr/>
          </p:nvSpPr>
          <p:spPr>
            <a:xfrm>
              <a:off x="5007768" y="2802731"/>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2" name="Google Shape;2722;p38"/>
            <p:cNvSpPr/>
            <p:nvPr/>
          </p:nvSpPr>
          <p:spPr>
            <a:xfrm>
              <a:off x="5513736" y="2802731"/>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3" name="Google Shape;2723;p38"/>
            <p:cNvSpPr/>
            <p:nvPr/>
          </p:nvSpPr>
          <p:spPr>
            <a:xfrm>
              <a:off x="5037486" y="2832544"/>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4" name="Google Shape;2724;p38"/>
            <p:cNvSpPr/>
            <p:nvPr/>
          </p:nvSpPr>
          <p:spPr>
            <a:xfrm>
              <a:off x="5394673" y="2832544"/>
              <a:ext cx="119062" cy="29718"/>
            </a:xfrm>
            <a:custGeom>
              <a:rect b="b" l="l" r="r" t="t"/>
              <a:pathLst>
                <a:path extrusionOk="0" h="29718"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5" name="Google Shape;2725;p38"/>
            <p:cNvSpPr/>
            <p:nvPr/>
          </p:nvSpPr>
          <p:spPr>
            <a:xfrm>
              <a:off x="5156548" y="2862262"/>
              <a:ext cx="238125" cy="29718"/>
            </a:xfrm>
            <a:custGeom>
              <a:rect b="b" l="l" r="r" t="t"/>
              <a:pathLst>
                <a:path extrusionOk="0" h="29718" w="238125">
                  <a:moveTo>
                    <a:pt x="0" y="0"/>
                  </a:moveTo>
                  <a:lnTo>
                    <a:pt x="238125" y="0"/>
                  </a:lnTo>
                  <a:lnTo>
                    <a:pt x="238125"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6" name="Google Shape;2726;p38"/>
            <p:cNvSpPr/>
            <p:nvPr/>
          </p:nvSpPr>
          <p:spPr>
            <a:xfrm>
              <a:off x="5573267" y="28027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7" name="Google Shape;2727;p38"/>
            <p:cNvSpPr/>
            <p:nvPr/>
          </p:nvSpPr>
          <p:spPr>
            <a:xfrm>
              <a:off x="4977955" y="2772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8" name="Google Shape;2728;p38"/>
            <p:cNvSpPr/>
            <p:nvPr/>
          </p:nvSpPr>
          <p:spPr>
            <a:xfrm>
              <a:off x="5543549" y="2772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9" name="Google Shape;2729;p38"/>
            <p:cNvSpPr/>
            <p:nvPr/>
          </p:nvSpPr>
          <p:spPr>
            <a:xfrm>
              <a:off x="5007768" y="2743200"/>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0" name="Google Shape;2730;p38"/>
            <p:cNvSpPr/>
            <p:nvPr/>
          </p:nvSpPr>
          <p:spPr>
            <a:xfrm>
              <a:off x="5007768" y="2743200"/>
              <a:ext cx="535781" cy="119062"/>
            </a:xfrm>
            <a:custGeom>
              <a:rect b="b" l="l" r="r" t="t"/>
              <a:pathLst>
                <a:path extrusionOk="0" h="119062" w="535781">
                  <a:moveTo>
                    <a:pt x="535781" y="29718"/>
                  </a:moveTo>
                  <a:lnTo>
                    <a:pt x="535781" y="59531"/>
                  </a:lnTo>
                  <a:lnTo>
                    <a:pt x="505968" y="59531"/>
                  </a:lnTo>
                  <a:lnTo>
                    <a:pt x="505968" y="89345"/>
                  </a:lnTo>
                  <a:lnTo>
                    <a:pt x="386906" y="89345"/>
                  </a:lnTo>
                  <a:lnTo>
                    <a:pt x="386906" y="119063"/>
                  </a:lnTo>
                  <a:lnTo>
                    <a:pt x="148780" y="119063"/>
                  </a:lnTo>
                  <a:lnTo>
                    <a:pt x="148780" y="89345"/>
                  </a:lnTo>
                  <a:lnTo>
                    <a:pt x="29718" y="89345"/>
                  </a:lnTo>
                  <a:lnTo>
                    <a:pt x="29718" y="59531"/>
                  </a:lnTo>
                  <a:lnTo>
                    <a:pt x="0" y="59531"/>
                  </a:lnTo>
                  <a:lnTo>
                    <a:pt x="0" y="29718"/>
                  </a:lnTo>
                  <a:lnTo>
                    <a:pt x="29718" y="29718"/>
                  </a:lnTo>
                  <a:lnTo>
                    <a:pt x="29718" y="0"/>
                  </a:lnTo>
                  <a:lnTo>
                    <a:pt x="89249" y="0"/>
                  </a:lnTo>
                  <a:lnTo>
                    <a:pt x="89249" y="29718"/>
                  </a:lnTo>
                  <a:lnTo>
                    <a:pt x="178594" y="29718"/>
                  </a:lnTo>
                  <a:lnTo>
                    <a:pt x="178594" y="59531"/>
                  </a:lnTo>
                  <a:lnTo>
                    <a:pt x="357188" y="59531"/>
                  </a:lnTo>
                  <a:lnTo>
                    <a:pt x="357188" y="29718"/>
                  </a:lnTo>
                  <a:lnTo>
                    <a:pt x="446437" y="29718"/>
                  </a:lnTo>
                  <a:lnTo>
                    <a:pt x="446437" y="0"/>
                  </a:lnTo>
                  <a:lnTo>
                    <a:pt x="505968" y="0"/>
                  </a:lnTo>
                  <a:lnTo>
                    <a:pt x="505968" y="29718"/>
                  </a:lnTo>
                  <a:lnTo>
                    <a:pt x="535781"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1" name="Google Shape;2731;p38"/>
            <p:cNvSpPr/>
            <p:nvPr/>
          </p:nvSpPr>
          <p:spPr>
            <a:xfrm>
              <a:off x="5513736" y="2743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2" name="Google Shape;2732;p38"/>
            <p:cNvSpPr/>
            <p:nvPr/>
          </p:nvSpPr>
          <p:spPr>
            <a:xfrm>
              <a:off x="5394673" y="2653855"/>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3" name="Google Shape;2733;p38"/>
            <p:cNvSpPr/>
            <p:nvPr/>
          </p:nvSpPr>
          <p:spPr>
            <a:xfrm>
              <a:off x="5424487"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4" name="Google Shape;2734;p38"/>
            <p:cNvSpPr/>
            <p:nvPr/>
          </p:nvSpPr>
          <p:spPr>
            <a:xfrm>
              <a:off x="5067299"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5" name="Google Shape;2735;p38"/>
            <p:cNvSpPr/>
            <p:nvPr/>
          </p:nvSpPr>
          <p:spPr>
            <a:xfrm>
              <a:off x="5067299" y="2653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6" name="Google Shape;2736;p38"/>
            <p:cNvSpPr/>
            <p:nvPr/>
          </p:nvSpPr>
          <p:spPr>
            <a:xfrm>
              <a:off x="5484018" y="2594419"/>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7" name="Google Shape;2737;p38"/>
            <p:cNvSpPr/>
            <p:nvPr/>
          </p:nvSpPr>
          <p:spPr>
            <a:xfrm>
              <a:off x="5484018" y="223723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8" name="Google Shape;2738;p38"/>
            <p:cNvSpPr/>
            <p:nvPr/>
          </p:nvSpPr>
          <p:spPr>
            <a:xfrm>
              <a:off x="5037486" y="2237232"/>
              <a:ext cx="29717" cy="59531"/>
            </a:xfrm>
            <a:custGeom>
              <a:rect b="b" l="l" r="r" t="t"/>
              <a:pathLst>
                <a:path extrusionOk="0" h="59531" w="29717">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9" name="Google Shape;2739;p38"/>
            <p:cNvSpPr/>
            <p:nvPr/>
          </p:nvSpPr>
          <p:spPr>
            <a:xfrm>
              <a:off x="5037486" y="2594419"/>
              <a:ext cx="29717" cy="59531"/>
            </a:xfrm>
            <a:custGeom>
              <a:rect b="b" l="l" r="r" t="t"/>
              <a:pathLst>
                <a:path extrusionOk="0" h="59531" w="29717">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0" name="Google Shape;2740;p38"/>
            <p:cNvSpPr/>
            <p:nvPr/>
          </p:nvSpPr>
          <p:spPr>
            <a:xfrm>
              <a:off x="5007768"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1" name="Google Shape;2741;p38"/>
            <p:cNvSpPr/>
            <p:nvPr/>
          </p:nvSpPr>
          <p:spPr>
            <a:xfrm>
              <a:off x="5335142" y="24455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2" name="Google Shape;2742;p38"/>
            <p:cNvSpPr/>
            <p:nvPr/>
          </p:nvSpPr>
          <p:spPr>
            <a:xfrm>
              <a:off x="5364955" y="250507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3" name="Google Shape;2743;p38"/>
            <p:cNvSpPr/>
            <p:nvPr/>
          </p:nvSpPr>
          <p:spPr>
            <a:xfrm>
              <a:off x="5484018" y="250507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4" name="Google Shape;2744;p38"/>
            <p:cNvSpPr/>
            <p:nvPr/>
          </p:nvSpPr>
          <p:spPr>
            <a:xfrm>
              <a:off x="5335142" y="24157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5" name="Google Shape;2745;p38"/>
            <p:cNvSpPr/>
            <p:nvPr/>
          </p:nvSpPr>
          <p:spPr>
            <a:xfrm>
              <a:off x="5364955"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6" name="Google Shape;2746;p38"/>
            <p:cNvSpPr/>
            <p:nvPr/>
          </p:nvSpPr>
          <p:spPr>
            <a:xfrm>
              <a:off x="5424487" y="241573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7" name="Google Shape;2747;p38"/>
            <p:cNvSpPr/>
            <p:nvPr/>
          </p:nvSpPr>
          <p:spPr>
            <a:xfrm>
              <a:off x="5424487" y="253479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8" name="Google Shape;2748;p38"/>
            <p:cNvSpPr/>
            <p:nvPr/>
          </p:nvSpPr>
          <p:spPr>
            <a:xfrm>
              <a:off x="5067299" y="241573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9" name="Google Shape;2749;p38"/>
            <p:cNvSpPr/>
            <p:nvPr/>
          </p:nvSpPr>
          <p:spPr>
            <a:xfrm>
              <a:off x="5275611" y="2415730"/>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0" name="Google Shape;2750;p38"/>
            <p:cNvSpPr/>
            <p:nvPr/>
          </p:nvSpPr>
          <p:spPr>
            <a:xfrm>
              <a:off x="5126830" y="2386012"/>
              <a:ext cx="148780" cy="29718"/>
            </a:xfrm>
            <a:custGeom>
              <a:rect b="b" l="l" r="r" t="t"/>
              <a:pathLst>
                <a:path extrusionOk="0" h="29718" w="148780">
                  <a:moveTo>
                    <a:pt x="0" y="0"/>
                  </a:moveTo>
                  <a:lnTo>
                    <a:pt x="148780" y="0"/>
                  </a:lnTo>
                  <a:lnTo>
                    <a:pt x="148780"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1" name="Google Shape;2751;p38"/>
            <p:cNvSpPr/>
            <p:nvPr/>
          </p:nvSpPr>
          <p:spPr>
            <a:xfrm>
              <a:off x="5543549"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2" name="Google Shape;2752;p38"/>
            <p:cNvSpPr/>
            <p:nvPr/>
          </p:nvSpPr>
          <p:spPr>
            <a:xfrm>
              <a:off x="4977955"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3" name="Google Shape;2753;p38"/>
            <p:cNvSpPr/>
            <p:nvPr/>
          </p:nvSpPr>
          <p:spPr>
            <a:xfrm>
              <a:off x="5364955" y="2445543"/>
              <a:ext cx="178593" cy="89249"/>
            </a:xfrm>
            <a:custGeom>
              <a:rect b="b" l="l" r="r" t="t"/>
              <a:pathLst>
                <a:path extrusionOk="0" h="89249" w="178593">
                  <a:moveTo>
                    <a:pt x="178594" y="0"/>
                  </a:moveTo>
                  <a:lnTo>
                    <a:pt x="178594" y="59531"/>
                  </a:lnTo>
                  <a:lnTo>
                    <a:pt x="119063" y="59531"/>
                  </a:lnTo>
                  <a:lnTo>
                    <a:pt x="119063" y="89249"/>
                  </a:lnTo>
                  <a:lnTo>
                    <a:pt x="59531" y="89249"/>
                  </a:lnTo>
                  <a:lnTo>
                    <a:pt x="59531" y="59531"/>
                  </a:lnTo>
                  <a:lnTo>
                    <a:pt x="0" y="59531"/>
                  </a:lnTo>
                  <a:lnTo>
                    <a:pt x="0" y="29813"/>
                  </a:lnTo>
                  <a:lnTo>
                    <a:pt x="59531" y="29813"/>
                  </a:lnTo>
                  <a:lnTo>
                    <a:pt x="59531" y="0"/>
                  </a:lnTo>
                  <a:lnTo>
                    <a:pt x="178594"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4" name="Google Shape;2754;p38"/>
            <p:cNvSpPr/>
            <p:nvPr/>
          </p:nvSpPr>
          <p:spPr>
            <a:xfrm>
              <a:off x="5513736" y="2505075"/>
              <a:ext cx="29718" cy="89344"/>
            </a:xfrm>
            <a:custGeom>
              <a:rect b="b" l="l" r="r" t="t"/>
              <a:pathLst>
                <a:path extrusionOk="0" h="89344" w="29718">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5" name="Google Shape;2755;p38"/>
            <p:cNvSpPr/>
            <p:nvPr/>
          </p:nvSpPr>
          <p:spPr>
            <a:xfrm>
              <a:off x="5513736" y="2296668"/>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6" name="Google Shape;2756;p38"/>
            <p:cNvSpPr/>
            <p:nvPr/>
          </p:nvSpPr>
          <p:spPr>
            <a:xfrm>
              <a:off x="5007958" y="2177700"/>
              <a:ext cx="535686" cy="267843"/>
            </a:xfrm>
            <a:custGeom>
              <a:rect b="b" l="l" r="r" t="t"/>
              <a:pathLst>
                <a:path extrusionOk="0" h="267843" w="535686">
                  <a:moveTo>
                    <a:pt x="505778" y="208312"/>
                  </a:moveTo>
                  <a:lnTo>
                    <a:pt x="505778" y="118967"/>
                  </a:lnTo>
                  <a:lnTo>
                    <a:pt x="476060" y="118967"/>
                  </a:lnTo>
                  <a:lnTo>
                    <a:pt x="476060" y="59436"/>
                  </a:lnTo>
                  <a:lnTo>
                    <a:pt x="416528" y="59436"/>
                  </a:lnTo>
                  <a:lnTo>
                    <a:pt x="416528" y="29718"/>
                  </a:lnTo>
                  <a:lnTo>
                    <a:pt x="327279" y="29718"/>
                  </a:lnTo>
                  <a:lnTo>
                    <a:pt x="327279" y="0"/>
                  </a:lnTo>
                  <a:lnTo>
                    <a:pt x="208217" y="0"/>
                  </a:lnTo>
                  <a:lnTo>
                    <a:pt x="208217" y="29718"/>
                  </a:lnTo>
                  <a:lnTo>
                    <a:pt x="118967" y="29718"/>
                  </a:lnTo>
                  <a:lnTo>
                    <a:pt x="118967" y="59436"/>
                  </a:lnTo>
                  <a:lnTo>
                    <a:pt x="59436" y="59436"/>
                  </a:lnTo>
                  <a:lnTo>
                    <a:pt x="59436" y="118967"/>
                  </a:lnTo>
                  <a:lnTo>
                    <a:pt x="29718" y="118967"/>
                  </a:lnTo>
                  <a:lnTo>
                    <a:pt x="29718" y="208312"/>
                  </a:lnTo>
                  <a:lnTo>
                    <a:pt x="0" y="208312"/>
                  </a:lnTo>
                  <a:lnTo>
                    <a:pt x="0" y="267843"/>
                  </a:lnTo>
                  <a:lnTo>
                    <a:pt x="59531" y="267843"/>
                  </a:lnTo>
                  <a:lnTo>
                    <a:pt x="59531" y="238125"/>
                  </a:lnTo>
                  <a:lnTo>
                    <a:pt x="119063" y="238125"/>
                  </a:lnTo>
                  <a:lnTo>
                    <a:pt x="119063" y="208407"/>
                  </a:lnTo>
                  <a:lnTo>
                    <a:pt x="267843" y="208407"/>
                  </a:lnTo>
                  <a:lnTo>
                    <a:pt x="267843" y="238125"/>
                  </a:lnTo>
                  <a:lnTo>
                    <a:pt x="357092" y="238125"/>
                  </a:lnTo>
                  <a:lnTo>
                    <a:pt x="357092" y="267843"/>
                  </a:lnTo>
                  <a:lnTo>
                    <a:pt x="416624" y="267843"/>
                  </a:lnTo>
                  <a:lnTo>
                    <a:pt x="416624" y="238125"/>
                  </a:lnTo>
                  <a:lnTo>
                    <a:pt x="535686" y="238125"/>
                  </a:lnTo>
                  <a:lnTo>
                    <a:pt x="535686" y="208407"/>
                  </a:lnTo>
                  <a:lnTo>
                    <a:pt x="505968" y="208407"/>
                  </a:lnTo>
                  <a:close/>
                  <a:moveTo>
                    <a:pt x="446246" y="208312"/>
                  </a:moveTo>
                  <a:lnTo>
                    <a:pt x="386715" y="208312"/>
                  </a:lnTo>
                  <a:lnTo>
                    <a:pt x="386715" y="89249"/>
                  </a:lnTo>
                  <a:lnTo>
                    <a:pt x="446246" y="89249"/>
                  </a:lnTo>
                  <a:lnTo>
                    <a:pt x="446246" y="20831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7" name="Google Shape;2757;p38"/>
            <p:cNvSpPr/>
            <p:nvPr/>
          </p:nvSpPr>
          <p:spPr>
            <a:xfrm>
              <a:off x="5007768" y="2296668"/>
              <a:ext cx="29717" cy="89344"/>
            </a:xfrm>
            <a:custGeom>
              <a:rect b="b" l="l" r="r" t="t"/>
              <a:pathLst>
                <a:path extrusionOk="0" h="89344" w="29717">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8" name="Google Shape;2758;p38"/>
            <p:cNvSpPr/>
            <p:nvPr/>
          </p:nvSpPr>
          <p:spPr>
            <a:xfrm>
              <a:off x="5007768" y="2505075"/>
              <a:ext cx="29717" cy="89344"/>
            </a:xfrm>
            <a:custGeom>
              <a:rect b="b" l="l" r="r" t="t"/>
              <a:pathLst>
                <a:path extrusionOk="0" h="89344" w="29717">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9" name="Google Shape;2759;p38"/>
            <p:cNvSpPr/>
            <p:nvPr/>
          </p:nvSpPr>
          <p:spPr>
            <a:xfrm>
              <a:off x="5364955" y="2564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0" name="Google Shape;2760;p38"/>
            <p:cNvSpPr/>
            <p:nvPr/>
          </p:nvSpPr>
          <p:spPr>
            <a:xfrm>
              <a:off x="5394673"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1" name="Google Shape;2761;p38"/>
            <p:cNvSpPr/>
            <p:nvPr/>
          </p:nvSpPr>
          <p:spPr>
            <a:xfrm>
              <a:off x="5335142"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2" name="Google Shape;2762;p38"/>
            <p:cNvSpPr/>
            <p:nvPr/>
          </p:nvSpPr>
          <p:spPr>
            <a:xfrm>
              <a:off x="5364955" y="2594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3" name="Google Shape;2763;p38"/>
            <p:cNvSpPr/>
            <p:nvPr/>
          </p:nvSpPr>
          <p:spPr>
            <a:xfrm>
              <a:off x="5364955" y="26241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4" name="Google Shape;2764;p38"/>
            <p:cNvSpPr/>
            <p:nvPr/>
          </p:nvSpPr>
          <p:spPr>
            <a:xfrm>
              <a:off x="527561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5" name="Google Shape;2765;p38"/>
            <p:cNvSpPr/>
            <p:nvPr/>
          </p:nvSpPr>
          <p:spPr>
            <a:xfrm>
              <a:off x="5245893"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6" name="Google Shape;2766;p38"/>
            <p:cNvSpPr/>
            <p:nvPr/>
          </p:nvSpPr>
          <p:spPr>
            <a:xfrm>
              <a:off x="5126830"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7" name="Google Shape;2767;p38"/>
            <p:cNvSpPr/>
            <p:nvPr/>
          </p:nvSpPr>
          <p:spPr>
            <a:xfrm>
              <a:off x="5156548"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8" name="Google Shape;2768;p38"/>
            <p:cNvSpPr/>
            <p:nvPr/>
          </p:nvSpPr>
          <p:spPr>
            <a:xfrm>
              <a:off x="5097017"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9" name="Google Shape;2769;p38"/>
            <p:cNvSpPr/>
            <p:nvPr/>
          </p:nvSpPr>
          <p:spPr>
            <a:xfrm>
              <a:off x="5007863" y="2415825"/>
              <a:ext cx="505777" cy="297465"/>
            </a:xfrm>
            <a:custGeom>
              <a:rect b="b" l="l" r="r" t="t"/>
              <a:pathLst>
                <a:path extrusionOk="0" h="297465" w="505777">
                  <a:moveTo>
                    <a:pt x="476155" y="118967"/>
                  </a:moveTo>
                  <a:lnTo>
                    <a:pt x="476155" y="148685"/>
                  </a:lnTo>
                  <a:lnTo>
                    <a:pt x="416624" y="148685"/>
                  </a:lnTo>
                  <a:lnTo>
                    <a:pt x="416624" y="118967"/>
                  </a:lnTo>
                  <a:lnTo>
                    <a:pt x="357092" y="118967"/>
                  </a:lnTo>
                  <a:lnTo>
                    <a:pt x="357092" y="89249"/>
                  </a:lnTo>
                  <a:lnTo>
                    <a:pt x="327374" y="89249"/>
                  </a:lnTo>
                  <a:lnTo>
                    <a:pt x="327374" y="29718"/>
                  </a:lnTo>
                  <a:lnTo>
                    <a:pt x="267843" y="29718"/>
                  </a:lnTo>
                  <a:lnTo>
                    <a:pt x="267843" y="0"/>
                  </a:lnTo>
                  <a:lnTo>
                    <a:pt x="119062" y="0"/>
                  </a:lnTo>
                  <a:lnTo>
                    <a:pt x="119062" y="29718"/>
                  </a:lnTo>
                  <a:lnTo>
                    <a:pt x="59531" y="29718"/>
                  </a:lnTo>
                  <a:lnTo>
                    <a:pt x="59531" y="59436"/>
                  </a:lnTo>
                  <a:lnTo>
                    <a:pt x="0" y="59436"/>
                  </a:lnTo>
                  <a:lnTo>
                    <a:pt x="0" y="89154"/>
                  </a:lnTo>
                  <a:lnTo>
                    <a:pt x="29718" y="89154"/>
                  </a:lnTo>
                  <a:lnTo>
                    <a:pt x="29718" y="178499"/>
                  </a:lnTo>
                  <a:lnTo>
                    <a:pt x="59436" y="178499"/>
                  </a:lnTo>
                  <a:lnTo>
                    <a:pt x="59436" y="238030"/>
                  </a:lnTo>
                  <a:lnTo>
                    <a:pt x="118967" y="238030"/>
                  </a:lnTo>
                  <a:lnTo>
                    <a:pt x="118967" y="208312"/>
                  </a:lnTo>
                  <a:lnTo>
                    <a:pt x="89249" y="208312"/>
                  </a:lnTo>
                  <a:lnTo>
                    <a:pt x="89249" y="178594"/>
                  </a:lnTo>
                  <a:lnTo>
                    <a:pt x="118967" y="178594"/>
                  </a:lnTo>
                  <a:lnTo>
                    <a:pt x="118967" y="148876"/>
                  </a:lnTo>
                  <a:lnTo>
                    <a:pt x="148685" y="148876"/>
                  </a:lnTo>
                  <a:lnTo>
                    <a:pt x="148685" y="178594"/>
                  </a:lnTo>
                  <a:lnTo>
                    <a:pt x="178403" y="178594"/>
                  </a:lnTo>
                  <a:lnTo>
                    <a:pt x="178403" y="208312"/>
                  </a:lnTo>
                  <a:lnTo>
                    <a:pt x="148685" y="208312"/>
                  </a:lnTo>
                  <a:lnTo>
                    <a:pt x="148685" y="238030"/>
                  </a:lnTo>
                  <a:lnTo>
                    <a:pt x="118967" y="238030"/>
                  </a:lnTo>
                  <a:lnTo>
                    <a:pt x="118967" y="267748"/>
                  </a:lnTo>
                  <a:lnTo>
                    <a:pt x="208216" y="267748"/>
                  </a:lnTo>
                  <a:lnTo>
                    <a:pt x="208216" y="297466"/>
                  </a:lnTo>
                  <a:lnTo>
                    <a:pt x="327279" y="297466"/>
                  </a:lnTo>
                  <a:lnTo>
                    <a:pt x="327279" y="267748"/>
                  </a:lnTo>
                  <a:lnTo>
                    <a:pt x="386810" y="267748"/>
                  </a:lnTo>
                  <a:lnTo>
                    <a:pt x="386810" y="238030"/>
                  </a:lnTo>
                  <a:lnTo>
                    <a:pt x="357092" y="238030"/>
                  </a:lnTo>
                  <a:lnTo>
                    <a:pt x="357092" y="208312"/>
                  </a:lnTo>
                  <a:lnTo>
                    <a:pt x="327374" y="208312"/>
                  </a:lnTo>
                  <a:lnTo>
                    <a:pt x="327374" y="178594"/>
                  </a:lnTo>
                  <a:lnTo>
                    <a:pt x="357092" y="178594"/>
                  </a:lnTo>
                  <a:lnTo>
                    <a:pt x="357092" y="148876"/>
                  </a:lnTo>
                  <a:lnTo>
                    <a:pt x="386810" y="148876"/>
                  </a:lnTo>
                  <a:lnTo>
                    <a:pt x="386810" y="178594"/>
                  </a:lnTo>
                  <a:lnTo>
                    <a:pt x="416528" y="178594"/>
                  </a:lnTo>
                  <a:lnTo>
                    <a:pt x="416528" y="208312"/>
                  </a:lnTo>
                  <a:lnTo>
                    <a:pt x="386810" y="208312"/>
                  </a:lnTo>
                  <a:lnTo>
                    <a:pt x="386810" y="238030"/>
                  </a:lnTo>
                  <a:lnTo>
                    <a:pt x="476059" y="238030"/>
                  </a:lnTo>
                  <a:lnTo>
                    <a:pt x="476059" y="178499"/>
                  </a:lnTo>
                  <a:lnTo>
                    <a:pt x="505778" y="178499"/>
                  </a:lnTo>
                  <a:lnTo>
                    <a:pt x="505778" y="118967"/>
                  </a:lnTo>
                  <a:lnTo>
                    <a:pt x="476059" y="118967"/>
                  </a:lnTo>
                  <a:close/>
                  <a:moveTo>
                    <a:pt x="267843" y="238030"/>
                  </a:moveTo>
                  <a:lnTo>
                    <a:pt x="238125" y="238030"/>
                  </a:lnTo>
                  <a:lnTo>
                    <a:pt x="238125" y="208312"/>
                  </a:lnTo>
                  <a:lnTo>
                    <a:pt x="267843" y="208312"/>
                  </a:lnTo>
                  <a:lnTo>
                    <a:pt x="267843" y="238030"/>
                  </a:lnTo>
                  <a:close/>
                  <a:moveTo>
                    <a:pt x="297561" y="178499"/>
                  </a:moveTo>
                  <a:lnTo>
                    <a:pt x="267843" y="178499"/>
                  </a:lnTo>
                  <a:lnTo>
                    <a:pt x="267843" y="148781"/>
                  </a:lnTo>
                  <a:lnTo>
                    <a:pt x="297561" y="148781"/>
                  </a:lnTo>
                  <a:lnTo>
                    <a:pt x="297561" y="17849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0" name="Google Shape;2770;p38"/>
            <p:cNvSpPr/>
            <p:nvPr/>
          </p:nvSpPr>
          <p:spPr>
            <a:xfrm>
              <a:off x="5126830" y="2594419"/>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1" name="Google Shape;2771;p38"/>
            <p:cNvSpPr/>
            <p:nvPr/>
          </p:nvSpPr>
          <p:spPr>
            <a:xfrm>
              <a:off x="5126830"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2" name="Google Shape;2772;p38"/>
            <p:cNvSpPr/>
            <p:nvPr/>
          </p:nvSpPr>
          <p:spPr>
            <a:xfrm>
              <a:off x="5186362" y="2028825"/>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3" name="Google Shape;2773;p38"/>
            <p:cNvSpPr/>
            <p:nvPr/>
          </p:nvSpPr>
          <p:spPr>
            <a:xfrm>
              <a:off x="5186362" y="1969293"/>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4" name="Google Shape;2774;p38"/>
            <p:cNvSpPr/>
            <p:nvPr/>
          </p:nvSpPr>
          <p:spPr>
            <a:xfrm>
              <a:off x="5186362" y="1880044"/>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5" name="Google Shape;2775;p38"/>
            <p:cNvSpPr/>
            <p:nvPr/>
          </p:nvSpPr>
          <p:spPr>
            <a:xfrm>
              <a:off x="5394673" y="208835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6" name="Google Shape;2776;p38"/>
            <p:cNvSpPr/>
            <p:nvPr/>
          </p:nvSpPr>
          <p:spPr>
            <a:xfrm>
              <a:off x="5364955"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7" name="Google Shape;2777;p38"/>
            <p:cNvSpPr/>
            <p:nvPr/>
          </p:nvSpPr>
          <p:spPr>
            <a:xfrm>
              <a:off x="5126830"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8" name="Google Shape;2778;p38"/>
            <p:cNvSpPr/>
            <p:nvPr/>
          </p:nvSpPr>
          <p:spPr>
            <a:xfrm>
              <a:off x="5364955" y="2088356"/>
              <a:ext cx="29718" cy="29717"/>
            </a:xfrm>
            <a:custGeom>
              <a:rect b="b" l="l" r="r" t="t"/>
              <a:pathLst>
                <a:path extrusionOk="0" h="29717"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9" name="Google Shape;2779;p38"/>
            <p:cNvSpPr/>
            <p:nvPr/>
          </p:nvSpPr>
          <p:spPr>
            <a:xfrm>
              <a:off x="5364955" y="205854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0" name="Google Shape;2780;p38"/>
            <p:cNvSpPr/>
            <p:nvPr/>
          </p:nvSpPr>
          <p:spPr>
            <a:xfrm>
              <a:off x="5156548"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1" name="Google Shape;2781;p38"/>
            <p:cNvSpPr/>
            <p:nvPr/>
          </p:nvSpPr>
          <p:spPr>
            <a:xfrm>
              <a:off x="5156548" y="2058543"/>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2" name="Google Shape;2782;p38"/>
            <p:cNvSpPr/>
            <p:nvPr/>
          </p:nvSpPr>
          <p:spPr>
            <a:xfrm>
              <a:off x="5156548" y="1999107"/>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3" name="Google Shape;2783;p38"/>
            <p:cNvSpPr/>
            <p:nvPr/>
          </p:nvSpPr>
          <p:spPr>
            <a:xfrm>
              <a:off x="5364955" y="199910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4" name="Google Shape;2784;p38"/>
            <p:cNvSpPr/>
            <p:nvPr/>
          </p:nvSpPr>
          <p:spPr>
            <a:xfrm>
              <a:off x="5364955" y="190976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5" name="Google Shape;2785;p38"/>
            <p:cNvSpPr/>
            <p:nvPr/>
          </p:nvSpPr>
          <p:spPr>
            <a:xfrm>
              <a:off x="5156548" y="1909762"/>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6" name="Google Shape;2786;p38"/>
            <p:cNvSpPr/>
            <p:nvPr/>
          </p:nvSpPr>
          <p:spPr>
            <a:xfrm>
              <a:off x="5394673" y="19394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7" name="Google Shape;2787;p38"/>
            <p:cNvSpPr/>
            <p:nvPr/>
          </p:nvSpPr>
          <p:spPr>
            <a:xfrm>
              <a:off x="5156548" y="1909762"/>
              <a:ext cx="238125" cy="89344"/>
            </a:xfrm>
            <a:custGeom>
              <a:rect b="b" l="l" r="r" t="t"/>
              <a:pathLst>
                <a:path extrusionOk="0" h="89344" w="238125">
                  <a:moveTo>
                    <a:pt x="238125" y="29718"/>
                  </a:moveTo>
                  <a:lnTo>
                    <a:pt x="238125" y="89345"/>
                  </a:lnTo>
                  <a:lnTo>
                    <a:pt x="208407" y="89345"/>
                  </a:lnTo>
                  <a:lnTo>
                    <a:pt x="208407" y="59531"/>
                  </a:lnTo>
                  <a:lnTo>
                    <a:pt x="29813" y="59531"/>
                  </a:lnTo>
                  <a:lnTo>
                    <a:pt x="29813" y="89345"/>
                  </a:lnTo>
                  <a:lnTo>
                    <a:pt x="0" y="89345"/>
                  </a:lnTo>
                  <a:lnTo>
                    <a:pt x="0" y="29718"/>
                  </a:lnTo>
                  <a:lnTo>
                    <a:pt x="29813" y="29718"/>
                  </a:lnTo>
                  <a:lnTo>
                    <a:pt x="29813" y="0"/>
                  </a:lnTo>
                  <a:lnTo>
                    <a:pt x="208407" y="0"/>
                  </a:lnTo>
                  <a:lnTo>
                    <a:pt x="208407" y="29718"/>
                  </a:lnTo>
                  <a:lnTo>
                    <a:pt x="238125"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8" name="Google Shape;2788;p38"/>
            <p:cNvSpPr/>
            <p:nvPr/>
          </p:nvSpPr>
          <p:spPr>
            <a:xfrm>
              <a:off x="5126830" y="193948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9" name="Google Shape;2789;p38"/>
            <p:cNvSpPr/>
            <p:nvPr/>
          </p:nvSpPr>
          <p:spPr>
            <a:xfrm>
              <a:off x="5156548" y="2028825"/>
              <a:ext cx="29717" cy="29717"/>
            </a:xfrm>
            <a:custGeom>
              <a:rect b="b" l="l" r="r" t="t"/>
              <a:pathLst>
                <a:path extrusionOk="0" h="29717"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0" name="Google Shape;2790;p38"/>
            <p:cNvSpPr/>
            <p:nvPr/>
          </p:nvSpPr>
          <p:spPr>
            <a:xfrm>
              <a:off x="5126830" y="2028825"/>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1" name="Google Shape;2791;p38"/>
            <p:cNvSpPr/>
            <p:nvPr/>
          </p:nvSpPr>
          <p:spPr>
            <a:xfrm>
              <a:off x="5364955" y="2028825"/>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2" name="Google Shape;2792;p38"/>
            <p:cNvSpPr/>
            <p:nvPr/>
          </p:nvSpPr>
          <p:spPr>
            <a:xfrm>
              <a:off x="5394673" y="202882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3" name="Google Shape;2793;p38"/>
            <p:cNvSpPr/>
            <p:nvPr/>
          </p:nvSpPr>
          <p:spPr>
            <a:xfrm>
              <a:off x="5156548" y="1850231"/>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4" name="Google Shape;2794;p38"/>
            <p:cNvSpPr/>
            <p:nvPr/>
          </p:nvSpPr>
          <p:spPr>
            <a:xfrm>
              <a:off x="5394673" y="18502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5" name="Google Shape;2795;p38"/>
            <p:cNvSpPr/>
            <p:nvPr/>
          </p:nvSpPr>
          <p:spPr>
            <a:xfrm>
              <a:off x="5126830" y="179070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6" name="Google Shape;2796;p38"/>
            <p:cNvSpPr/>
            <p:nvPr/>
          </p:nvSpPr>
          <p:spPr>
            <a:xfrm>
              <a:off x="5424487" y="176098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7" name="Google Shape;2797;p38"/>
            <p:cNvSpPr/>
            <p:nvPr/>
          </p:nvSpPr>
          <p:spPr>
            <a:xfrm>
              <a:off x="5156548" y="1701355"/>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8" name="Google Shape;2798;p38"/>
            <p:cNvSpPr/>
            <p:nvPr/>
          </p:nvSpPr>
          <p:spPr>
            <a:xfrm>
              <a:off x="5394673" y="1641919"/>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9" name="Google Shape;2799;p38"/>
            <p:cNvSpPr/>
            <p:nvPr/>
          </p:nvSpPr>
          <p:spPr>
            <a:xfrm>
              <a:off x="5186362" y="16716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0" name="Google Shape;2800;p38"/>
            <p:cNvSpPr/>
            <p:nvPr/>
          </p:nvSpPr>
          <p:spPr>
            <a:xfrm>
              <a:off x="5216080" y="164191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1" name="Google Shape;2801;p38"/>
            <p:cNvSpPr/>
            <p:nvPr/>
          </p:nvSpPr>
          <p:spPr>
            <a:xfrm>
              <a:off x="5216080" y="1701355"/>
              <a:ext cx="29717" cy="89344"/>
            </a:xfrm>
            <a:custGeom>
              <a:rect b="b" l="l" r="r" t="t"/>
              <a:pathLst>
                <a:path extrusionOk="0" h="89344" w="29717">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2" name="Google Shape;2802;p38"/>
            <p:cNvSpPr/>
            <p:nvPr/>
          </p:nvSpPr>
          <p:spPr>
            <a:xfrm>
              <a:off x="5245893" y="1790700"/>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3" name="Google Shape;2803;p38"/>
            <p:cNvSpPr/>
            <p:nvPr/>
          </p:nvSpPr>
          <p:spPr>
            <a:xfrm>
              <a:off x="5305424" y="1850231"/>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4" name="Google Shape;2804;p38"/>
            <p:cNvSpPr/>
            <p:nvPr/>
          </p:nvSpPr>
          <p:spPr>
            <a:xfrm>
              <a:off x="5156548" y="1701355"/>
              <a:ext cx="148875" cy="178689"/>
            </a:xfrm>
            <a:custGeom>
              <a:rect b="b" l="l" r="r" t="t"/>
              <a:pathLst>
                <a:path extrusionOk="0" h="178689" w="148875">
                  <a:moveTo>
                    <a:pt x="148876" y="148876"/>
                  </a:moveTo>
                  <a:lnTo>
                    <a:pt x="148876" y="178689"/>
                  </a:lnTo>
                  <a:lnTo>
                    <a:pt x="29813" y="178689"/>
                  </a:lnTo>
                  <a:lnTo>
                    <a:pt x="29813" y="148876"/>
                  </a:lnTo>
                  <a:lnTo>
                    <a:pt x="0" y="148876"/>
                  </a:lnTo>
                  <a:lnTo>
                    <a:pt x="0" y="89345"/>
                  </a:lnTo>
                  <a:lnTo>
                    <a:pt x="29813" y="89345"/>
                  </a:lnTo>
                  <a:lnTo>
                    <a:pt x="29813" y="0"/>
                  </a:lnTo>
                  <a:lnTo>
                    <a:pt x="59531" y="0"/>
                  </a:lnTo>
                  <a:lnTo>
                    <a:pt x="59531" y="89345"/>
                  </a:lnTo>
                  <a:lnTo>
                    <a:pt x="89345" y="89345"/>
                  </a:lnTo>
                  <a:lnTo>
                    <a:pt x="89345" y="119063"/>
                  </a:lnTo>
                  <a:lnTo>
                    <a:pt x="119063" y="119063"/>
                  </a:lnTo>
                  <a:lnTo>
                    <a:pt x="119063" y="148876"/>
                  </a:lnTo>
                  <a:lnTo>
                    <a:pt x="148876" y="14887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5" name="Google Shape;2805;p38"/>
            <p:cNvSpPr/>
            <p:nvPr/>
          </p:nvSpPr>
          <p:spPr>
            <a:xfrm>
              <a:off x="5275611" y="182041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6" name="Google Shape;2806;p38"/>
            <p:cNvSpPr/>
            <p:nvPr/>
          </p:nvSpPr>
          <p:spPr>
            <a:xfrm>
              <a:off x="5364955" y="16121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7" name="Google Shape;2807;p38"/>
            <p:cNvSpPr/>
            <p:nvPr/>
          </p:nvSpPr>
          <p:spPr>
            <a:xfrm>
              <a:off x="5245893" y="16121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8" name="Google Shape;2808;p38"/>
            <p:cNvSpPr/>
            <p:nvPr/>
          </p:nvSpPr>
          <p:spPr>
            <a:xfrm>
              <a:off x="5305424" y="17311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9" name="Google Shape;2809;p38"/>
            <p:cNvSpPr/>
            <p:nvPr/>
          </p:nvSpPr>
          <p:spPr>
            <a:xfrm>
              <a:off x="5275611" y="1760982"/>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0" name="Google Shape;2810;p38"/>
            <p:cNvSpPr/>
            <p:nvPr/>
          </p:nvSpPr>
          <p:spPr>
            <a:xfrm>
              <a:off x="5335142" y="1701355"/>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1" name="Google Shape;2811;p38"/>
            <p:cNvSpPr/>
            <p:nvPr/>
          </p:nvSpPr>
          <p:spPr>
            <a:xfrm>
              <a:off x="5275611" y="1701355"/>
              <a:ext cx="148875" cy="208407"/>
            </a:xfrm>
            <a:custGeom>
              <a:rect b="b" l="l" r="r" t="t"/>
              <a:pathLst>
                <a:path extrusionOk="0" h="208407" w="148875">
                  <a:moveTo>
                    <a:pt x="148876" y="59626"/>
                  </a:moveTo>
                  <a:lnTo>
                    <a:pt x="148876" y="148876"/>
                  </a:lnTo>
                  <a:lnTo>
                    <a:pt x="119063" y="148876"/>
                  </a:lnTo>
                  <a:lnTo>
                    <a:pt x="119063" y="208407"/>
                  </a:lnTo>
                  <a:lnTo>
                    <a:pt x="89345" y="208407"/>
                  </a:lnTo>
                  <a:lnTo>
                    <a:pt x="89345" y="178689"/>
                  </a:lnTo>
                  <a:lnTo>
                    <a:pt x="59531" y="178689"/>
                  </a:lnTo>
                  <a:lnTo>
                    <a:pt x="59531" y="148876"/>
                  </a:lnTo>
                  <a:lnTo>
                    <a:pt x="29813" y="148876"/>
                  </a:lnTo>
                  <a:lnTo>
                    <a:pt x="29813" y="119063"/>
                  </a:lnTo>
                  <a:lnTo>
                    <a:pt x="0" y="119063"/>
                  </a:lnTo>
                  <a:lnTo>
                    <a:pt x="0" y="89345"/>
                  </a:lnTo>
                  <a:lnTo>
                    <a:pt x="29813" y="89345"/>
                  </a:lnTo>
                  <a:lnTo>
                    <a:pt x="29813" y="59626"/>
                  </a:lnTo>
                  <a:lnTo>
                    <a:pt x="59531" y="59626"/>
                  </a:lnTo>
                  <a:lnTo>
                    <a:pt x="59531" y="29813"/>
                  </a:lnTo>
                  <a:lnTo>
                    <a:pt x="89345" y="29813"/>
                  </a:lnTo>
                  <a:lnTo>
                    <a:pt x="89345" y="0"/>
                  </a:lnTo>
                  <a:lnTo>
                    <a:pt x="119063" y="0"/>
                  </a:lnTo>
                  <a:lnTo>
                    <a:pt x="119063" y="59626"/>
                  </a:lnTo>
                  <a:lnTo>
                    <a:pt x="148876" y="5962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2" name="Google Shape;2812;p38"/>
            <p:cNvSpPr/>
            <p:nvPr/>
          </p:nvSpPr>
          <p:spPr>
            <a:xfrm>
              <a:off x="5364955" y="167163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3" name="Google Shape;2813;p38"/>
            <p:cNvSpPr/>
            <p:nvPr/>
          </p:nvSpPr>
          <p:spPr>
            <a:xfrm>
              <a:off x="5216079" y="1612106"/>
              <a:ext cx="178593" cy="178593"/>
            </a:xfrm>
            <a:custGeom>
              <a:rect b="b" l="l" r="r" t="t"/>
              <a:pathLst>
                <a:path extrusionOk="0" h="178593" w="178593">
                  <a:moveTo>
                    <a:pt x="178594" y="29813"/>
                  </a:moveTo>
                  <a:lnTo>
                    <a:pt x="178594" y="59531"/>
                  </a:lnTo>
                  <a:lnTo>
                    <a:pt x="148876" y="59531"/>
                  </a:lnTo>
                  <a:lnTo>
                    <a:pt x="148876" y="89249"/>
                  </a:lnTo>
                  <a:lnTo>
                    <a:pt x="119063" y="89249"/>
                  </a:lnTo>
                  <a:lnTo>
                    <a:pt x="119063" y="119063"/>
                  </a:lnTo>
                  <a:lnTo>
                    <a:pt x="89345" y="119063"/>
                  </a:lnTo>
                  <a:lnTo>
                    <a:pt x="89345" y="148876"/>
                  </a:lnTo>
                  <a:lnTo>
                    <a:pt x="59531" y="148876"/>
                  </a:lnTo>
                  <a:lnTo>
                    <a:pt x="59531" y="178594"/>
                  </a:lnTo>
                  <a:lnTo>
                    <a:pt x="29813" y="178594"/>
                  </a:lnTo>
                  <a:lnTo>
                    <a:pt x="29813" y="89249"/>
                  </a:lnTo>
                  <a:lnTo>
                    <a:pt x="0" y="89249"/>
                  </a:lnTo>
                  <a:lnTo>
                    <a:pt x="0" y="59531"/>
                  </a:lnTo>
                  <a:lnTo>
                    <a:pt x="29813" y="59531"/>
                  </a:lnTo>
                  <a:lnTo>
                    <a:pt x="29813" y="29813"/>
                  </a:lnTo>
                  <a:lnTo>
                    <a:pt x="59531" y="29813"/>
                  </a:lnTo>
                  <a:lnTo>
                    <a:pt x="59531" y="0"/>
                  </a:lnTo>
                  <a:lnTo>
                    <a:pt x="148876" y="0"/>
                  </a:lnTo>
                  <a:lnTo>
                    <a:pt x="148876" y="29813"/>
                  </a:lnTo>
                  <a:lnTo>
                    <a:pt x="178594" y="298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4" name="Google Shape;2814;p38"/>
            <p:cNvSpPr/>
            <p:nvPr/>
          </p:nvSpPr>
          <p:spPr>
            <a:xfrm>
              <a:off x="5275611" y="15822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5" name="Google Shape;2815;p38"/>
            <p:cNvSpPr/>
            <p:nvPr/>
          </p:nvSpPr>
          <p:spPr>
            <a:xfrm>
              <a:off x="4769643" y="2594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6" name="Google Shape;2816;p38"/>
            <p:cNvSpPr/>
            <p:nvPr/>
          </p:nvSpPr>
          <p:spPr>
            <a:xfrm>
              <a:off x="4739830" y="2653855"/>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7" name="Google Shape;2817;p38"/>
            <p:cNvSpPr/>
            <p:nvPr/>
          </p:nvSpPr>
          <p:spPr>
            <a:xfrm>
              <a:off x="4977955" y="2802731"/>
              <a:ext cx="595312" cy="119062"/>
            </a:xfrm>
            <a:custGeom>
              <a:rect b="b" l="l" r="r" t="t"/>
              <a:pathLst>
                <a:path extrusionOk="0" h="119062" w="595312">
                  <a:moveTo>
                    <a:pt x="595313" y="0"/>
                  </a:moveTo>
                  <a:lnTo>
                    <a:pt x="595313" y="59531"/>
                  </a:lnTo>
                  <a:lnTo>
                    <a:pt x="565595" y="59531"/>
                  </a:lnTo>
                  <a:lnTo>
                    <a:pt x="565595" y="89249"/>
                  </a:lnTo>
                  <a:lnTo>
                    <a:pt x="446532" y="89249"/>
                  </a:lnTo>
                  <a:lnTo>
                    <a:pt x="446532" y="119063"/>
                  </a:lnTo>
                  <a:lnTo>
                    <a:pt x="148876" y="119063"/>
                  </a:lnTo>
                  <a:lnTo>
                    <a:pt x="148876" y="89249"/>
                  </a:lnTo>
                  <a:lnTo>
                    <a:pt x="29813" y="89249"/>
                  </a:lnTo>
                  <a:lnTo>
                    <a:pt x="29813" y="59531"/>
                  </a:lnTo>
                  <a:lnTo>
                    <a:pt x="0" y="59531"/>
                  </a:lnTo>
                  <a:lnTo>
                    <a:pt x="0" y="0"/>
                  </a:lnTo>
                  <a:lnTo>
                    <a:pt x="29813" y="0"/>
                  </a:lnTo>
                  <a:lnTo>
                    <a:pt x="29813" y="29813"/>
                  </a:lnTo>
                  <a:lnTo>
                    <a:pt x="59531" y="29813"/>
                  </a:lnTo>
                  <a:lnTo>
                    <a:pt x="59531" y="59531"/>
                  </a:lnTo>
                  <a:lnTo>
                    <a:pt x="178594" y="59531"/>
                  </a:lnTo>
                  <a:lnTo>
                    <a:pt x="178594" y="89249"/>
                  </a:lnTo>
                  <a:lnTo>
                    <a:pt x="416719" y="89249"/>
                  </a:lnTo>
                  <a:lnTo>
                    <a:pt x="416719" y="59531"/>
                  </a:lnTo>
                  <a:lnTo>
                    <a:pt x="535781" y="59531"/>
                  </a:lnTo>
                  <a:lnTo>
                    <a:pt x="535781" y="29813"/>
                  </a:lnTo>
                  <a:lnTo>
                    <a:pt x="565595" y="29813"/>
                  </a:lnTo>
                  <a:lnTo>
                    <a:pt x="565595" y="0"/>
                  </a:lnTo>
                  <a:lnTo>
                    <a:pt x="595313" y="0"/>
                  </a:lnTo>
                  <a:close/>
                </a:path>
              </a:pathLst>
            </a:custGeom>
            <a:solidFill>
              <a:srgbClr val="FFD7F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8" name="Google Shape;2818;p38"/>
            <p:cNvSpPr/>
            <p:nvPr/>
          </p:nvSpPr>
          <p:spPr>
            <a:xfrm>
              <a:off x="4769643" y="2862262"/>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9" name="Google Shape;2819;p38"/>
            <p:cNvSpPr/>
            <p:nvPr/>
          </p:nvSpPr>
          <p:spPr>
            <a:xfrm>
              <a:off x="479936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0" name="Google Shape;2820;p38"/>
            <p:cNvSpPr/>
            <p:nvPr/>
          </p:nvSpPr>
          <p:spPr>
            <a:xfrm>
              <a:off x="4829174" y="25347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1" name="Google Shape;2821;p38"/>
            <p:cNvSpPr/>
            <p:nvPr/>
          </p:nvSpPr>
          <p:spPr>
            <a:xfrm>
              <a:off x="4858892" y="2594419"/>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2" name="Google Shape;2822;p38"/>
            <p:cNvSpPr/>
            <p:nvPr/>
          </p:nvSpPr>
          <p:spPr>
            <a:xfrm>
              <a:off x="4799361" y="2802731"/>
              <a:ext cx="148780" cy="29718"/>
            </a:xfrm>
            <a:custGeom>
              <a:rect b="b" l="l" r="r" t="t"/>
              <a:pathLst>
                <a:path extrusionOk="0" h="29718" w="148780">
                  <a:moveTo>
                    <a:pt x="0" y="0"/>
                  </a:moveTo>
                  <a:lnTo>
                    <a:pt x="148781" y="0"/>
                  </a:lnTo>
                  <a:lnTo>
                    <a:pt x="14878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3" name="Google Shape;2823;p38"/>
            <p:cNvSpPr/>
            <p:nvPr/>
          </p:nvSpPr>
          <p:spPr>
            <a:xfrm>
              <a:off x="4829174"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4" name="Google Shape;2824;p38"/>
            <p:cNvSpPr/>
            <p:nvPr/>
          </p:nvSpPr>
          <p:spPr>
            <a:xfrm>
              <a:off x="4769643" y="2534793"/>
              <a:ext cx="178593" cy="327469"/>
            </a:xfrm>
            <a:custGeom>
              <a:rect b="b" l="l" r="r" t="t"/>
              <a:pathLst>
                <a:path extrusionOk="0" h="327469" w="178593">
                  <a:moveTo>
                    <a:pt x="29718" y="297752"/>
                  </a:moveTo>
                  <a:lnTo>
                    <a:pt x="178594" y="297752"/>
                  </a:lnTo>
                  <a:lnTo>
                    <a:pt x="178594" y="327469"/>
                  </a:lnTo>
                  <a:lnTo>
                    <a:pt x="0" y="327469"/>
                  </a:lnTo>
                  <a:lnTo>
                    <a:pt x="0" y="119063"/>
                  </a:lnTo>
                  <a:lnTo>
                    <a:pt x="29718" y="119063"/>
                  </a:lnTo>
                  <a:lnTo>
                    <a:pt x="29718" y="59626"/>
                  </a:lnTo>
                  <a:lnTo>
                    <a:pt x="59531" y="59626"/>
                  </a:lnTo>
                  <a:lnTo>
                    <a:pt x="59531" y="29813"/>
                  </a:lnTo>
                  <a:lnTo>
                    <a:pt x="148781" y="29813"/>
                  </a:lnTo>
                  <a:lnTo>
                    <a:pt x="148781" y="0"/>
                  </a:lnTo>
                  <a:lnTo>
                    <a:pt x="178594" y="0"/>
                  </a:lnTo>
                  <a:lnTo>
                    <a:pt x="178594" y="59626"/>
                  </a:lnTo>
                  <a:lnTo>
                    <a:pt x="89249" y="59626"/>
                  </a:lnTo>
                  <a:lnTo>
                    <a:pt x="89249" y="89344"/>
                  </a:lnTo>
                  <a:lnTo>
                    <a:pt x="59531" y="89344"/>
                  </a:lnTo>
                  <a:lnTo>
                    <a:pt x="59531" y="148876"/>
                  </a:lnTo>
                  <a:lnTo>
                    <a:pt x="29718" y="148876"/>
                  </a:lnTo>
                  <a:lnTo>
                    <a:pt x="29718" y="29775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5" name="Google Shape;2825;p38"/>
            <p:cNvSpPr/>
            <p:nvPr/>
          </p:nvSpPr>
          <p:spPr>
            <a:xfrm>
              <a:off x="4799361" y="2683668"/>
              <a:ext cx="29717" cy="119062"/>
            </a:xfrm>
            <a:custGeom>
              <a:rect b="b" l="l" r="r" t="t"/>
              <a:pathLst>
                <a:path extrusionOk="0" h="119062" w="29717">
                  <a:moveTo>
                    <a:pt x="0" y="0"/>
                  </a:moveTo>
                  <a:lnTo>
                    <a:pt x="29718" y="0"/>
                  </a:lnTo>
                  <a:lnTo>
                    <a:pt x="29718" y="119063"/>
                  </a:lnTo>
                  <a:lnTo>
                    <a:pt x="0"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6" name="Google Shape;2826;p38"/>
            <p:cNvSpPr/>
            <p:nvPr/>
          </p:nvSpPr>
          <p:spPr>
            <a:xfrm>
              <a:off x="5007768" y="271348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7" name="Google Shape;2827;p38"/>
            <p:cNvSpPr/>
            <p:nvPr/>
          </p:nvSpPr>
          <p:spPr>
            <a:xfrm>
              <a:off x="4977955" y="2683668"/>
              <a:ext cx="29718" cy="89344"/>
            </a:xfrm>
            <a:custGeom>
              <a:rect b="b" l="l" r="r" t="t"/>
              <a:pathLst>
                <a:path extrusionOk="0" h="89344" w="29718">
                  <a:moveTo>
                    <a:pt x="0" y="0"/>
                  </a:moveTo>
                  <a:lnTo>
                    <a:pt x="29718" y="0"/>
                  </a:lnTo>
                  <a:lnTo>
                    <a:pt x="29718" y="89345"/>
                  </a:lnTo>
                  <a:lnTo>
                    <a:pt x="0" y="8934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8" name="Google Shape;2828;p38"/>
            <p:cNvSpPr/>
            <p:nvPr/>
          </p:nvSpPr>
          <p:spPr>
            <a:xfrm>
              <a:off x="4829174" y="2624137"/>
              <a:ext cx="148780" cy="178593"/>
            </a:xfrm>
            <a:custGeom>
              <a:rect b="b" l="l" r="r" t="t"/>
              <a:pathLst>
                <a:path extrusionOk="0" h="178593" w="148780">
                  <a:moveTo>
                    <a:pt x="148781" y="59531"/>
                  </a:moveTo>
                  <a:lnTo>
                    <a:pt x="148781" y="178594"/>
                  </a:lnTo>
                  <a:lnTo>
                    <a:pt x="0" y="178594"/>
                  </a:lnTo>
                  <a:lnTo>
                    <a:pt x="0" y="59531"/>
                  </a:lnTo>
                  <a:lnTo>
                    <a:pt x="29718" y="59531"/>
                  </a:lnTo>
                  <a:lnTo>
                    <a:pt x="29718" y="0"/>
                  </a:lnTo>
                  <a:lnTo>
                    <a:pt x="119063" y="0"/>
                  </a:lnTo>
                  <a:lnTo>
                    <a:pt x="119063" y="59531"/>
                  </a:lnTo>
                  <a:lnTo>
                    <a:pt x="148781"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9" name="Google Shape;2829;p38"/>
            <p:cNvSpPr/>
            <p:nvPr/>
          </p:nvSpPr>
          <p:spPr>
            <a:xfrm>
              <a:off x="4948237"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0" name="Google Shape;2830;p38"/>
            <p:cNvSpPr/>
            <p:nvPr/>
          </p:nvSpPr>
          <p:spPr>
            <a:xfrm>
              <a:off x="5037486" y="2683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1" name="Google Shape;2831;p38"/>
            <p:cNvSpPr/>
            <p:nvPr/>
          </p:nvSpPr>
          <p:spPr>
            <a:xfrm>
              <a:off x="5097017" y="2683668"/>
              <a:ext cx="267938" cy="89249"/>
            </a:xfrm>
            <a:custGeom>
              <a:rect b="b" l="l" r="r" t="t"/>
              <a:pathLst>
                <a:path extrusionOk="0" h="89249" w="267938">
                  <a:moveTo>
                    <a:pt x="267938" y="29813"/>
                  </a:moveTo>
                  <a:lnTo>
                    <a:pt x="267938" y="89249"/>
                  </a:lnTo>
                  <a:lnTo>
                    <a:pt x="89345" y="89249"/>
                  </a:lnTo>
                  <a:lnTo>
                    <a:pt x="89345" y="59531"/>
                  </a:lnTo>
                  <a:lnTo>
                    <a:pt x="0" y="59531"/>
                  </a:lnTo>
                  <a:lnTo>
                    <a:pt x="0" y="0"/>
                  </a:lnTo>
                  <a:lnTo>
                    <a:pt x="29813" y="0"/>
                  </a:lnTo>
                  <a:lnTo>
                    <a:pt x="29813" y="29813"/>
                  </a:lnTo>
                  <a:lnTo>
                    <a:pt x="119063" y="29813"/>
                  </a:lnTo>
                  <a:lnTo>
                    <a:pt x="119063" y="59531"/>
                  </a:lnTo>
                  <a:lnTo>
                    <a:pt x="238125" y="59531"/>
                  </a:lnTo>
                  <a:lnTo>
                    <a:pt x="238125" y="29813"/>
                  </a:lnTo>
                  <a:lnTo>
                    <a:pt x="267938" y="2981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2" name="Google Shape;2832;p38"/>
            <p:cNvSpPr/>
            <p:nvPr/>
          </p:nvSpPr>
          <p:spPr>
            <a:xfrm>
              <a:off x="5364955" y="2713482"/>
              <a:ext cx="89249" cy="29718"/>
            </a:xfrm>
            <a:custGeom>
              <a:rect b="b" l="l" r="r" t="t"/>
              <a:pathLst>
                <a:path extrusionOk="0" h="29718"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3" name="Google Shape;2833;p38"/>
            <p:cNvSpPr/>
            <p:nvPr/>
          </p:nvSpPr>
          <p:spPr>
            <a:xfrm>
              <a:off x="5007768" y="2624137"/>
              <a:ext cx="59531" cy="59531"/>
            </a:xfrm>
            <a:custGeom>
              <a:rect b="b" l="l" r="r" t="t"/>
              <a:pathLst>
                <a:path extrusionOk="0" h="59531" w="59531">
                  <a:moveTo>
                    <a:pt x="59531" y="29718"/>
                  </a:moveTo>
                  <a:lnTo>
                    <a:pt x="59531" y="59531"/>
                  </a:lnTo>
                  <a:lnTo>
                    <a:pt x="0" y="59531"/>
                  </a:lnTo>
                  <a:lnTo>
                    <a:pt x="0" y="0"/>
                  </a:lnTo>
                  <a:lnTo>
                    <a:pt x="29718" y="0"/>
                  </a:lnTo>
                  <a:lnTo>
                    <a:pt x="29718" y="29718"/>
                  </a:lnTo>
                  <a:lnTo>
                    <a:pt x="59531"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4" name="Google Shape;2834;p38"/>
            <p:cNvSpPr/>
            <p:nvPr/>
          </p:nvSpPr>
          <p:spPr>
            <a:xfrm>
              <a:off x="4977955" y="2594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5" name="Google Shape;2835;p38"/>
            <p:cNvSpPr/>
            <p:nvPr/>
          </p:nvSpPr>
          <p:spPr>
            <a:xfrm>
              <a:off x="4977955" y="2534793"/>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6" name="Google Shape;2836;p38"/>
            <p:cNvSpPr/>
            <p:nvPr/>
          </p:nvSpPr>
          <p:spPr>
            <a:xfrm>
              <a:off x="4977955" y="250507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7" name="Google Shape;2837;p38"/>
            <p:cNvSpPr/>
            <p:nvPr/>
          </p:nvSpPr>
          <p:spPr>
            <a:xfrm>
              <a:off x="4948237" y="2118169"/>
              <a:ext cx="654843" cy="565499"/>
            </a:xfrm>
            <a:custGeom>
              <a:rect b="b" l="l" r="r" t="t"/>
              <a:pathLst>
                <a:path extrusionOk="0" h="565499" w="654843">
                  <a:moveTo>
                    <a:pt x="654844" y="238125"/>
                  </a:moveTo>
                  <a:lnTo>
                    <a:pt x="654844" y="416624"/>
                  </a:lnTo>
                  <a:lnTo>
                    <a:pt x="625031" y="416624"/>
                  </a:lnTo>
                  <a:lnTo>
                    <a:pt x="625031" y="505968"/>
                  </a:lnTo>
                  <a:lnTo>
                    <a:pt x="595313" y="505968"/>
                  </a:lnTo>
                  <a:lnTo>
                    <a:pt x="595313" y="565499"/>
                  </a:lnTo>
                  <a:lnTo>
                    <a:pt x="565499" y="565499"/>
                  </a:lnTo>
                  <a:lnTo>
                    <a:pt x="565499" y="476250"/>
                  </a:lnTo>
                  <a:lnTo>
                    <a:pt x="595313" y="476250"/>
                  </a:lnTo>
                  <a:lnTo>
                    <a:pt x="595313" y="386906"/>
                  </a:lnTo>
                  <a:lnTo>
                    <a:pt x="625031" y="386906"/>
                  </a:lnTo>
                  <a:lnTo>
                    <a:pt x="625031" y="267843"/>
                  </a:lnTo>
                  <a:lnTo>
                    <a:pt x="595313" y="267843"/>
                  </a:lnTo>
                  <a:lnTo>
                    <a:pt x="595313" y="178499"/>
                  </a:lnTo>
                  <a:lnTo>
                    <a:pt x="565499" y="178499"/>
                  </a:lnTo>
                  <a:lnTo>
                    <a:pt x="565499" y="119062"/>
                  </a:lnTo>
                  <a:lnTo>
                    <a:pt x="535781" y="119062"/>
                  </a:lnTo>
                  <a:lnTo>
                    <a:pt x="535781" y="89249"/>
                  </a:lnTo>
                  <a:lnTo>
                    <a:pt x="476250" y="89249"/>
                  </a:lnTo>
                  <a:lnTo>
                    <a:pt x="476250" y="59436"/>
                  </a:lnTo>
                  <a:lnTo>
                    <a:pt x="386906" y="59436"/>
                  </a:lnTo>
                  <a:lnTo>
                    <a:pt x="386906" y="29718"/>
                  </a:lnTo>
                  <a:lnTo>
                    <a:pt x="267843" y="29718"/>
                  </a:lnTo>
                  <a:lnTo>
                    <a:pt x="267843" y="59436"/>
                  </a:lnTo>
                  <a:lnTo>
                    <a:pt x="178594" y="59436"/>
                  </a:lnTo>
                  <a:lnTo>
                    <a:pt x="178594" y="89249"/>
                  </a:lnTo>
                  <a:lnTo>
                    <a:pt x="119063" y="89249"/>
                  </a:lnTo>
                  <a:lnTo>
                    <a:pt x="119063" y="119062"/>
                  </a:lnTo>
                  <a:lnTo>
                    <a:pt x="89249" y="119062"/>
                  </a:lnTo>
                  <a:lnTo>
                    <a:pt x="89249" y="178499"/>
                  </a:lnTo>
                  <a:lnTo>
                    <a:pt x="59531" y="178499"/>
                  </a:lnTo>
                  <a:lnTo>
                    <a:pt x="59531" y="267843"/>
                  </a:lnTo>
                  <a:lnTo>
                    <a:pt x="29718" y="267843"/>
                  </a:lnTo>
                  <a:lnTo>
                    <a:pt x="29718" y="416624"/>
                  </a:lnTo>
                  <a:lnTo>
                    <a:pt x="0" y="416624"/>
                  </a:lnTo>
                  <a:lnTo>
                    <a:pt x="0" y="238125"/>
                  </a:lnTo>
                  <a:lnTo>
                    <a:pt x="29718" y="238125"/>
                  </a:lnTo>
                  <a:lnTo>
                    <a:pt x="29718" y="148780"/>
                  </a:lnTo>
                  <a:lnTo>
                    <a:pt x="59531" y="148780"/>
                  </a:lnTo>
                  <a:lnTo>
                    <a:pt x="59531" y="89249"/>
                  </a:lnTo>
                  <a:lnTo>
                    <a:pt x="89249" y="89249"/>
                  </a:lnTo>
                  <a:lnTo>
                    <a:pt x="89249" y="59436"/>
                  </a:lnTo>
                  <a:lnTo>
                    <a:pt x="148780" y="59436"/>
                  </a:lnTo>
                  <a:lnTo>
                    <a:pt x="148780" y="29718"/>
                  </a:lnTo>
                  <a:lnTo>
                    <a:pt x="238125" y="29718"/>
                  </a:lnTo>
                  <a:lnTo>
                    <a:pt x="238125" y="0"/>
                  </a:lnTo>
                  <a:lnTo>
                    <a:pt x="416719" y="0"/>
                  </a:lnTo>
                  <a:lnTo>
                    <a:pt x="416719" y="29718"/>
                  </a:lnTo>
                  <a:lnTo>
                    <a:pt x="505968" y="29718"/>
                  </a:lnTo>
                  <a:lnTo>
                    <a:pt x="505968" y="59436"/>
                  </a:lnTo>
                  <a:lnTo>
                    <a:pt x="565499" y="59436"/>
                  </a:lnTo>
                  <a:lnTo>
                    <a:pt x="565499" y="89249"/>
                  </a:lnTo>
                  <a:lnTo>
                    <a:pt x="595313" y="89249"/>
                  </a:lnTo>
                  <a:lnTo>
                    <a:pt x="595313" y="148780"/>
                  </a:lnTo>
                  <a:lnTo>
                    <a:pt x="625031" y="148780"/>
                  </a:lnTo>
                  <a:lnTo>
                    <a:pt x="625031" y="238125"/>
                  </a:lnTo>
                  <a:lnTo>
                    <a:pt x="654844" y="23812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8" name="Google Shape;2838;p38"/>
            <p:cNvSpPr/>
            <p:nvPr/>
          </p:nvSpPr>
          <p:spPr>
            <a:xfrm>
              <a:off x="5394673" y="2683668"/>
              <a:ext cx="119062" cy="29718"/>
            </a:xfrm>
            <a:custGeom>
              <a:rect b="b" l="l" r="r" t="t"/>
              <a:pathLst>
                <a:path extrusionOk="0" h="29718" w="119062">
                  <a:moveTo>
                    <a:pt x="0" y="0"/>
                  </a:moveTo>
                  <a:lnTo>
                    <a:pt x="119063" y="0"/>
                  </a:lnTo>
                  <a:lnTo>
                    <a:pt x="119063"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9" name="Google Shape;2839;p38"/>
            <p:cNvSpPr/>
            <p:nvPr/>
          </p:nvSpPr>
          <p:spPr>
            <a:xfrm>
              <a:off x="5484018" y="2653855"/>
              <a:ext cx="29718" cy="29718"/>
            </a:xfrm>
            <a:custGeom>
              <a:rect b="b" l="l" r="r" t="t"/>
              <a:pathLst>
                <a:path extrusionOk="0" h="29718" w="29718">
                  <a:moveTo>
                    <a:pt x="0" y="0"/>
                  </a:moveTo>
                  <a:lnTo>
                    <a:pt x="29718" y="0"/>
                  </a:lnTo>
                  <a:lnTo>
                    <a:pt x="29718" y="29718"/>
                  </a:lnTo>
                  <a:lnTo>
                    <a:pt x="0" y="29718"/>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0" name="Google Shape;2840;p38"/>
            <p:cNvSpPr/>
            <p:nvPr/>
          </p:nvSpPr>
          <p:spPr>
            <a:xfrm>
              <a:off x="5186362" y="2058543"/>
              <a:ext cx="59531" cy="29717"/>
            </a:xfrm>
            <a:custGeom>
              <a:rect b="b" l="l" r="r" t="t"/>
              <a:pathLst>
                <a:path extrusionOk="0" h="29717"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1" name="Google Shape;2841;p38"/>
            <p:cNvSpPr/>
            <p:nvPr/>
          </p:nvSpPr>
          <p:spPr>
            <a:xfrm>
              <a:off x="5335142" y="2058543"/>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2" name="Google Shape;2842;p38"/>
            <p:cNvSpPr/>
            <p:nvPr/>
          </p:nvSpPr>
          <p:spPr>
            <a:xfrm>
              <a:off x="5245893" y="2058543"/>
              <a:ext cx="89249" cy="29717"/>
            </a:xfrm>
            <a:custGeom>
              <a:rect b="b" l="l" r="r" t="t"/>
              <a:pathLst>
                <a:path extrusionOk="0" h="29717"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3" name="Google Shape;2843;p38"/>
            <p:cNvSpPr/>
            <p:nvPr/>
          </p:nvSpPr>
          <p:spPr>
            <a:xfrm>
              <a:off x="5245893" y="1999107"/>
              <a:ext cx="119062" cy="29717"/>
            </a:xfrm>
            <a:custGeom>
              <a:rect b="b" l="l" r="r" t="t"/>
              <a:pathLst>
                <a:path extrusionOk="0" h="29717"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4" name="Google Shape;2844;p38"/>
            <p:cNvSpPr/>
            <p:nvPr/>
          </p:nvSpPr>
          <p:spPr>
            <a:xfrm>
              <a:off x="5186362" y="1999107"/>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5" name="Google Shape;2845;p38"/>
            <p:cNvSpPr/>
            <p:nvPr/>
          </p:nvSpPr>
          <p:spPr>
            <a:xfrm>
              <a:off x="5126830"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6" name="Google Shape;2846;p38"/>
            <p:cNvSpPr/>
            <p:nvPr/>
          </p:nvSpPr>
          <p:spPr>
            <a:xfrm>
              <a:off x="5037486" y="2802731"/>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7" name="Google Shape;2847;p38"/>
            <p:cNvSpPr/>
            <p:nvPr/>
          </p:nvSpPr>
          <p:spPr>
            <a:xfrm>
              <a:off x="5156548"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8" name="Google Shape;2848;p38"/>
            <p:cNvSpPr/>
            <p:nvPr/>
          </p:nvSpPr>
          <p:spPr>
            <a:xfrm>
              <a:off x="5394673" y="2802731"/>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9" name="Google Shape;2849;p38"/>
            <p:cNvSpPr/>
            <p:nvPr/>
          </p:nvSpPr>
          <p:spPr>
            <a:xfrm>
              <a:off x="5513736"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0" name="Google Shape;2850;p38"/>
            <p:cNvSpPr/>
            <p:nvPr/>
          </p:nvSpPr>
          <p:spPr>
            <a:xfrm>
              <a:off x="5126830" y="2891980"/>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1" name="Google Shape;2851;p38"/>
            <p:cNvSpPr/>
            <p:nvPr/>
          </p:nvSpPr>
          <p:spPr>
            <a:xfrm>
              <a:off x="5007768" y="286226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2" name="Google Shape;2852;p38"/>
            <p:cNvSpPr/>
            <p:nvPr/>
          </p:nvSpPr>
          <p:spPr>
            <a:xfrm>
              <a:off x="4977955"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3" name="Google Shape;2853;p38"/>
            <p:cNvSpPr/>
            <p:nvPr/>
          </p:nvSpPr>
          <p:spPr>
            <a:xfrm>
              <a:off x="5364955" y="2891980"/>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4" name="Google Shape;2854;p38"/>
            <p:cNvSpPr/>
            <p:nvPr/>
          </p:nvSpPr>
          <p:spPr>
            <a:xfrm>
              <a:off x="5543549"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5" name="Google Shape;2855;p38"/>
            <p:cNvSpPr/>
            <p:nvPr/>
          </p:nvSpPr>
          <p:spPr>
            <a:xfrm>
              <a:off x="5394673" y="2862262"/>
              <a:ext cx="119062" cy="29718"/>
            </a:xfrm>
            <a:custGeom>
              <a:rect b="b" l="l" r="r" t="t"/>
              <a:pathLst>
                <a:path extrusionOk="0" h="29718"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6" name="Google Shape;2856;p38"/>
            <p:cNvSpPr/>
            <p:nvPr/>
          </p:nvSpPr>
          <p:spPr>
            <a:xfrm>
              <a:off x="4858892"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7" name="Google Shape;2857;p38"/>
            <p:cNvSpPr/>
            <p:nvPr/>
          </p:nvSpPr>
          <p:spPr>
            <a:xfrm>
              <a:off x="4918423" y="25347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8" name="Google Shape;2858;p38"/>
            <p:cNvSpPr/>
            <p:nvPr/>
          </p:nvSpPr>
          <p:spPr>
            <a:xfrm>
              <a:off x="4888705" y="25646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9" name="Google Shape;2859;p38"/>
            <p:cNvSpPr/>
            <p:nvPr/>
          </p:nvSpPr>
          <p:spPr>
            <a:xfrm>
              <a:off x="4977955" y="2713482"/>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0" name="Google Shape;2860;p38"/>
            <p:cNvSpPr/>
            <p:nvPr/>
          </p:nvSpPr>
          <p:spPr>
            <a:xfrm>
              <a:off x="4948237"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1" name="Google Shape;2861;p38"/>
            <p:cNvSpPr/>
            <p:nvPr/>
          </p:nvSpPr>
          <p:spPr>
            <a:xfrm>
              <a:off x="4918423" y="271348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2" name="Google Shape;2862;p38"/>
            <p:cNvSpPr/>
            <p:nvPr/>
          </p:nvSpPr>
          <p:spPr>
            <a:xfrm>
              <a:off x="4829174"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3" name="Google Shape;2863;p38"/>
            <p:cNvSpPr/>
            <p:nvPr/>
          </p:nvSpPr>
          <p:spPr>
            <a:xfrm>
              <a:off x="4888705"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4" name="Google Shape;2864;p38"/>
            <p:cNvSpPr/>
            <p:nvPr/>
          </p:nvSpPr>
          <p:spPr>
            <a:xfrm>
              <a:off x="5186362" y="2118169"/>
              <a:ext cx="29717" cy="29717"/>
            </a:xfrm>
            <a:custGeom>
              <a:rect b="b" l="l" r="r" t="t"/>
              <a:pathLst>
                <a:path extrusionOk="0" h="29717"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5" name="Google Shape;2865;p38"/>
            <p:cNvSpPr/>
            <p:nvPr/>
          </p:nvSpPr>
          <p:spPr>
            <a:xfrm>
              <a:off x="5186362" y="1939480"/>
              <a:ext cx="29717" cy="29717"/>
            </a:xfrm>
            <a:custGeom>
              <a:rect b="b" l="l" r="r" t="t"/>
              <a:pathLst>
                <a:path extrusionOk="0" h="29717"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6" name="Google Shape;2866;p38"/>
            <p:cNvSpPr/>
            <p:nvPr/>
          </p:nvSpPr>
          <p:spPr>
            <a:xfrm>
              <a:off x="5364955" y="164191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7" name="Google Shape;2867;p38"/>
            <p:cNvSpPr/>
            <p:nvPr/>
          </p:nvSpPr>
          <p:spPr>
            <a:xfrm>
              <a:off x="5335142" y="1641919"/>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8" name="Google Shape;2868;p38"/>
            <p:cNvSpPr/>
            <p:nvPr/>
          </p:nvSpPr>
          <p:spPr>
            <a:xfrm>
              <a:off x="5335142" y="16121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9" name="Google Shape;2869;p38"/>
            <p:cNvSpPr/>
            <p:nvPr/>
          </p:nvSpPr>
          <p:spPr>
            <a:xfrm>
              <a:off x="5335142" y="16716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0" name="Google Shape;2870;p38"/>
            <p:cNvSpPr/>
            <p:nvPr/>
          </p:nvSpPr>
          <p:spPr>
            <a:xfrm>
              <a:off x="5245893" y="1760982"/>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1" name="Google Shape;2871;p38"/>
            <p:cNvSpPr/>
            <p:nvPr/>
          </p:nvSpPr>
          <p:spPr>
            <a:xfrm>
              <a:off x="5186362" y="1731168"/>
              <a:ext cx="29717" cy="59531"/>
            </a:xfrm>
            <a:custGeom>
              <a:rect b="b" l="l" r="r" t="t"/>
              <a:pathLst>
                <a:path extrusionOk="0" h="59531" w="29717">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2" name="Google Shape;2872;p38"/>
            <p:cNvSpPr/>
            <p:nvPr/>
          </p:nvSpPr>
          <p:spPr>
            <a:xfrm>
              <a:off x="5216080" y="1790700"/>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3" name="Google Shape;2873;p38"/>
            <p:cNvSpPr/>
            <p:nvPr/>
          </p:nvSpPr>
          <p:spPr>
            <a:xfrm>
              <a:off x="5156548"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4" name="Google Shape;2874;p38"/>
            <p:cNvSpPr/>
            <p:nvPr/>
          </p:nvSpPr>
          <p:spPr>
            <a:xfrm>
              <a:off x="5245893"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5" name="Google Shape;2875;p38"/>
            <p:cNvSpPr/>
            <p:nvPr/>
          </p:nvSpPr>
          <p:spPr>
            <a:xfrm>
              <a:off x="5186362" y="1701355"/>
              <a:ext cx="29717" cy="29717"/>
            </a:xfrm>
            <a:custGeom>
              <a:rect b="b" l="l" r="r" t="t"/>
              <a:pathLst>
                <a:path extrusionOk="0" h="29717"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6" name="Google Shape;2876;p38"/>
            <p:cNvSpPr/>
            <p:nvPr/>
          </p:nvSpPr>
          <p:spPr>
            <a:xfrm>
              <a:off x="5364955" y="1880044"/>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7" name="Google Shape;2877;p38"/>
            <p:cNvSpPr/>
            <p:nvPr/>
          </p:nvSpPr>
          <p:spPr>
            <a:xfrm>
              <a:off x="5335142" y="1850231"/>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8" name="Google Shape;2878;p38"/>
            <p:cNvSpPr/>
            <p:nvPr/>
          </p:nvSpPr>
          <p:spPr>
            <a:xfrm>
              <a:off x="5364955" y="1850231"/>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9" name="Google Shape;2879;p38"/>
            <p:cNvSpPr/>
            <p:nvPr/>
          </p:nvSpPr>
          <p:spPr>
            <a:xfrm>
              <a:off x="5394673" y="176098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0" name="Google Shape;2880;p38"/>
            <p:cNvSpPr/>
            <p:nvPr/>
          </p:nvSpPr>
          <p:spPr>
            <a:xfrm>
              <a:off x="5364955" y="179070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1" name="Google Shape;2881;p38"/>
            <p:cNvSpPr/>
            <p:nvPr/>
          </p:nvSpPr>
          <p:spPr>
            <a:xfrm>
              <a:off x="5394673" y="179070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5" name="Shape 2885"/>
        <p:cNvGrpSpPr/>
        <p:nvPr/>
      </p:nvGrpSpPr>
      <p:grpSpPr>
        <a:xfrm>
          <a:off x="0" y="0"/>
          <a:ext cx="0" cy="0"/>
          <a:chOff x="0" y="0"/>
          <a:chExt cx="0" cy="0"/>
        </a:xfrm>
      </p:grpSpPr>
      <p:sp>
        <p:nvSpPr>
          <p:cNvPr id="2886" name="Google Shape;2886;p39"/>
          <p:cNvSpPr txBox="1"/>
          <p:nvPr>
            <p:ph type="title"/>
          </p:nvPr>
        </p:nvSpPr>
        <p:spPr>
          <a:xfrm>
            <a:off x="74350" y="152400"/>
            <a:ext cx="13788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100">
                <a:latin typeface="Patrick Hand"/>
                <a:ea typeface="Patrick Hand"/>
                <a:cs typeface="Patrick Hand"/>
                <a:sym typeface="Patrick Hand"/>
              </a:rPr>
              <a:t>CÁC SCREEN CƠ BẢN</a:t>
            </a:r>
            <a:endParaRPr b="1" sz="3100">
              <a:latin typeface="Patrick Hand"/>
              <a:ea typeface="Patrick Hand"/>
              <a:cs typeface="Patrick Hand"/>
              <a:sym typeface="Patrick Hand"/>
            </a:endParaRPr>
          </a:p>
        </p:txBody>
      </p:sp>
      <p:pic>
        <p:nvPicPr>
          <p:cNvPr id="2887" name="Google Shape;2887;p39"/>
          <p:cNvPicPr preferRelativeResize="0"/>
          <p:nvPr/>
        </p:nvPicPr>
        <p:blipFill>
          <a:blip r:embed="rId3">
            <a:alphaModFix/>
          </a:blip>
          <a:stretch>
            <a:fillRect/>
          </a:stretch>
        </p:blipFill>
        <p:spPr>
          <a:xfrm>
            <a:off x="1555125" y="152400"/>
            <a:ext cx="2285589" cy="4838702"/>
          </a:xfrm>
          <a:prstGeom prst="rect">
            <a:avLst/>
          </a:prstGeom>
          <a:noFill/>
          <a:ln>
            <a:noFill/>
          </a:ln>
        </p:spPr>
      </p:pic>
      <p:pic>
        <p:nvPicPr>
          <p:cNvPr id="2888" name="Google Shape;2888;p39"/>
          <p:cNvPicPr preferRelativeResize="0"/>
          <p:nvPr/>
        </p:nvPicPr>
        <p:blipFill>
          <a:blip r:embed="rId4">
            <a:alphaModFix/>
          </a:blip>
          <a:stretch>
            <a:fillRect/>
          </a:stretch>
        </p:blipFill>
        <p:spPr>
          <a:xfrm>
            <a:off x="6380367" y="152400"/>
            <a:ext cx="2229902" cy="4838700"/>
          </a:xfrm>
          <a:prstGeom prst="rect">
            <a:avLst/>
          </a:prstGeom>
          <a:noFill/>
          <a:ln>
            <a:noFill/>
          </a:ln>
        </p:spPr>
      </p:pic>
      <p:pic>
        <p:nvPicPr>
          <p:cNvPr id="2889" name="Google Shape;2889;p39"/>
          <p:cNvPicPr preferRelativeResize="0"/>
          <p:nvPr/>
        </p:nvPicPr>
        <p:blipFill>
          <a:blip r:embed="rId5">
            <a:alphaModFix/>
          </a:blip>
          <a:stretch>
            <a:fillRect/>
          </a:stretch>
        </p:blipFill>
        <p:spPr>
          <a:xfrm>
            <a:off x="3993114" y="152400"/>
            <a:ext cx="2234853" cy="483430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3" name="Shape 2893"/>
        <p:cNvGrpSpPr/>
        <p:nvPr/>
      </p:nvGrpSpPr>
      <p:grpSpPr>
        <a:xfrm>
          <a:off x="0" y="0"/>
          <a:ext cx="0" cy="0"/>
          <a:chOff x="0" y="0"/>
          <a:chExt cx="0" cy="0"/>
        </a:xfrm>
      </p:grpSpPr>
      <p:pic>
        <p:nvPicPr>
          <p:cNvPr id="2894" name="Google Shape;2894;p40"/>
          <p:cNvPicPr preferRelativeResize="0"/>
          <p:nvPr/>
        </p:nvPicPr>
        <p:blipFill>
          <a:blip r:embed="rId3">
            <a:alphaModFix/>
          </a:blip>
          <a:stretch>
            <a:fillRect/>
          </a:stretch>
        </p:blipFill>
        <p:spPr>
          <a:xfrm>
            <a:off x="1637652" y="152400"/>
            <a:ext cx="2203075" cy="4744266"/>
          </a:xfrm>
          <a:prstGeom prst="rect">
            <a:avLst/>
          </a:prstGeom>
          <a:noFill/>
          <a:ln>
            <a:noFill/>
          </a:ln>
        </p:spPr>
      </p:pic>
      <p:sp>
        <p:nvSpPr>
          <p:cNvPr id="2895" name="Google Shape;2895;p40"/>
          <p:cNvSpPr txBox="1"/>
          <p:nvPr>
            <p:ph type="title"/>
          </p:nvPr>
        </p:nvSpPr>
        <p:spPr>
          <a:xfrm>
            <a:off x="74350" y="152400"/>
            <a:ext cx="13788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100">
                <a:latin typeface="Patrick Hand"/>
                <a:ea typeface="Patrick Hand"/>
                <a:cs typeface="Patrick Hand"/>
                <a:sym typeface="Patrick Hand"/>
              </a:rPr>
              <a:t>CÁC SCREEN CƠ BẢN</a:t>
            </a:r>
            <a:endParaRPr b="1" sz="3100">
              <a:latin typeface="Patrick Hand"/>
              <a:ea typeface="Patrick Hand"/>
              <a:cs typeface="Patrick Hand"/>
              <a:sym typeface="Patrick Hand"/>
            </a:endParaRPr>
          </a:p>
        </p:txBody>
      </p:sp>
      <p:pic>
        <p:nvPicPr>
          <p:cNvPr id="2896" name="Google Shape;2896;p40"/>
          <p:cNvPicPr preferRelativeResize="0"/>
          <p:nvPr/>
        </p:nvPicPr>
        <p:blipFill>
          <a:blip r:embed="rId4">
            <a:alphaModFix/>
          </a:blip>
          <a:stretch>
            <a:fillRect/>
          </a:stretch>
        </p:blipFill>
        <p:spPr>
          <a:xfrm>
            <a:off x="3993114" y="152400"/>
            <a:ext cx="2234853" cy="4838701"/>
          </a:xfrm>
          <a:prstGeom prst="rect">
            <a:avLst/>
          </a:prstGeom>
          <a:noFill/>
          <a:ln>
            <a:noFill/>
          </a:ln>
        </p:spPr>
      </p:pic>
      <p:sp>
        <p:nvSpPr>
          <p:cNvPr id="2897" name="Google Shape;2897;p40"/>
          <p:cNvSpPr txBox="1"/>
          <p:nvPr>
            <p:ph idx="4294967295" type="title"/>
          </p:nvPr>
        </p:nvSpPr>
        <p:spPr>
          <a:xfrm>
            <a:off x="0" y="1729950"/>
            <a:ext cx="18429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MANAGER</a:t>
            </a:r>
            <a:endParaRPr sz="1800">
              <a:solidFill>
                <a:schemeClr val="lt2"/>
              </a:solidFill>
            </a:endParaRPr>
          </a:p>
        </p:txBody>
      </p:sp>
      <p:pic>
        <p:nvPicPr>
          <p:cNvPr id="2898" name="Google Shape;2898;p40"/>
          <p:cNvPicPr preferRelativeResize="0"/>
          <p:nvPr/>
        </p:nvPicPr>
        <p:blipFill>
          <a:blip r:embed="rId5">
            <a:alphaModFix/>
          </a:blip>
          <a:stretch>
            <a:fillRect/>
          </a:stretch>
        </p:blipFill>
        <p:spPr>
          <a:xfrm>
            <a:off x="6380367" y="152400"/>
            <a:ext cx="2251672" cy="4838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2" name="Shape 2902"/>
        <p:cNvGrpSpPr/>
        <p:nvPr/>
      </p:nvGrpSpPr>
      <p:grpSpPr>
        <a:xfrm>
          <a:off x="0" y="0"/>
          <a:ext cx="0" cy="0"/>
          <a:chOff x="0" y="0"/>
          <a:chExt cx="0" cy="0"/>
        </a:xfrm>
      </p:grpSpPr>
      <p:sp>
        <p:nvSpPr>
          <p:cNvPr id="2903" name="Google Shape;2903;p41"/>
          <p:cNvSpPr txBox="1"/>
          <p:nvPr>
            <p:ph type="title"/>
          </p:nvPr>
        </p:nvSpPr>
        <p:spPr>
          <a:xfrm>
            <a:off x="74350" y="152400"/>
            <a:ext cx="13788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100">
                <a:latin typeface="Patrick Hand"/>
                <a:ea typeface="Patrick Hand"/>
                <a:cs typeface="Patrick Hand"/>
                <a:sym typeface="Patrick Hand"/>
              </a:rPr>
              <a:t>CÁC SCREEN CƠ BẢN</a:t>
            </a:r>
            <a:endParaRPr b="1" sz="3100">
              <a:latin typeface="Patrick Hand"/>
              <a:ea typeface="Patrick Hand"/>
              <a:cs typeface="Patrick Hand"/>
              <a:sym typeface="Patrick Hand"/>
            </a:endParaRPr>
          </a:p>
        </p:txBody>
      </p:sp>
      <p:pic>
        <p:nvPicPr>
          <p:cNvPr id="2904" name="Google Shape;2904;p41"/>
          <p:cNvPicPr preferRelativeResize="0"/>
          <p:nvPr/>
        </p:nvPicPr>
        <p:blipFill>
          <a:blip r:embed="rId3">
            <a:alphaModFix/>
          </a:blip>
          <a:stretch>
            <a:fillRect/>
          </a:stretch>
        </p:blipFill>
        <p:spPr>
          <a:xfrm>
            <a:off x="3993114" y="152400"/>
            <a:ext cx="2201134" cy="4838700"/>
          </a:xfrm>
          <a:prstGeom prst="rect">
            <a:avLst/>
          </a:prstGeom>
          <a:noFill/>
          <a:ln>
            <a:noFill/>
          </a:ln>
        </p:spPr>
      </p:pic>
      <p:pic>
        <p:nvPicPr>
          <p:cNvPr id="2905" name="Google Shape;2905;p41"/>
          <p:cNvPicPr preferRelativeResize="0"/>
          <p:nvPr/>
        </p:nvPicPr>
        <p:blipFill>
          <a:blip r:embed="rId4">
            <a:alphaModFix/>
          </a:blip>
          <a:stretch>
            <a:fillRect/>
          </a:stretch>
        </p:blipFill>
        <p:spPr>
          <a:xfrm>
            <a:off x="6346648" y="152400"/>
            <a:ext cx="2229130" cy="4838699"/>
          </a:xfrm>
          <a:prstGeom prst="rect">
            <a:avLst/>
          </a:prstGeom>
          <a:noFill/>
          <a:ln>
            <a:noFill/>
          </a:ln>
        </p:spPr>
      </p:pic>
      <p:pic>
        <p:nvPicPr>
          <p:cNvPr id="2906" name="Google Shape;2906;p41"/>
          <p:cNvPicPr preferRelativeResize="0"/>
          <p:nvPr/>
        </p:nvPicPr>
        <p:blipFill>
          <a:blip r:embed="rId5">
            <a:alphaModFix/>
          </a:blip>
          <a:stretch>
            <a:fillRect/>
          </a:stretch>
        </p:blipFill>
        <p:spPr>
          <a:xfrm>
            <a:off x="1605550" y="152400"/>
            <a:ext cx="2235164" cy="4812813"/>
          </a:xfrm>
          <a:prstGeom prst="rect">
            <a:avLst/>
          </a:prstGeom>
          <a:noFill/>
          <a:ln>
            <a:noFill/>
          </a:ln>
        </p:spPr>
      </p:pic>
      <p:sp>
        <p:nvSpPr>
          <p:cNvPr id="2907" name="Google Shape;2907;p41"/>
          <p:cNvSpPr txBox="1"/>
          <p:nvPr>
            <p:ph idx="4294967295" type="title"/>
          </p:nvPr>
        </p:nvSpPr>
        <p:spPr>
          <a:xfrm>
            <a:off x="0" y="1729950"/>
            <a:ext cx="18429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MANAGER</a:t>
            </a:r>
            <a:endParaRPr sz="1800">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1" name="Shape 2911"/>
        <p:cNvGrpSpPr/>
        <p:nvPr/>
      </p:nvGrpSpPr>
      <p:grpSpPr>
        <a:xfrm>
          <a:off x="0" y="0"/>
          <a:ext cx="0" cy="0"/>
          <a:chOff x="0" y="0"/>
          <a:chExt cx="0" cy="0"/>
        </a:xfrm>
      </p:grpSpPr>
      <p:sp>
        <p:nvSpPr>
          <p:cNvPr id="2912" name="Google Shape;2912;p42"/>
          <p:cNvSpPr txBox="1"/>
          <p:nvPr>
            <p:ph type="title"/>
          </p:nvPr>
        </p:nvSpPr>
        <p:spPr>
          <a:xfrm>
            <a:off x="74350" y="152400"/>
            <a:ext cx="13788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100">
                <a:latin typeface="Patrick Hand"/>
                <a:ea typeface="Patrick Hand"/>
                <a:cs typeface="Patrick Hand"/>
                <a:sym typeface="Patrick Hand"/>
              </a:rPr>
              <a:t>CÁC SCREEN CƠ BẢN</a:t>
            </a:r>
            <a:endParaRPr b="1" sz="3100">
              <a:latin typeface="Patrick Hand"/>
              <a:ea typeface="Patrick Hand"/>
              <a:cs typeface="Patrick Hand"/>
              <a:sym typeface="Patrick Hand"/>
            </a:endParaRPr>
          </a:p>
        </p:txBody>
      </p:sp>
      <p:pic>
        <p:nvPicPr>
          <p:cNvPr id="2913" name="Google Shape;2913;p42"/>
          <p:cNvPicPr preferRelativeResize="0"/>
          <p:nvPr/>
        </p:nvPicPr>
        <p:blipFill>
          <a:blip r:embed="rId3">
            <a:alphaModFix/>
          </a:blip>
          <a:stretch>
            <a:fillRect/>
          </a:stretch>
        </p:blipFill>
        <p:spPr>
          <a:xfrm>
            <a:off x="3993114" y="152400"/>
            <a:ext cx="2201134" cy="4804469"/>
          </a:xfrm>
          <a:prstGeom prst="rect">
            <a:avLst/>
          </a:prstGeom>
          <a:noFill/>
          <a:ln>
            <a:noFill/>
          </a:ln>
        </p:spPr>
      </p:pic>
      <p:pic>
        <p:nvPicPr>
          <p:cNvPr id="2914" name="Google Shape;2914;p42"/>
          <p:cNvPicPr preferRelativeResize="0"/>
          <p:nvPr/>
        </p:nvPicPr>
        <p:blipFill>
          <a:blip r:embed="rId4">
            <a:alphaModFix/>
          </a:blip>
          <a:stretch>
            <a:fillRect/>
          </a:stretch>
        </p:blipFill>
        <p:spPr>
          <a:xfrm>
            <a:off x="6346648" y="152400"/>
            <a:ext cx="2219168" cy="4838701"/>
          </a:xfrm>
          <a:prstGeom prst="rect">
            <a:avLst/>
          </a:prstGeom>
          <a:noFill/>
          <a:ln>
            <a:noFill/>
          </a:ln>
        </p:spPr>
      </p:pic>
      <p:pic>
        <p:nvPicPr>
          <p:cNvPr id="2915" name="Google Shape;2915;p42"/>
          <p:cNvPicPr preferRelativeResize="0"/>
          <p:nvPr/>
        </p:nvPicPr>
        <p:blipFill>
          <a:blip r:embed="rId5">
            <a:alphaModFix/>
          </a:blip>
          <a:stretch>
            <a:fillRect/>
          </a:stretch>
        </p:blipFill>
        <p:spPr>
          <a:xfrm>
            <a:off x="1613550" y="128900"/>
            <a:ext cx="2219175" cy="4885691"/>
          </a:xfrm>
          <a:prstGeom prst="rect">
            <a:avLst/>
          </a:prstGeom>
          <a:noFill/>
          <a:ln>
            <a:noFill/>
          </a:ln>
        </p:spPr>
      </p:pic>
      <p:sp>
        <p:nvSpPr>
          <p:cNvPr id="2916" name="Google Shape;2916;p42"/>
          <p:cNvSpPr txBox="1"/>
          <p:nvPr>
            <p:ph idx="4294967295" type="title"/>
          </p:nvPr>
        </p:nvSpPr>
        <p:spPr>
          <a:xfrm>
            <a:off x="0" y="1729950"/>
            <a:ext cx="22011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EMPLOYEE</a:t>
            </a:r>
            <a:endParaRPr sz="1800">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0" name="Shape 2920"/>
        <p:cNvGrpSpPr/>
        <p:nvPr/>
      </p:nvGrpSpPr>
      <p:grpSpPr>
        <a:xfrm>
          <a:off x="0" y="0"/>
          <a:ext cx="0" cy="0"/>
          <a:chOff x="0" y="0"/>
          <a:chExt cx="0" cy="0"/>
        </a:xfrm>
      </p:grpSpPr>
      <p:sp>
        <p:nvSpPr>
          <p:cNvPr id="2921" name="Google Shape;2921;p43"/>
          <p:cNvSpPr txBox="1"/>
          <p:nvPr>
            <p:ph type="title"/>
          </p:nvPr>
        </p:nvSpPr>
        <p:spPr>
          <a:xfrm>
            <a:off x="74350" y="152400"/>
            <a:ext cx="13788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100">
                <a:latin typeface="Patrick Hand"/>
                <a:ea typeface="Patrick Hand"/>
                <a:cs typeface="Patrick Hand"/>
                <a:sym typeface="Patrick Hand"/>
              </a:rPr>
              <a:t>CÁC SCREEN CƠ BẢN</a:t>
            </a:r>
            <a:endParaRPr b="1" sz="3100">
              <a:latin typeface="Patrick Hand"/>
              <a:ea typeface="Patrick Hand"/>
              <a:cs typeface="Patrick Hand"/>
              <a:sym typeface="Patrick Hand"/>
            </a:endParaRPr>
          </a:p>
        </p:txBody>
      </p:sp>
      <p:pic>
        <p:nvPicPr>
          <p:cNvPr id="2922" name="Google Shape;2922;p43"/>
          <p:cNvPicPr preferRelativeResize="0"/>
          <p:nvPr/>
        </p:nvPicPr>
        <p:blipFill>
          <a:blip r:embed="rId3">
            <a:alphaModFix/>
          </a:blip>
          <a:stretch>
            <a:fillRect/>
          </a:stretch>
        </p:blipFill>
        <p:spPr>
          <a:xfrm>
            <a:off x="1613550" y="128900"/>
            <a:ext cx="2219175" cy="4885691"/>
          </a:xfrm>
          <a:prstGeom prst="rect">
            <a:avLst/>
          </a:prstGeom>
          <a:noFill/>
          <a:ln>
            <a:noFill/>
          </a:ln>
        </p:spPr>
      </p:pic>
      <p:sp>
        <p:nvSpPr>
          <p:cNvPr id="2923" name="Google Shape;2923;p43"/>
          <p:cNvSpPr txBox="1"/>
          <p:nvPr>
            <p:ph idx="4294967295" type="title"/>
          </p:nvPr>
        </p:nvSpPr>
        <p:spPr>
          <a:xfrm>
            <a:off x="0" y="1729950"/>
            <a:ext cx="22011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ADMIN</a:t>
            </a:r>
            <a:endParaRPr sz="1800">
              <a:solidFill>
                <a:schemeClr val="lt2"/>
              </a:solidFill>
            </a:endParaRPr>
          </a:p>
        </p:txBody>
      </p:sp>
      <p:pic>
        <p:nvPicPr>
          <p:cNvPr id="2924" name="Google Shape;2924;p43"/>
          <p:cNvPicPr preferRelativeResize="0"/>
          <p:nvPr/>
        </p:nvPicPr>
        <p:blipFill>
          <a:blip r:embed="rId4">
            <a:alphaModFix/>
          </a:blip>
          <a:stretch>
            <a:fillRect/>
          </a:stretch>
        </p:blipFill>
        <p:spPr>
          <a:xfrm>
            <a:off x="1613550" y="156275"/>
            <a:ext cx="2219175" cy="4830950"/>
          </a:xfrm>
          <a:prstGeom prst="rect">
            <a:avLst/>
          </a:prstGeom>
          <a:noFill/>
          <a:ln>
            <a:noFill/>
          </a:ln>
        </p:spPr>
      </p:pic>
      <p:pic>
        <p:nvPicPr>
          <p:cNvPr id="2925" name="Google Shape;2925;p43"/>
          <p:cNvPicPr preferRelativeResize="0"/>
          <p:nvPr/>
        </p:nvPicPr>
        <p:blipFill>
          <a:blip r:embed="rId5">
            <a:alphaModFix/>
          </a:blip>
          <a:stretch>
            <a:fillRect/>
          </a:stretch>
        </p:blipFill>
        <p:spPr>
          <a:xfrm>
            <a:off x="6346647" y="152400"/>
            <a:ext cx="2227751" cy="4838701"/>
          </a:xfrm>
          <a:prstGeom prst="rect">
            <a:avLst/>
          </a:prstGeom>
          <a:noFill/>
          <a:ln>
            <a:noFill/>
          </a:ln>
        </p:spPr>
      </p:pic>
      <p:pic>
        <p:nvPicPr>
          <p:cNvPr id="2926" name="Google Shape;2926;p43"/>
          <p:cNvPicPr preferRelativeResize="0"/>
          <p:nvPr/>
        </p:nvPicPr>
        <p:blipFill>
          <a:blip r:embed="rId6">
            <a:alphaModFix/>
          </a:blip>
          <a:stretch>
            <a:fillRect/>
          </a:stretch>
        </p:blipFill>
        <p:spPr>
          <a:xfrm>
            <a:off x="3985125" y="152400"/>
            <a:ext cx="2202604" cy="4838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0" name="Shape 2930"/>
        <p:cNvGrpSpPr/>
        <p:nvPr/>
      </p:nvGrpSpPr>
      <p:grpSpPr>
        <a:xfrm>
          <a:off x="0" y="0"/>
          <a:ext cx="0" cy="0"/>
          <a:chOff x="0" y="0"/>
          <a:chExt cx="0" cy="0"/>
        </a:xfrm>
      </p:grpSpPr>
      <p:sp>
        <p:nvSpPr>
          <p:cNvPr id="2931" name="Google Shape;2931;p44"/>
          <p:cNvSpPr txBox="1"/>
          <p:nvPr>
            <p:ph type="title"/>
          </p:nvPr>
        </p:nvSpPr>
        <p:spPr>
          <a:xfrm>
            <a:off x="2038200" y="2207942"/>
            <a:ext cx="5067600" cy="115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6000">
                <a:latin typeface="Patrick Hand"/>
                <a:ea typeface="Patrick Hand"/>
                <a:cs typeface="Patrick Hand"/>
                <a:sym typeface="Patrick Hand"/>
              </a:rPr>
              <a:t>DEMO</a:t>
            </a:r>
            <a:endParaRPr b="1" sz="6000">
              <a:latin typeface="Patrick Hand"/>
              <a:ea typeface="Patrick Hand"/>
              <a:cs typeface="Patrick Hand"/>
              <a:sym typeface="Patrick Hand"/>
            </a:endParaRPr>
          </a:p>
        </p:txBody>
      </p:sp>
      <p:sp>
        <p:nvSpPr>
          <p:cNvPr id="2932" name="Google Shape;2932;p44"/>
          <p:cNvSpPr txBox="1"/>
          <p:nvPr>
            <p:ph idx="2" type="title"/>
          </p:nvPr>
        </p:nvSpPr>
        <p:spPr>
          <a:xfrm>
            <a:off x="3949050" y="1403063"/>
            <a:ext cx="124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933" name="Google Shape;2933;p44"/>
          <p:cNvSpPr txBox="1"/>
          <p:nvPr>
            <p:ph idx="1" type="subTitle"/>
          </p:nvPr>
        </p:nvSpPr>
        <p:spPr>
          <a:xfrm>
            <a:off x="2038200" y="3307225"/>
            <a:ext cx="5067600" cy="4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2934" name="Google Shape;2934;p44"/>
          <p:cNvGrpSpPr/>
          <p:nvPr/>
        </p:nvGrpSpPr>
        <p:grpSpPr>
          <a:xfrm>
            <a:off x="844484" y="2993057"/>
            <a:ext cx="892968" cy="1339405"/>
            <a:chOff x="6421659" y="3904107"/>
            <a:chExt cx="892968" cy="1339405"/>
          </a:xfrm>
        </p:grpSpPr>
        <p:sp>
          <p:nvSpPr>
            <p:cNvPr id="2935" name="Google Shape;2935;p44"/>
            <p:cNvSpPr/>
            <p:nvPr/>
          </p:nvSpPr>
          <p:spPr>
            <a:xfrm>
              <a:off x="6421659" y="3904107"/>
              <a:ext cx="892968" cy="1339405"/>
            </a:xfrm>
            <a:custGeom>
              <a:rect b="b" l="l" r="r" t="t"/>
              <a:pathLst>
                <a:path extrusionOk="0" h="1339405" w="892968">
                  <a:moveTo>
                    <a:pt x="863155" y="654748"/>
                  </a:moveTo>
                  <a:lnTo>
                    <a:pt x="833438" y="654748"/>
                  </a:lnTo>
                  <a:lnTo>
                    <a:pt x="833438" y="595313"/>
                  </a:lnTo>
                  <a:lnTo>
                    <a:pt x="803624" y="595313"/>
                  </a:lnTo>
                  <a:lnTo>
                    <a:pt x="803624" y="565499"/>
                  </a:lnTo>
                  <a:lnTo>
                    <a:pt x="773906" y="565499"/>
                  </a:lnTo>
                  <a:lnTo>
                    <a:pt x="773906" y="535686"/>
                  </a:lnTo>
                  <a:lnTo>
                    <a:pt x="714375" y="535686"/>
                  </a:lnTo>
                  <a:lnTo>
                    <a:pt x="714375" y="505968"/>
                  </a:lnTo>
                  <a:lnTo>
                    <a:pt x="595313" y="505968"/>
                  </a:lnTo>
                  <a:lnTo>
                    <a:pt x="595313" y="535686"/>
                  </a:lnTo>
                  <a:lnTo>
                    <a:pt x="535781" y="535686"/>
                  </a:lnTo>
                  <a:lnTo>
                    <a:pt x="535781" y="476250"/>
                  </a:lnTo>
                  <a:lnTo>
                    <a:pt x="565499" y="476250"/>
                  </a:lnTo>
                  <a:lnTo>
                    <a:pt x="565499" y="416623"/>
                  </a:lnTo>
                  <a:lnTo>
                    <a:pt x="565499" y="357188"/>
                  </a:lnTo>
                  <a:lnTo>
                    <a:pt x="565499" y="297561"/>
                  </a:lnTo>
                  <a:lnTo>
                    <a:pt x="535781" y="297561"/>
                  </a:lnTo>
                  <a:lnTo>
                    <a:pt x="535781" y="267843"/>
                  </a:lnTo>
                  <a:lnTo>
                    <a:pt x="505968" y="267843"/>
                  </a:lnTo>
                  <a:lnTo>
                    <a:pt x="505968" y="208312"/>
                  </a:lnTo>
                  <a:lnTo>
                    <a:pt x="535781" y="208312"/>
                  </a:lnTo>
                  <a:lnTo>
                    <a:pt x="535781" y="178498"/>
                  </a:lnTo>
                  <a:lnTo>
                    <a:pt x="565499" y="178498"/>
                  </a:lnTo>
                  <a:lnTo>
                    <a:pt x="565499" y="119063"/>
                  </a:lnTo>
                  <a:lnTo>
                    <a:pt x="595313" y="119063"/>
                  </a:lnTo>
                  <a:lnTo>
                    <a:pt x="595313" y="89249"/>
                  </a:lnTo>
                  <a:lnTo>
                    <a:pt x="565499" y="89249"/>
                  </a:lnTo>
                  <a:lnTo>
                    <a:pt x="565499" y="29718"/>
                  </a:lnTo>
                  <a:lnTo>
                    <a:pt x="535781" y="29718"/>
                  </a:lnTo>
                  <a:lnTo>
                    <a:pt x="535781" y="0"/>
                  </a:lnTo>
                  <a:lnTo>
                    <a:pt x="357188" y="0"/>
                  </a:lnTo>
                  <a:lnTo>
                    <a:pt x="357188" y="29718"/>
                  </a:lnTo>
                  <a:lnTo>
                    <a:pt x="327374" y="29718"/>
                  </a:lnTo>
                  <a:lnTo>
                    <a:pt x="327374" y="89249"/>
                  </a:lnTo>
                  <a:lnTo>
                    <a:pt x="297656" y="89249"/>
                  </a:lnTo>
                  <a:lnTo>
                    <a:pt x="297656" y="119063"/>
                  </a:lnTo>
                  <a:lnTo>
                    <a:pt x="327374" y="119063"/>
                  </a:lnTo>
                  <a:lnTo>
                    <a:pt x="327374" y="178498"/>
                  </a:lnTo>
                  <a:lnTo>
                    <a:pt x="357188" y="178498"/>
                  </a:lnTo>
                  <a:lnTo>
                    <a:pt x="357188" y="208312"/>
                  </a:lnTo>
                  <a:lnTo>
                    <a:pt x="386905" y="208312"/>
                  </a:lnTo>
                  <a:lnTo>
                    <a:pt x="386905" y="267843"/>
                  </a:lnTo>
                  <a:lnTo>
                    <a:pt x="357188" y="267843"/>
                  </a:lnTo>
                  <a:lnTo>
                    <a:pt x="357188" y="297561"/>
                  </a:lnTo>
                  <a:lnTo>
                    <a:pt x="327374" y="297561"/>
                  </a:lnTo>
                  <a:lnTo>
                    <a:pt x="327374" y="357188"/>
                  </a:lnTo>
                  <a:lnTo>
                    <a:pt x="327374" y="416623"/>
                  </a:lnTo>
                  <a:lnTo>
                    <a:pt x="327374" y="476250"/>
                  </a:lnTo>
                  <a:lnTo>
                    <a:pt x="357188" y="476250"/>
                  </a:lnTo>
                  <a:lnTo>
                    <a:pt x="357188" y="535686"/>
                  </a:lnTo>
                  <a:lnTo>
                    <a:pt x="297656" y="535686"/>
                  </a:lnTo>
                  <a:lnTo>
                    <a:pt x="297656" y="505968"/>
                  </a:lnTo>
                  <a:lnTo>
                    <a:pt x="178594" y="505968"/>
                  </a:lnTo>
                  <a:lnTo>
                    <a:pt x="178594" y="535686"/>
                  </a:lnTo>
                  <a:lnTo>
                    <a:pt x="119063" y="535686"/>
                  </a:lnTo>
                  <a:lnTo>
                    <a:pt x="119063" y="565499"/>
                  </a:lnTo>
                  <a:lnTo>
                    <a:pt x="89249" y="565499"/>
                  </a:lnTo>
                  <a:lnTo>
                    <a:pt x="89249" y="595313"/>
                  </a:lnTo>
                  <a:lnTo>
                    <a:pt x="59531" y="595313"/>
                  </a:lnTo>
                  <a:lnTo>
                    <a:pt x="59531" y="654748"/>
                  </a:lnTo>
                  <a:lnTo>
                    <a:pt x="29718" y="654748"/>
                  </a:lnTo>
                  <a:lnTo>
                    <a:pt x="29718" y="714375"/>
                  </a:lnTo>
                  <a:lnTo>
                    <a:pt x="0" y="714375"/>
                  </a:lnTo>
                  <a:lnTo>
                    <a:pt x="0" y="833438"/>
                  </a:lnTo>
                  <a:lnTo>
                    <a:pt x="29718" y="833438"/>
                  </a:lnTo>
                  <a:lnTo>
                    <a:pt x="29718" y="922687"/>
                  </a:lnTo>
                  <a:lnTo>
                    <a:pt x="59531" y="922687"/>
                  </a:lnTo>
                  <a:lnTo>
                    <a:pt x="59531" y="982218"/>
                  </a:lnTo>
                  <a:lnTo>
                    <a:pt x="89249" y="982218"/>
                  </a:lnTo>
                  <a:lnTo>
                    <a:pt x="89249" y="1041749"/>
                  </a:lnTo>
                  <a:lnTo>
                    <a:pt x="119063" y="1041749"/>
                  </a:lnTo>
                  <a:lnTo>
                    <a:pt x="119063" y="1101281"/>
                  </a:lnTo>
                  <a:lnTo>
                    <a:pt x="148780" y="1101281"/>
                  </a:lnTo>
                  <a:lnTo>
                    <a:pt x="148780" y="1130998"/>
                  </a:lnTo>
                  <a:lnTo>
                    <a:pt x="178594" y="1130998"/>
                  </a:lnTo>
                  <a:lnTo>
                    <a:pt x="178594" y="1160812"/>
                  </a:lnTo>
                  <a:lnTo>
                    <a:pt x="208312" y="1160812"/>
                  </a:lnTo>
                  <a:lnTo>
                    <a:pt x="208312" y="1190625"/>
                  </a:lnTo>
                  <a:lnTo>
                    <a:pt x="238125" y="1190625"/>
                  </a:lnTo>
                  <a:lnTo>
                    <a:pt x="238125" y="1220343"/>
                  </a:lnTo>
                  <a:lnTo>
                    <a:pt x="267843" y="1220343"/>
                  </a:lnTo>
                  <a:lnTo>
                    <a:pt x="267843" y="1250061"/>
                  </a:lnTo>
                  <a:lnTo>
                    <a:pt x="297656" y="1250061"/>
                  </a:lnTo>
                  <a:lnTo>
                    <a:pt x="297656" y="1279874"/>
                  </a:lnTo>
                  <a:lnTo>
                    <a:pt x="357188" y="1279874"/>
                  </a:lnTo>
                  <a:lnTo>
                    <a:pt x="357188" y="1309688"/>
                  </a:lnTo>
                  <a:lnTo>
                    <a:pt x="416719" y="1309688"/>
                  </a:lnTo>
                  <a:lnTo>
                    <a:pt x="416719" y="1339406"/>
                  </a:lnTo>
                  <a:lnTo>
                    <a:pt x="476250" y="1339406"/>
                  </a:lnTo>
                  <a:lnTo>
                    <a:pt x="476250" y="1309688"/>
                  </a:lnTo>
                  <a:lnTo>
                    <a:pt x="535781" y="1309688"/>
                  </a:lnTo>
                  <a:lnTo>
                    <a:pt x="535781" y="1279874"/>
                  </a:lnTo>
                  <a:lnTo>
                    <a:pt x="595313" y="1279874"/>
                  </a:lnTo>
                  <a:lnTo>
                    <a:pt x="595313" y="1250061"/>
                  </a:lnTo>
                  <a:lnTo>
                    <a:pt x="625030" y="1250061"/>
                  </a:lnTo>
                  <a:lnTo>
                    <a:pt x="625030" y="1220343"/>
                  </a:lnTo>
                  <a:lnTo>
                    <a:pt x="654844" y="1220343"/>
                  </a:lnTo>
                  <a:lnTo>
                    <a:pt x="654844" y="1190625"/>
                  </a:lnTo>
                  <a:lnTo>
                    <a:pt x="684562" y="1190625"/>
                  </a:lnTo>
                  <a:lnTo>
                    <a:pt x="684562" y="1160812"/>
                  </a:lnTo>
                  <a:lnTo>
                    <a:pt x="714375" y="1160812"/>
                  </a:lnTo>
                  <a:lnTo>
                    <a:pt x="714375" y="1130998"/>
                  </a:lnTo>
                  <a:lnTo>
                    <a:pt x="744093" y="1130998"/>
                  </a:lnTo>
                  <a:lnTo>
                    <a:pt x="744093" y="1101281"/>
                  </a:lnTo>
                  <a:lnTo>
                    <a:pt x="773906" y="1101281"/>
                  </a:lnTo>
                  <a:lnTo>
                    <a:pt x="773906" y="1041749"/>
                  </a:lnTo>
                  <a:lnTo>
                    <a:pt x="803624" y="1041749"/>
                  </a:lnTo>
                  <a:lnTo>
                    <a:pt x="803624" y="982218"/>
                  </a:lnTo>
                  <a:lnTo>
                    <a:pt x="833438" y="982218"/>
                  </a:lnTo>
                  <a:lnTo>
                    <a:pt x="833438" y="922687"/>
                  </a:lnTo>
                  <a:lnTo>
                    <a:pt x="863155" y="922687"/>
                  </a:lnTo>
                  <a:lnTo>
                    <a:pt x="863155" y="833438"/>
                  </a:lnTo>
                  <a:lnTo>
                    <a:pt x="892969" y="833438"/>
                  </a:lnTo>
                  <a:lnTo>
                    <a:pt x="892969" y="714375"/>
                  </a:lnTo>
                  <a:lnTo>
                    <a:pt x="863155" y="714375"/>
                  </a:lnTo>
                  <a:lnTo>
                    <a:pt x="863155" y="65474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936" name="Google Shape;2936;p44"/>
            <p:cNvGrpSpPr/>
            <p:nvPr/>
          </p:nvGrpSpPr>
          <p:grpSpPr>
            <a:xfrm>
              <a:off x="6421659" y="3904107"/>
              <a:ext cx="892873" cy="1339405"/>
              <a:chOff x="6421659" y="3904107"/>
              <a:chExt cx="892873" cy="1339405"/>
            </a:xfrm>
          </p:grpSpPr>
          <p:sp>
            <p:nvSpPr>
              <p:cNvPr id="2937" name="Google Shape;2937;p44"/>
              <p:cNvSpPr/>
              <p:nvPr/>
            </p:nvSpPr>
            <p:spPr>
              <a:xfrm>
                <a:off x="6838378" y="52137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8" name="Google Shape;2938;p44"/>
              <p:cNvSpPr/>
              <p:nvPr/>
            </p:nvSpPr>
            <p:spPr>
              <a:xfrm>
                <a:off x="6897909"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9" name="Google Shape;2939;p44"/>
              <p:cNvSpPr/>
              <p:nvPr/>
            </p:nvSpPr>
            <p:spPr>
              <a:xfrm>
                <a:off x="6957440"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0" name="Google Shape;2940;p44"/>
              <p:cNvSpPr/>
              <p:nvPr/>
            </p:nvSpPr>
            <p:spPr>
              <a:xfrm>
                <a:off x="7016971"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1" name="Google Shape;2941;p44"/>
              <p:cNvSpPr/>
              <p:nvPr/>
            </p:nvSpPr>
            <p:spPr>
              <a:xfrm>
                <a:off x="7046689"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2" name="Google Shape;2942;p44"/>
              <p:cNvSpPr/>
              <p:nvPr/>
            </p:nvSpPr>
            <p:spPr>
              <a:xfrm>
                <a:off x="7076503"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3" name="Google Shape;2943;p44"/>
              <p:cNvSpPr/>
              <p:nvPr/>
            </p:nvSpPr>
            <p:spPr>
              <a:xfrm>
                <a:off x="7106221"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4" name="Google Shape;2944;p44"/>
              <p:cNvSpPr/>
              <p:nvPr/>
            </p:nvSpPr>
            <p:spPr>
              <a:xfrm>
                <a:off x="7136034"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5" name="Google Shape;2945;p44"/>
              <p:cNvSpPr/>
              <p:nvPr/>
            </p:nvSpPr>
            <p:spPr>
              <a:xfrm>
                <a:off x="7165752"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6" name="Google Shape;2946;p44"/>
              <p:cNvSpPr/>
              <p:nvPr/>
            </p:nvSpPr>
            <p:spPr>
              <a:xfrm>
                <a:off x="7195565"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7" name="Google Shape;2947;p44"/>
              <p:cNvSpPr/>
              <p:nvPr/>
            </p:nvSpPr>
            <p:spPr>
              <a:xfrm>
                <a:off x="7225283"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8" name="Google Shape;2948;p44"/>
              <p:cNvSpPr/>
              <p:nvPr/>
            </p:nvSpPr>
            <p:spPr>
              <a:xfrm>
                <a:off x="7255096"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9" name="Google Shape;2949;p44"/>
              <p:cNvSpPr/>
              <p:nvPr/>
            </p:nvSpPr>
            <p:spPr>
              <a:xfrm>
                <a:off x="7255096"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0" name="Google Shape;2950;p44"/>
              <p:cNvSpPr/>
              <p:nvPr/>
            </p:nvSpPr>
            <p:spPr>
              <a:xfrm>
                <a:off x="7225283"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1" name="Google Shape;2951;p44"/>
              <p:cNvSpPr/>
              <p:nvPr/>
            </p:nvSpPr>
            <p:spPr>
              <a:xfrm>
                <a:off x="7195565"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2" name="Google Shape;2952;p44"/>
              <p:cNvSpPr/>
              <p:nvPr/>
            </p:nvSpPr>
            <p:spPr>
              <a:xfrm>
                <a:off x="6927627"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3" name="Google Shape;2953;p44"/>
              <p:cNvSpPr/>
              <p:nvPr/>
            </p:nvSpPr>
            <p:spPr>
              <a:xfrm>
                <a:off x="7136034"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4" name="Google Shape;2954;p44"/>
              <p:cNvSpPr/>
              <p:nvPr/>
            </p:nvSpPr>
            <p:spPr>
              <a:xfrm>
                <a:off x="6957440"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5" name="Google Shape;2955;p44"/>
              <p:cNvSpPr/>
              <p:nvPr/>
            </p:nvSpPr>
            <p:spPr>
              <a:xfrm>
                <a:off x="6897909"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6" name="Google Shape;2956;p44"/>
              <p:cNvSpPr/>
              <p:nvPr/>
            </p:nvSpPr>
            <p:spPr>
              <a:xfrm>
                <a:off x="7016971"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7" name="Google Shape;2957;p44"/>
              <p:cNvSpPr/>
              <p:nvPr/>
            </p:nvSpPr>
            <p:spPr>
              <a:xfrm>
                <a:off x="7284814"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8" name="Google Shape;2958;p44"/>
              <p:cNvSpPr/>
              <p:nvPr/>
            </p:nvSpPr>
            <p:spPr>
              <a:xfrm>
                <a:off x="6778846"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9" name="Google Shape;2959;p44"/>
              <p:cNvSpPr/>
              <p:nvPr/>
            </p:nvSpPr>
            <p:spPr>
              <a:xfrm>
                <a:off x="6719315"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0" name="Google Shape;2960;p44"/>
              <p:cNvSpPr/>
              <p:nvPr/>
            </p:nvSpPr>
            <p:spPr>
              <a:xfrm>
                <a:off x="6689502"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1" name="Google Shape;2961;p44"/>
              <p:cNvSpPr/>
              <p:nvPr/>
            </p:nvSpPr>
            <p:spPr>
              <a:xfrm>
                <a:off x="6659784"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2" name="Google Shape;2962;p44"/>
              <p:cNvSpPr/>
              <p:nvPr/>
            </p:nvSpPr>
            <p:spPr>
              <a:xfrm>
                <a:off x="6629971"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3" name="Google Shape;2963;p44"/>
              <p:cNvSpPr/>
              <p:nvPr/>
            </p:nvSpPr>
            <p:spPr>
              <a:xfrm>
                <a:off x="6600253"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4" name="Google Shape;2964;p44"/>
              <p:cNvSpPr/>
              <p:nvPr/>
            </p:nvSpPr>
            <p:spPr>
              <a:xfrm>
                <a:off x="6570439"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5" name="Google Shape;2965;p44"/>
              <p:cNvSpPr/>
              <p:nvPr/>
            </p:nvSpPr>
            <p:spPr>
              <a:xfrm>
                <a:off x="6540721"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6" name="Google Shape;2966;p44"/>
              <p:cNvSpPr/>
              <p:nvPr/>
            </p:nvSpPr>
            <p:spPr>
              <a:xfrm>
                <a:off x="6510908"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7" name="Google Shape;2967;p44"/>
              <p:cNvSpPr/>
              <p:nvPr/>
            </p:nvSpPr>
            <p:spPr>
              <a:xfrm>
                <a:off x="6481190"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8" name="Google Shape;2968;p44"/>
              <p:cNvSpPr/>
              <p:nvPr/>
            </p:nvSpPr>
            <p:spPr>
              <a:xfrm>
                <a:off x="6451377"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9" name="Google Shape;2969;p44"/>
              <p:cNvSpPr/>
              <p:nvPr/>
            </p:nvSpPr>
            <p:spPr>
              <a:xfrm>
                <a:off x="6451377"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0" name="Google Shape;2970;p44"/>
              <p:cNvSpPr/>
              <p:nvPr/>
            </p:nvSpPr>
            <p:spPr>
              <a:xfrm>
                <a:off x="6481190"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1" name="Google Shape;2971;p44"/>
              <p:cNvSpPr/>
              <p:nvPr/>
            </p:nvSpPr>
            <p:spPr>
              <a:xfrm>
                <a:off x="6510908"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2" name="Google Shape;2972;p44"/>
              <p:cNvSpPr/>
              <p:nvPr/>
            </p:nvSpPr>
            <p:spPr>
              <a:xfrm>
                <a:off x="6510908"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3" name="Google Shape;2973;p44"/>
              <p:cNvSpPr/>
              <p:nvPr/>
            </p:nvSpPr>
            <p:spPr>
              <a:xfrm>
                <a:off x="6540721" y="479698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4" name="Google Shape;2974;p44"/>
              <p:cNvSpPr/>
              <p:nvPr/>
            </p:nvSpPr>
            <p:spPr>
              <a:xfrm>
                <a:off x="6570439" y="4856607"/>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5" name="Google Shape;2975;p44"/>
              <p:cNvSpPr/>
              <p:nvPr/>
            </p:nvSpPr>
            <p:spPr>
              <a:xfrm>
                <a:off x="6600253"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6" name="Google Shape;2976;p44"/>
              <p:cNvSpPr/>
              <p:nvPr/>
            </p:nvSpPr>
            <p:spPr>
              <a:xfrm>
                <a:off x="6629971"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7" name="Google Shape;2977;p44"/>
              <p:cNvSpPr/>
              <p:nvPr/>
            </p:nvSpPr>
            <p:spPr>
              <a:xfrm>
                <a:off x="6659784"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8" name="Google Shape;2978;p44"/>
              <p:cNvSpPr/>
              <p:nvPr/>
            </p:nvSpPr>
            <p:spPr>
              <a:xfrm>
                <a:off x="6689502"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9" name="Google Shape;2979;p44"/>
              <p:cNvSpPr/>
              <p:nvPr/>
            </p:nvSpPr>
            <p:spPr>
              <a:xfrm>
                <a:off x="6719315"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0" name="Google Shape;2980;p44"/>
              <p:cNvSpPr/>
              <p:nvPr/>
            </p:nvSpPr>
            <p:spPr>
              <a:xfrm>
                <a:off x="6987158" y="506491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1" name="Google Shape;2981;p44"/>
              <p:cNvSpPr/>
              <p:nvPr/>
            </p:nvSpPr>
            <p:spPr>
              <a:xfrm>
                <a:off x="7016971"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2" name="Google Shape;2982;p44"/>
              <p:cNvSpPr/>
              <p:nvPr/>
            </p:nvSpPr>
            <p:spPr>
              <a:xfrm>
                <a:off x="7046689"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3" name="Google Shape;2983;p44"/>
              <p:cNvSpPr/>
              <p:nvPr/>
            </p:nvSpPr>
            <p:spPr>
              <a:xfrm>
                <a:off x="7076503"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4" name="Google Shape;2984;p44"/>
              <p:cNvSpPr/>
              <p:nvPr/>
            </p:nvSpPr>
            <p:spPr>
              <a:xfrm>
                <a:off x="7106221"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5" name="Google Shape;2985;p44"/>
              <p:cNvSpPr/>
              <p:nvPr/>
            </p:nvSpPr>
            <p:spPr>
              <a:xfrm>
                <a:off x="7136034" y="485660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6" name="Google Shape;2986;p44"/>
              <p:cNvSpPr/>
              <p:nvPr/>
            </p:nvSpPr>
            <p:spPr>
              <a:xfrm>
                <a:off x="7165752" y="4796980"/>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7" name="Google Shape;2987;p44"/>
              <p:cNvSpPr/>
              <p:nvPr/>
            </p:nvSpPr>
            <p:spPr>
              <a:xfrm>
                <a:off x="7225283"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8" name="Google Shape;2988;p44"/>
              <p:cNvSpPr/>
              <p:nvPr/>
            </p:nvSpPr>
            <p:spPr>
              <a:xfrm>
                <a:off x="7195565"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9" name="Google Shape;2989;p44"/>
              <p:cNvSpPr/>
              <p:nvPr/>
            </p:nvSpPr>
            <p:spPr>
              <a:xfrm>
                <a:off x="7165752"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0" name="Google Shape;2990;p44"/>
              <p:cNvSpPr/>
              <p:nvPr/>
            </p:nvSpPr>
            <p:spPr>
              <a:xfrm>
                <a:off x="7106221"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1" name="Google Shape;2991;p44"/>
              <p:cNvSpPr/>
              <p:nvPr/>
            </p:nvSpPr>
            <p:spPr>
              <a:xfrm>
                <a:off x="7046689" y="4469606"/>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2" name="Google Shape;2992;p44"/>
              <p:cNvSpPr/>
              <p:nvPr/>
            </p:nvSpPr>
            <p:spPr>
              <a:xfrm>
                <a:off x="6987158"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3" name="Google Shape;2993;p44"/>
              <p:cNvSpPr/>
              <p:nvPr/>
            </p:nvSpPr>
            <p:spPr>
              <a:xfrm>
                <a:off x="6957440" y="4529137"/>
                <a:ext cx="29718" cy="30099"/>
              </a:xfrm>
              <a:custGeom>
                <a:rect b="b" l="l" r="r" t="t"/>
                <a:pathLst>
                  <a:path extrusionOk="0" h="30099" w="29718">
                    <a:moveTo>
                      <a:pt x="0" y="0"/>
                    </a:moveTo>
                    <a:lnTo>
                      <a:pt x="29718" y="0"/>
                    </a:lnTo>
                    <a:lnTo>
                      <a:pt x="29718"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4" name="Google Shape;2994;p44"/>
              <p:cNvSpPr/>
              <p:nvPr/>
            </p:nvSpPr>
            <p:spPr>
              <a:xfrm>
                <a:off x="7195565"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5" name="Google Shape;2995;p44"/>
              <p:cNvSpPr/>
              <p:nvPr/>
            </p:nvSpPr>
            <p:spPr>
              <a:xfrm>
                <a:off x="6749033"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6" name="Google Shape;2996;p44"/>
              <p:cNvSpPr/>
              <p:nvPr/>
            </p:nvSpPr>
            <p:spPr>
              <a:xfrm>
                <a:off x="6927627"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7" name="Google Shape;2997;p44"/>
              <p:cNvSpPr/>
              <p:nvPr/>
            </p:nvSpPr>
            <p:spPr>
              <a:xfrm>
                <a:off x="6808564" y="5124450"/>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8" name="Google Shape;2998;p44"/>
              <p:cNvSpPr/>
              <p:nvPr/>
            </p:nvSpPr>
            <p:spPr>
              <a:xfrm>
                <a:off x="6778846" y="4856607"/>
                <a:ext cx="178593" cy="29718"/>
              </a:xfrm>
              <a:custGeom>
                <a:rect b="b" l="l" r="r" t="t"/>
                <a:pathLst>
                  <a:path extrusionOk="0" h="29718"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9" name="Google Shape;2999;p44"/>
              <p:cNvSpPr/>
              <p:nvPr/>
            </p:nvSpPr>
            <p:spPr>
              <a:xfrm>
                <a:off x="6957440"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0" name="Google Shape;3000;p44"/>
              <p:cNvSpPr/>
              <p:nvPr/>
            </p:nvSpPr>
            <p:spPr>
              <a:xfrm>
                <a:off x="6689502"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1" name="Google Shape;3001;p44"/>
              <p:cNvSpPr/>
              <p:nvPr/>
            </p:nvSpPr>
            <p:spPr>
              <a:xfrm>
                <a:off x="7046689"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2" name="Google Shape;3002;p44"/>
              <p:cNvSpPr/>
              <p:nvPr/>
            </p:nvSpPr>
            <p:spPr>
              <a:xfrm>
                <a:off x="6629971"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3" name="Google Shape;3003;p44"/>
              <p:cNvSpPr/>
              <p:nvPr/>
            </p:nvSpPr>
            <p:spPr>
              <a:xfrm>
                <a:off x="6629971"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4" name="Google Shape;3004;p44"/>
              <p:cNvSpPr/>
              <p:nvPr/>
            </p:nvSpPr>
            <p:spPr>
              <a:xfrm>
                <a:off x="6689502"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5" name="Google Shape;3005;p44"/>
              <p:cNvSpPr/>
              <p:nvPr/>
            </p:nvSpPr>
            <p:spPr>
              <a:xfrm>
                <a:off x="7046689"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6" name="Google Shape;3006;p44"/>
              <p:cNvSpPr/>
              <p:nvPr/>
            </p:nvSpPr>
            <p:spPr>
              <a:xfrm>
                <a:off x="6987158"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7" name="Google Shape;3007;p44"/>
              <p:cNvSpPr/>
              <p:nvPr/>
            </p:nvSpPr>
            <p:spPr>
              <a:xfrm>
                <a:off x="6749033" y="4677918"/>
                <a:ext cx="238125" cy="29718"/>
              </a:xfrm>
              <a:custGeom>
                <a:rect b="b" l="l" r="r" t="t"/>
                <a:pathLst>
                  <a:path extrusionOk="0" h="29718" w="238125">
                    <a:moveTo>
                      <a:pt x="0" y="0"/>
                    </a:moveTo>
                    <a:lnTo>
                      <a:pt x="238125" y="0"/>
                    </a:lnTo>
                    <a:lnTo>
                      <a:pt x="23812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8" name="Google Shape;3008;p44"/>
              <p:cNvSpPr/>
              <p:nvPr/>
            </p:nvSpPr>
            <p:spPr>
              <a:xfrm>
                <a:off x="7106221"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9" name="Google Shape;3009;p44"/>
              <p:cNvSpPr/>
              <p:nvPr/>
            </p:nvSpPr>
            <p:spPr>
              <a:xfrm>
                <a:off x="6600253"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0" name="Google Shape;3010;p44"/>
              <p:cNvSpPr/>
              <p:nvPr/>
            </p:nvSpPr>
            <p:spPr>
              <a:xfrm>
                <a:off x="6838378" y="5183981"/>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1" name="Google Shape;3011;p44"/>
              <p:cNvSpPr/>
              <p:nvPr/>
            </p:nvSpPr>
            <p:spPr>
              <a:xfrm>
                <a:off x="6838378" y="51541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2" name="Google Shape;3012;p44"/>
              <p:cNvSpPr/>
              <p:nvPr/>
            </p:nvSpPr>
            <p:spPr>
              <a:xfrm>
                <a:off x="6868096" y="4410075"/>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3" name="Google Shape;3013;p44"/>
              <p:cNvSpPr/>
              <p:nvPr/>
            </p:nvSpPr>
            <p:spPr>
              <a:xfrm>
                <a:off x="7136034" y="49160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4" name="Google Shape;3014;p44"/>
              <p:cNvSpPr/>
              <p:nvPr/>
            </p:nvSpPr>
            <p:spPr>
              <a:xfrm>
                <a:off x="7106220" y="4945856"/>
                <a:ext cx="59531" cy="89249"/>
              </a:xfrm>
              <a:custGeom>
                <a:rect b="b" l="l" r="r" t="t"/>
                <a:pathLst>
                  <a:path extrusionOk="0" h="89249" w="59531">
                    <a:moveTo>
                      <a:pt x="59531" y="0"/>
                    </a:moveTo>
                    <a:lnTo>
                      <a:pt x="59531" y="59531"/>
                    </a:lnTo>
                    <a:lnTo>
                      <a:pt x="29813" y="59531"/>
                    </a:lnTo>
                    <a:lnTo>
                      <a:pt x="29813" y="89249"/>
                    </a:lnTo>
                    <a:lnTo>
                      <a:pt x="0" y="89249"/>
                    </a:lnTo>
                    <a:lnTo>
                      <a:pt x="0" y="29813"/>
                    </a:lnTo>
                    <a:lnTo>
                      <a:pt x="29813" y="29813"/>
                    </a:lnTo>
                    <a:lnTo>
                      <a:pt x="29813" y="0"/>
                    </a:lnTo>
                    <a:lnTo>
                      <a:pt x="59531"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5" name="Google Shape;3015;p44"/>
              <p:cNvSpPr/>
              <p:nvPr/>
            </p:nvSpPr>
            <p:spPr>
              <a:xfrm>
                <a:off x="7076503" y="500538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6" name="Google Shape;3016;p44"/>
              <p:cNvSpPr/>
              <p:nvPr/>
            </p:nvSpPr>
            <p:spPr>
              <a:xfrm>
                <a:off x="7046689" y="5035105"/>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7" name="Google Shape;3017;p44"/>
              <p:cNvSpPr/>
              <p:nvPr/>
            </p:nvSpPr>
            <p:spPr>
              <a:xfrm>
                <a:off x="7046689"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8" name="Google Shape;3018;p44"/>
              <p:cNvSpPr/>
              <p:nvPr/>
            </p:nvSpPr>
            <p:spPr>
              <a:xfrm>
                <a:off x="6897909" y="5124450"/>
                <a:ext cx="119062" cy="59531"/>
              </a:xfrm>
              <a:custGeom>
                <a:rect b="b" l="l" r="r" t="t"/>
                <a:pathLst>
                  <a:path extrusionOk="0" h="59531" w="119062">
                    <a:moveTo>
                      <a:pt x="119063" y="0"/>
                    </a:moveTo>
                    <a:lnTo>
                      <a:pt x="119063" y="29718"/>
                    </a:lnTo>
                    <a:lnTo>
                      <a:pt x="59531" y="29718"/>
                    </a:lnTo>
                    <a:lnTo>
                      <a:pt x="59531" y="59531"/>
                    </a:lnTo>
                    <a:lnTo>
                      <a:pt x="0" y="59531"/>
                    </a:lnTo>
                    <a:lnTo>
                      <a:pt x="0" y="29718"/>
                    </a:lnTo>
                    <a:lnTo>
                      <a:pt x="29718" y="29718"/>
                    </a:lnTo>
                    <a:lnTo>
                      <a:pt x="29718" y="0"/>
                    </a:lnTo>
                    <a:lnTo>
                      <a:pt x="119063"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9" name="Google Shape;3019;p44"/>
              <p:cNvSpPr/>
              <p:nvPr/>
            </p:nvSpPr>
            <p:spPr>
              <a:xfrm>
                <a:off x="7016971" y="5064918"/>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0" name="Google Shape;3020;p44"/>
              <p:cNvSpPr/>
              <p:nvPr/>
            </p:nvSpPr>
            <p:spPr>
              <a:xfrm>
                <a:off x="6987158" y="509473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1" name="Google Shape;3021;p44"/>
              <p:cNvSpPr/>
              <p:nvPr/>
            </p:nvSpPr>
            <p:spPr>
              <a:xfrm>
                <a:off x="6481190"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2" name="Google Shape;3022;p44"/>
              <p:cNvSpPr/>
              <p:nvPr/>
            </p:nvSpPr>
            <p:spPr>
              <a:xfrm>
                <a:off x="6510908"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3" name="Google Shape;3023;p44"/>
              <p:cNvSpPr/>
              <p:nvPr/>
            </p:nvSpPr>
            <p:spPr>
              <a:xfrm>
                <a:off x="6540721"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4" name="Google Shape;3024;p44"/>
              <p:cNvSpPr/>
              <p:nvPr/>
            </p:nvSpPr>
            <p:spPr>
              <a:xfrm>
                <a:off x="6778846"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5" name="Google Shape;3025;p44"/>
              <p:cNvSpPr/>
              <p:nvPr/>
            </p:nvSpPr>
            <p:spPr>
              <a:xfrm>
                <a:off x="6778846"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6" name="Google Shape;3026;p44"/>
              <p:cNvSpPr/>
              <p:nvPr/>
            </p:nvSpPr>
            <p:spPr>
              <a:xfrm>
                <a:off x="6927627"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7" name="Google Shape;3027;p44"/>
              <p:cNvSpPr/>
              <p:nvPr/>
            </p:nvSpPr>
            <p:spPr>
              <a:xfrm>
                <a:off x="6749033"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8" name="Google Shape;3028;p44"/>
              <p:cNvSpPr/>
              <p:nvPr/>
            </p:nvSpPr>
            <p:spPr>
              <a:xfrm>
                <a:off x="6778846"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9" name="Google Shape;3029;p44"/>
              <p:cNvSpPr/>
              <p:nvPr/>
            </p:nvSpPr>
            <p:spPr>
              <a:xfrm>
                <a:off x="6778846"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0" name="Google Shape;3030;p44"/>
              <p:cNvSpPr/>
              <p:nvPr/>
            </p:nvSpPr>
            <p:spPr>
              <a:xfrm>
                <a:off x="6778846"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1" name="Google Shape;3031;p44"/>
              <p:cNvSpPr/>
              <p:nvPr/>
            </p:nvSpPr>
            <p:spPr>
              <a:xfrm>
                <a:off x="6927627"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2" name="Google Shape;3032;p44"/>
              <p:cNvSpPr/>
              <p:nvPr/>
            </p:nvSpPr>
            <p:spPr>
              <a:xfrm>
                <a:off x="6749033"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3" name="Google Shape;3033;p44"/>
              <p:cNvSpPr/>
              <p:nvPr/>
            </p:nvSpPr>
            <p:spPr>
              <a:xfrm>
                <a:off x="6957440"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4" name="Google Shape;3034;p44"/>
              <p:cNvSpPr/>
              <p:nvPr/>
            </p:nvSpPr>
            <p:spPr>
              <a:xfrm>
                <a:off x="6897909"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5" name="Google Shape;3035;p44"/>
              <p:cNvSpPr/>
              <p:nvPr/>
            </p:nvSpPr>
            <p:spPr>
              <a:xfrm>
                <a:off x="6897909"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6" name="Google Shape;3036;p44"/>
              <p:cNvSpPr/>
              <p:nvPr/>
            </p:nvSpPr>
            <p:spPr>
              <a:xfrm>
                <a:off x="6838378" y="4350543"/>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7" name="Google Shape;3037;p44"/>
              <p:cNvSpPr/>
              <p:nvPr/>
            </p:nvSpPr>
            <p:spPr>
              <a:xfrm>
                <a:off x="6778846" y="4261294"/>
                <a:ext cx="178593" cy="89249"/>
              </a:xfrm>
              <a:custGeom>
                <a:rect b="b" l="l" r="r" t="t"/>
                <a:pathLst>
                  <a:path extrusionOk="0" h="89249" w="178593">
                    <a:moveTo>
                      <a:pt x="178594" y="0"/>
                    </a:moveTo>
                    <a:lnTo>
                      <a:pt x="178594" y="59436"/>
                    </a:lnTo>
                    <a:lnTo>
                      <a:pt x="119063" y="59436"/>
                    </a:lnTo>
                    <a:lnTo>
                      <a:pt x="119063" y="89249"/>
                    </a:lnTo>
                    <a:lnTo>
                      <a:pt x="59531" y="89249"/>
                    </a:lnTo>
                    <a:lnTo>
                      <a:pt x="59531" y="59436"/>
                    </a:lnTo>
                    <a:lnTo>
                      <a:pt x="0" y="59436"/>
                    </a:lnTo>
                    <a:lnTo>
                      <a:pt x="0" y="0"/>
                    </a:lnTo>
                    <a:lnTo>
                      <a:pt x="59531" y="0"/>
                    </a:lnTo>
                    <a:lnTo>
                      <a:pt x="59531" y="29718"/>
                    </a:lnTo>
                    <a:lnTo>
                      <a:pt x="119063" y="29718"/>
                    </a:lnTo>
                    <a:lnTo>
                      <a:pt x="119063" y="0"/>
                    </a:lnTo>
                    <a:lnTo>
                      <a:pt x="178594"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8" name="Google Shape;3038;p44"/>
              <p:cNvSpPr/>
              <p:nvPr/>
            </p:nvSpPr>
            <p:spPr>
              <a:xfrm>
                <a:off x="6838378"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9" name="Google Shape;3039;p44"/>
              <p:cNvSpPr/>
              <p:nvPr/>
            </p:nvSpPr>
            <p:spPr>
              <a:xfrm>
                <a:off x="6808564" y="3993356"/>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0" name="Google Shape;3040;p44"/>
              <p:cNvSpPr/>
              <p:nvPr/>
            </p:nvSpPr>
            <p:spPr>
              <a:xfrm>
                <a:off x="6778846" y="3904107"/>
                <a:ext cx="178593" cy="29718"/>
              </a:xfrm>
              <a:custGeom>
                <a:rect b="b" l="l" r="r" t="t"/>
                <a:pathLst>
                  <a:path extrusionOk="0" h="29718" w="178593">
                    <a:moveTo>
                      <a:pt x="0" y="0"/>
                    </a:moveTo>
                    <a:lnTo>
                      <a:pt x="178594" y="0"/>
                    </a:lnTo>
                    <a:lnTo>
                      <a:pt x="17859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1" name="Google Shape;3041;p44"/>
              <p:cNvSpPr/>
              <p:nvPr/>
            </p:nvSpPr>
            <p:spPr>
              <a:xfrm>
                <a:off x="6957440"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2" name="Google Shape;3042;p44"/>
              <p:cNvSpPr/>
              <p:nvPr/>
            </p:nvSpPr>
            <p:spPr>
              <a:xfrm>
                <a:off x="6540721"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3" name="Google Shape;3043;p44"/>
              <p:cNvSpPr/>
              <p:nvPr/>
            </p:nvSpPr>
            <p:spPr>
              <a:xfrm>
                <a:off x="6570439"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4" name="Google Shape;3044;p44"/>
              <p:cNvSpPr/>
              <p:nvPr/>
            </p:nvSpPr>
            <p:spPr>
              <a:xfrm>
                <a:off x="6719315"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5" name="Google Shape;3045;p44"/>
              <p:cNvSpPr/>
              <p:nvPr/>
            </p:nvSpPr>
            <p:spPr>
              <a:xfrm>
                <a:off x="6808564"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6" name="Google Shape;3046;p44"/>
              <p:cNvSpPr/>
              <p:nvPr/>
            </p:nvSpPr>
            <p:spPr>
              <a:xfrm>
                <a:off x="6600253"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7" name="Google Shape;3047;p44"/>
              <p:cNvSpPr/>
              <p:nvPr/>
            </p:nvSpPr>
            <p:spPr>
              <a:xfrm>
                <a:off x="6629971" y="4469606"/>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8" name="Google Shape;3048;p44"/>
              <p:cNvSpPr/>
              <p:nvPr/>
            </p:nvSpPr>
            <p:spPr>
              <a:xfrm>
                <a:off x="6689502"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9" name="Google Shape;3049;p44"/>
              <p:cNvSpPr/>
              <p:nvPr/>
            </p:nvSpPr>
            <p:spPr>
              <a:xfrm>
                <a:off x="6749033" y="45291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0" name="Google Shape;3050;p44"/>
              <p:cNvSpPr/>
              <p:nvPr/>
            </p:nvSpPr>
            <p:spPr>
              <a:xfrm>
                <a:off x="6421659"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1" name="Google Shape;3051;p44"/>
              <p:cNvSpPr/>
              <p:nvPr/>
            </p:nvSpPr>
            <p:spPr>
              <a:xfrm>
                <a:off x="6778846"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2" name="Google Shape;3052;p44"/>
              <p:cNvSpPr/>
              <p:nvPr/>
            </p:nvSpPr>
            <p:spPr>
              <a:xfrm>
                <a:off x="6808564"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3" name="Google Shape;3053;p44"/>
              <p:cNvSpPr/>
              <p:nvPr/>
            </p:nvSpPr>
            <p:spPr>
              <a:xfrm>
                <a:off x="6927627"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4" name="Google Shape;3054;p44"/>
              <p:cNvSpPr/>
              <p:nvPr/>
            </p:nvSpPr>
            <p:spPr>
              <a:xfrm>
                <a:off x="6927627"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5" name="Google Shape;3055;p44"/>
              <p:cNvSpPr/>
              <p:nvPr/>
            </p:nvSpPr>
            <p:spPr>
              <a:xfrm>
                <a:off x="6778846"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6" name="Google Shape;3056;p44"/>
              <p:cNvSpPr/>
              <p:nvPr/>
            </p:nvSpPr>
            <p:spPr>
              <a:xfrm>
                <a:off x="6719315"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7" name="Google Shape;3057;p44"/>
              <p:cNvSpPr/>
              <p:nvPr/>
            </p:nvSpPr>
            <p:spPr>
              <a:xfrm>
                <a:off x="6987158"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8" name="Google Shape;3058;p44"/>
              <p:cNvSpPr/>
              <p:nvPr/>
            </p:nvSpPr>
            <p:spPr>
              <a:xfrm>
                <a:off x="6957440"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9" name="Google Shape;3059;p44"/>
              <p:cNvSpPr/>
              <p:nvPr/>
            </p:nvSpPr>
            <p:spPr>
              <a:xfrm>
                <a:off x="6778846" y="3933825"/>
                <a:ext cx="178593" cy="59531"/>
              </a:xfrm>
              <a:custGeom>
                <a:rect b="b" l="l" r="r" t="t"/>
                <a:pathLst>
                  <a:path extrusionOk="0" h="59531" w="178593">
                    <a:moveTo>
                      <a:pt x="178594" y="0"/>
                    </a:moveTo>
                    <a:lnTo>
                      <a:pt x="178594" y="29718"/>
                    </a:lnTo>
                    <a:lnTo>
                      <a:pt x="148780" y="29718"/>
                    </a:lnTo>
                    <a:lnTo>
                      <a:pt x="148780" y="59531"/>
                    </a:lnTo>
                    <a:lnTo>
                      <a:pt x="29718" y="59531"/>
                    </a:lnTo>
                    <a:lnTo>
                      <a:pt x="29718" y="29718"/>
                    </a:lnTo>
                    <a:lnTo>
                      <a:pt x="0" y="29718"/>
                    </a:lnTo>
                    <a:lnTo>
                      <a:pt x="0" y="0"/>
                    </a:lnTo>
                    <a:lnTo>
                      <a:pt x="178594"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0" name="Google Shape;3060;p44"/>
              <p:cNvSpPr/>
              <p:nvPr/>
            </p:nvSpPr>
            <p:spPr>
              <a:xfrm>
                <a:off x="6749033"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1" name="Google Shape;3061;p44"/>
              <p:cNvSpPr/>
              <p:nvPr/>
            </p:nvSpPr>
            <p:spPr>
              <a:xfrm>
                <a:off x="6957440"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2" name="Google Shape;3062;p44"/>
              <p:cNvSpPr/>
              <p:nvPr/>
            </p:nvSpPr>
            <p:spPr>
              <a:xfrm>
                <a:off x="6749033"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3" name="Google Shape;3063;p44"/>
              <p:cNvSpPr/>
              <p:nvPr/>
            </p:nvSpPr>
            <p:spPr>
              <a:xfrm>
                <a:off x="6897909"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4" name="Google Shape;3064;p44"/>
              <p:cNvSpPr/>
              <p:nvPr/>
            </p:nvSpPr>
            <p:spPr>
              <a:xfrm>
                <a:off x="6749033"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5" name="Google Shape;3065;p44"/>
              <p:cNvSpPr/>
              <p:nvPr/>
            </p:nvSpPr>
            <p:spPr>
              <a:xfrm>
                <a:off x="6957440"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6" name="Google Shape;3066;p44"/>
              <p:cNvSpPr/>
              <p:nvPr/>
            </p:nvSpPr>
            <p:spPr>
              <a:xfrm>
                <a:off x="6540721" y="4648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7" name="Google Shape;3067;p44"/>
              <p:cNvSpPr/>
              <p:nvPr/>
            </p:nvSpPr>
            <p:spPr>
              <a:xfrm>
                <a:off x="6570439" y="461848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8" name="Google Shape;3068;p44"/>
              <p:cNvSpPr/>
              <p:nvPr/>
            </p:nvSpPr>
            <p:spPr>
              <a:xfrm>
                <a:off x="6629971" y="4588668"/>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9" name="Google Shape;3069;p44"/>
              <p:cNvSpPr/>
              <p:nvPr/>
            </p:nvSpPr>
            <p:spPr>
              <a:xfrm>
                <a:off x="6719315" y="4618482"/>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0" name="Google Shape;3070;p44"/>
              <p:cNvSpPr/>
              <p:nvPr/>
            </p:nvSpPr>
            <p:spPr>
              <a:xfrm>
                <a:off x="6838378" y="4648200"/>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1" name="Google Shape;3071;p44"/>
              <p:cNvSpPr/>
              <p:nvPr/>
            </p:nvSpPr>
            <p:spPr>
              <a:xfrm>
                <a:off x="7016971" y="467791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2" name="Google Shape;3072;p44"/>
              <p:cNvSpPr/>
              <p:nvPr/>
            </p:nvSpPr>
            <p:spPr>
              <a:xfrm>
                <a:off x="7106221" y="464820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3" name="Google Shape;3073;p44"/>
              <p:cNvSpPr/>
              <p:nvPr/>
            </p:nvSpPr>
            <p:spPr>
              <a:xfrm>
                <a:off x="7076503" y="4588668"/>
                <a:ext cx="119062" cy="29718"/>
              </a:xfrm>
              <a:custGeom>
                <a:rect b="b" l="l" r="r" t="t"/>
                <a:pathLst>
                  <a:path extrusionOk="0" h="29718" w="119062">
                    <a:moveTo>
                      <a:pt x="0" y="0"/>
                    </a:moveTo>
                    <a:lnTo>
                      <a:pt x="119063" y="0"/>
                    </a:lnTo>
                    <a:lnTo>
                      <a:pt x="11906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4" name="Google Shape;3074;p44"/>
              <p:cNvSpPr/>
              <p:nvPr/>
            </p:nvSpPr>
            <p:spPr>
              <a:xfrm>
                <a:off x="6987158" y="4618482"/>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5" name="Google Shape;3075;p44"/>
              <p:cNvSpPr/>
              <p:nvPr/>
            </p:nvSpPr>
            <p:spPr>
              <a:xfrm>
                <a:off x="6927627" y="464820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76" name="Google Shape;3076;p44"/>
              <p:cNvGrpSpPr/>
              <p:nvPr/>
            </p:nvGrpSpPr>
            <p:grpSpPr>
              <a:xfrm>
                <a:off x="6927627" y="4945856"/>
                <a:ext cx="89249" cy="89249"/>
                <a:chOff x="6927627" y="4945856"/>
                <a:chExt cx="89249" cy="89249"/>
              </a:xfrm>
            </p:grpSpPr>
            <p:sp>
              <p:nvSpPr>
                <p:cNvPr id="3077" name="Google Shape;3077;p44"/>
                <p:cNvSpPr/>
                <p:nvPr/>
              </p:nvSpPr>
              <p:spPr>
                <a:xfrm>
                  <a:off x="6957440"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8" name="Google Shape;3078;p44"/>
                <p:cNvSpPr/>
                <p:nvPr/>
              </p:nvSpPr>
              <p:spPr>
                <a:xfrm>
                  <a:off x="6987158"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9" name="Google Shape;3079;p44"/>
                <p:cNvSpPr/>
                <p:nvPr/>
              </p:nvSpPr>
              <p:spPr>
                <a:xfrm>
                  <a:off x="6957440"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0" name="Google Shape;3080;p44"/>
                <p:cNvSpPr/>
                <p:nvPr/>
              </p:nvSpPr>
              <p:spPr>
                <a:xfrm>
                  <a:off x="6927627"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81" name="Google Shape;3081;p44"/>
              <p:cNvGrpSpPr/>
              <p:nvPr/>
            </p:nvGrpSpPr>
            <p:grpSpPr>
              <a:xfrm>
                <a:off x="6659784" y="4886325"/>
                <a:ext cx="89249" cy="89249"/>
                <a:chOff x="6659784" y="4886325"/>
                <a:chExt cx="89249" cy="89249"/>
              </a:xfrm>
            </p:grpSpPr>
            <p:sp>
              <p:nvSpPr>
                <p:cNvPr id="3082" name="Google Shape;3082;p44"/>
                <p:cNvSpPr/>
                <p:nvPr/>
              </p:nvSpPr>
              <p:spPr>
                <a:xfrm>
                  <a:off x="6689502"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3" name="Google Shape;3083;p44"/>
                <p:cNvSpPr/>
                <p:nvPr/>
              </p:nvSpPr>
              <p:spPr>
                <a:xfrm>
                  <a:off x="6719315"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4" name="Google Shape;3084;p44"/>
                <p:cNvSpPr/>
                <p:nvPr/>
              </p:nvSpPr>
              <p:spPr>
                <a:xfrm>
                  <a:off x="6689502"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5" name="Google Shape;3085;p44"/>
                <p:cNvSpPr/>
                <p:nvPr/>
              </p:nvSpPr>
              <p:spPr>
                <a:xfrm>
                  <a:off x="6659784"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86" name="Google Shape;3086;p44"/>
              <p:cNvSpPr/>
              <p:nvPr/>
            </p:nvSpPr>
            <p:spPr>
              <a:xfrm>
                <a:off x="6838378"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7" name="Google Shape;3087;p44"/>
              <p:cNvSpPr/>
              <p:nvPr/>
            </p:nvSpPr>
            <p:spPr>
              <a:xfrm>
                <a:off x="7136034" y="4707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8" name="Google Shape;3088;p44"/>
              <p:cNvSpPr/>
              <p:nvPr/>
            </p:nvSpPr>
            <p:spPr>
              <a:xfrm>
                <a:off x="6600253" y="4677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9" name="Google Shape;3089;p44"/>
              <p:cNvSpPr/>
              <p:nvPr/>
            </p:nvSpPr>
            <p:spPr>
              <a:xfrm>
                <a:off x="6510908" y="4618482"/>
                <a:ext cx="713613" cy="505777"/>
              </a:xfrm>
              <a:custGeom>
                <a:rect b="b" l="l" r="r" t="t"/>
                <a:pathLst>
                  <a:path extrusionOk="0" h="505777" w="713613">
                    <a:moveTo>
                      <a:pt x="684657" y="29718"/>
                    </a:moveTo>
                    <a:lnTo>
                      <a:pt x="684657" y="59436"/>
                    </a:lnTo>
                    <a:lnTo>
                      <a:pt x="595313" y="59436"/>
                    </a:lnTo>
                    <a:lnTo>
                      <a:pt x="595313" y="89154"/>
                    </a:lnTo>
                    <a:lnTo>
                      <a:pt x="535781" y="89154"/>
                    </a:lnTo>
                    <a:lnTo>
                      <a:pt x="535781" y="118872"/>
                    </a:lnTo>
                    <a:lnTo>
                      <a:pt x="595313" y="118872"/>
                    </a:lnTo>
                    <a:lnTo>
                      <a:pt x="595313" y="148590"/>
                    </a:lnTo>
                    <a:lnTo>
                      <a:pt x="625030" y="148590"/>
                    </a:lnTo>
                    <a:lnTo>
                      <a:pt x="625030" y="178308"/>
                    </a:lnTo>
                    <a:lnTo>
                      <a:pt x="595313" y="178308"/>
                    </a:lnTo>
                    <a:lnTo>
                      <a:pt x="595313" y="208026"/>
                    </a:lnTo>
                    <a:lnTo>
                      <a:pt x="535781" y="208026"/>
                    </a:lnTo>
                    <a:lnTo>
                      <a:pt x="535781" y="237744"/>
                    </a:lnTo>
                    <a:lnTo>
                      <a:pt x="446437" y="237744"/>
                    </a:lnTo>
                    <a:lnTo>
                      <a:pt x="446437" y="267462"/>
                    </a:lnTo>
                    <a:lnTo>
                      <a:pt x="267843" y="267462"/>
                    </a:lnTo>
                    <a:lnTo>
                      <a:pt x="267843" y="237744"/>
                    </a:lnTo>
                    <a:lnTo>
                      <a:pt x="178499" y="237744"/>
                    </a:lnTo>
                    <a:lnTo>
                      <a:pt x="178499" y="208026"/>
                    </a:lnTo>
                    <a:lnTo>
                      <a:pt x="118967" y="208026"/>
                    </a:lnTo>
                    <a:lnTo>
                      <a:pt x="118967" y="178308"/>
                    </a:lnTo>
                    <a:lnTo>
                      <a:pt x="89249" y="178308"/>
                    </a:lnTo>
                    <a:lnTo>
                      <a:pt x="89249" y="148590"/>
                    </a:lnTo>
                    <a:lnTo>
                      <a:pt x="118967" y="148590"/>
                    </a:lnTo>
                    <a:lnTo>
                      <a:pt x="118967" y="118872"/>
                    </a:lnTo>
                    <a:lnTo>
                      <a:pt x="178499" y="118872"/>
                    </a:lnTo>
                    <a:lnTo>
                      <a:pt x="178499" y="89154"/>
                    </a:lnTo>
                    <a:lnTo>
                      <a:pt x="238030" y="89154"/>
                    </a:lnTo>
                    <a:lnTo>
                      <a:pt x="238030" y="59436"/>
                    </a:lnTo>
                    <a:lnTo>
                      <a:pt x="327374" y="59436"/>
                    </a:lnTo>
                    <a:lnTo>
                      <a:pt x="327374" y="29718"/>
                    </a:lnTo>
                    <a:lnTo>
                      <a:pt x="208312" y="29718"/>
                    </a:lnTo>
                    <a:lnTo>
                      <a:pt x="208312" y="0"/>
                    </a:lnTo>
                    <a:lnTo>
                      <a:pt x="118967" y="0"/>
                    </a:lnTo>
                    <a:lnTo>
                      <a:pt x="118967" y="29718"/>
                    </a:lnTo>
                    <a:lnTo>
                      <a:pt x="59436" y="29718"/>
                    </a:lnTo>
                    <a:lnTo>
                      <a:pt x="59436" y="59436"/>
                    </a:lnTo>
                    <a:lnTo>
                      <a:pt x="29718" y="59436"/>
                    </a:lnTo>
                    <a:lnTo>
                      <a:pt x="29718" y="29718"/>
                    </a:lnTo>
                    <a:lnTo>
                      <a:pt x="0" y="29718"/>
                    </a:lnTo>
                    <a:lnTo>
                      <a:pt x="0" y="89249"/>
                    </a:lnTo>
                    <a:lnTo>
                      <a:pt x="29718" y="89249"/>
                    </a:lnTo>
                    <a:lnTo>
                      <a:pt x="29718" y="178594"/>
                    </a:lnTo>
                    <a:lnTo>
                      <a:pt x="59436" y="178594"/>
                    </a:lnTo>
                    <a:lnTo>
                      <a:pt x="59436" y="238125"/>
                    </a:lnTo>
                    <a:lnTo>
                      <a:pt x="89154" y="238125"/>
                    </a:lnTo>
                    <a:lnTo>
                      <a:pt x="89154" y="297656"/>
                    </a:lnTo>
                    <a:lnTo>
                      <a:pt x="118872" y="297656"/>
                    </a:lnTo>
                    <a:lnTo>
                      <a:pt x="118872" y="357188"/>
                    </a:lnTo>
                    <a:lnTo>
                      <a:pt x="148590" y="357188"/>
                    </a:lnTo>
                    <a:lnTo>
                      <a:pt x="148590" y="386905"/>
                    </a:lnTo>
                    <a:lnTo>
                      <a:pt x="178308" y="386905"/>
                    </a:lnTo>
                    <a:lnTo>
                      <a:pt x="178308" y="416623"/>
                    </a:lnTo>
                    <a:lnTo>
                      <a:pt x="208026" y="416623"/>
                    </a:lnTo>
                    <a:lnTo>
                      <a:pt x="208026" y="446341"/>
                    </a:lnTo>
                    <a:lnTo>
                      <a:pt x="237744" y="446341"/>
                    </a:lnTo>
                    <a:lnTo>
                      <a:pt x="237744" y="476059"/>
                    </a:lnTo>
                    <a:lnTo>
                      <a:pt x="297275" y="476059"/>
                    </a:lnTo>
                    <a:lnTo>
                      <a:pt x="297275" y="505778"/>
                    </a:lnTo>
                    <a:lnTo>
                      <a:pt x="416338" y="505778"/>
                    </a:lnTo>
                    <a:lnTo>
                      <a:pt x="416338" y="476059"/>
                    </a:lnTo>
                    <a:lnTo>
                      <a:pt x="475869" y="476059"/>
                    </a:lnTo>
                    <a:lnTo>
                      <a:pt x="475869" y="446341"/>
                    </a:lnTo>
                    <a:lnTo>
                      <a:pt x="505587" y="446341"/>
                    </a:lnTo>
                    <a:lnTo>
                      <a:pt x="505587" y="416623"/>
                    </a:lnTo>
                    <a:lnTo>
                      <a:pt x="535305" y="416623"/>
                    </a:lnTo>
                    <a:lnTo>
                      <a:pt x="535305" y="386905"/>
                    </a:lnTo>
                    <a:lnTo>
                      <a:pt x="565023" y="386905"/>
                    </a:lnTo>
                    <a:lnTo>
                      <a:pt x="565023" y="357188"/>
                    </a:lnTo>
                    <a:lnTo>
                      <a:pt x="594741" y="357188"/>
                    </a:lnTo>
                    <a:lnTo>
                      <a:pt x="594741" y="297656"/>
                    </a:lnTo>
                    <a:lnTo>
                      <a:pt x="624459" y="297656"/>
                    </a:lnTo>
                    <a:lnTo>
                      <a:pt x="624459" y="238125"/>
                    </a:lnTo>
                    <a:lnTo>
                      <a:pt x="654177" y="238125"/>
                    </a:lnTo>
                    <a:lnTo>
                      <a:pt x="654177" y="178594"/>
                    </a:lnTo>
                    <a:lnTo>
                      <a:pt x="683895" y="178594"/>
                    </a:lnTo>
                    <a:lnTo>
                      <a:pt x="683895" y="89249"/>
                    </a:lnTo>
                    <a:lnTo>
                      <a:pt x="713613" y="89249"/>
                    </a:lnTo>
                    <a:lnTo>
                      <a:pt x="713613" y="29718"/>
                    </a:lnTo>
                    <a:lnTo>
                      <a:pt x="683895" y="29718"/>
                    </a:lnTo>
                    <a:close/>
                    <a:moveTo>
                      <a:pt x="89345" y="59436"/>
                    </a:moveTo>
                    <a:lnTo>
                      <a:pt x="119063" y="59436"/>
                    </a:lnTo>
                    <a:lnTo>
                      <a:pt x="119063" y="89154"/>
                    </a:lnTo>
                    <a:lnTo>
                      <a:pt x="89345" y="89154"/>
                    </a:lnTo>
                    <a:lnTo>
                      <a:pt x="89345" y="59436"/>
                    </a:lnTo>
                    <a:close/>
                    <a:moveTo>
                      <a:pt x="238125" y="327279"/>
                    </a:moveTo>
                    <a:lnTo>
                      <a:pt x="208407" y="327279"/>
                    </a:lnTo>
                    <a:lnTo>
                      <a:pt x="208407" y="356997"/>
                    </a:lnTo>
                    <a:lnTo>
                      <a:pt x="178689" y="356997"/>
                    </a:lnTo>
                    <a:lnTo>
                      <a:pt x="178689" y="327279"/>
                    </a:lnTo>
                    <a:lnTo>
                      <a:pt x="148971" y="327279"/>
                    </a:lnTo>
                    <a:lnTo>
                      <a:pt x="148971" y="297561"/>
                    </a:lnTo>
                    <a:lnTo>
                      <a:pt x="178689" y="297561"/>
                    </a:lnTo>
                    <a:lnTo>
                      <a:pt x="178689" y="267843"/>
                    </a:lnTo>
                    <a:lnTo>
                      <a:pt x="208407" y="267843"/>
                    </a:lnTo>
                    <a:lnTo>
                      <a:pt x="208407" y="297561"/>
                    </a:lnTo>
                    <a:lnTo>
                      <a:pt x="238125" y="297561"/>
                    </a:lnTo>
                    <a:lnTo>
                      <a:pt x="238125" y="327279"/>
                    </a:lnTo>
                    <a:close/>
                    <a:moveTo>
                      <a:pt x="357188" y="416623"/>
                    </a:moveTo>
                    <a:lnTo>
                      <a:pt x="327470" y="416623"/>
                    </a:lnTo>
                    <a:lnTo>
                      <a:pt x="327470" y="386905"/>
                    </a:lnTo>
                    <a:lnTo>
                      <a:pt x="357188" y="386905"/>
                    </a:lnTo>
                    <a:lnTo>
                      <a:pt x="357188" y="416623"/>
                    </a:lnTo>
                    <a:close/>
                    <a:moveTo>
                      <a:pt x="505968" y="386905"/>
                    </a:moveTo>
                    <a:lnTo>
                      <a:pt x="476250" y="386905"/>
                    </a:lnTo>
                    <a:lnTo>
                      <a:pt x="476250" y="416623"/>
                    </a:lnTo>
                    <a:lnTo>
                      <a:pt x="446532" y="416623"/>
                    </a:lnTo>
                    <a:lnTo>
                      <a:pt x="446532" y="386905"/>
                    </a:lnTo>
                    <a:lnTo>
                      <a:pt x="416814" y="386905"/>
                    </a:lnTo>
                    <a:lnTo>
                      <a:pt x="416814" y="357188"/>
                    </a:lnTo>
                    <a:lnTo>
                      <a:pt x="446532" y="357188"/>
                    </a:lnTo>
                    <a:lnTo>
                      <a:pt x="446532" y="327470"/>
                    </a:lnTo>
                    <a:lnTo>
                      <a:pt x="476250" y="327470"/>
                    </a:lnTo>
                    <a:lnTo>
                      <a:pt x="476250" y="357188"/>
                    </a:lnTo>
                    <a:lnTo>
                      <a:pt x="505968" y="357188"/>
                    </a:lnTo>
                    <a:lnTo>
                      <a:pt x="505968" y="386905"/>
                    </a:lnTo>
                    <a:close/>
                    <a:moveTo>
                      <a:pt x="565499" y="297561"/>
                    </a:moveTo>
                    <a:lnTo>
                      <a:pt x="535781" y="297561"/>
                    </a:lnTo>
                    <a:lnTo>
                      <a:pt x="535781" y="267843"/>
                    </a:lnTo>
                    <a:lnTo>
                      <a:pt x="565499" y="267843"/>
                    </a:lnTo>
                    <a:lnTo>
                      <a:pt x="565499" y="297561"/>
                    </a:lnTo>
                    <a:close/>
                    <a:moveTo>
                      <a:pt x="654844" y="118967"/>
                    </a:moveTo>
                    <a:lnTo>
                      <a:pt x="625126" y="118967"/>
                    </a:lnTo>
                    <a:lnTo>
                      <a:pt x="625126" y="89249"/>
                    </a:lnTo>
                    <a:lnTo>
                      <a:pt x="654844" y="89249"/>
                    </a:lnTo>
                    <a:lnTo>
                      <a:pt x="654844" y="11896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0" name="Google Shape;3090;p44"/>
              <p:cNvSpPr/>
              <p:nvPr/>
            </p:nvSpPr>
            <p:spPr>
              <a:xfrm>
                <a:off x="6689502" y="49160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1" name="Google Shape;3091;p44"/>
              <p:cNvSpPr/>
              <p:nvPr/>
            </p:nvSpPr>
            <p:spPr>
              <a:xfrm>
                <a:off x="6957440"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2" name="Google Shape;3092;p44"/>
              <p:cNvSpPr/>
              <p:nvPr/>
            </p:nvSpPr>
            <p:spPr>
              <a:xfrm>
                <a:off x="7046689"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3" name="Google Shape;3093;p44"/>
              <p:cNvSpPr/>
              <p:nvPr/>
            </p:nvSpPr>
            <p:spPr>
              <a:xfrm>
                <a:off x="6749033" y="3993356"/>
                <a:ext cx="238125" cy="267938"/>
              </a:xfrm>
              <a:custGeom>
                <a:rect b="b" l="l" r="r" t="t"/>
                <a:pathLst>
                  <a:path extrusionOk="0" h="267938" w="238125">
                    <a:moveTo>
                      <a:pt x="238125" y="0"/>
                    </a:moveTo>
                    <a:lnTo>
                      <a:pt x="238125" y="29813"/>
                    </a:lnTo>
                    <a:lnTo>
                      <a:pt x="208407" y="29813"/>
                    </a:lnTo>
                    <a:lnTo>
                      <a:pt x="208407" y="89249"/>
                    </a:lnTo>
                    <a:lnTo>
                      <a:pt x="178594" y="89249"/>
                    </a:lnTo>
                    <a:lnTo>
                      <a:pt x="178594" y="119063"/>
                    </a:lnTo>
                    <a:lnTo>
                      <a:pt x="148876" y="119063"/>
                    </a:lnTo>
                    <a:lnTo>
                      <a:pt x="148876" y="178594"/>
                    </a:lnTo>
                    <a:lnTo>
                      <a:pt x="178594" y="178594"/>
                    </a:lnTo>
                    <a:lnTo>
                      <a:pt x="178594" y="208312"/>
                    </a:lnTo>
                    <a:lnTo>
                      <a:pt x="208407" y="208312"/>
                    </a:lnTo>
                    <a:lnTo>
                      <a:pt x="208407" y="238125"/>
                    </a:lnTo>
                    <a:lnTo>
                      <a:pt x="148876" y="238125"/>
                    </a:lnTo>
                    <a:lnTo>
                      <a:pt x="148876" y="267938"/>
                    </a:lnTo>
                    <a:lnTo>
                      <a:pt x="89345" y="267938"/>
                    </a:lnTo>
                    <a:lnTo>
                      <a:pt x="89345" y="238125"/>
                    </a:lnTo>
                    <a:lnTo>
                      <a:pt x="29813" y="238125"/>
                    </a:lnTo>
                    <a:lnTo>
                      <a:pt x="29813" y="208312"/>
                    </a:lnTo>
                    <a:lnTo>
                      <a:pt x="59531" y="208312"/>
                    </a:lnTo>
                    <a:lnTo>
                      <a:pt x="59531" y="178594"/>
                    </a:lnTo>
                    <a:lnTo>
                      <a:pt x="89345" y="178594"/>
                    </a:lnTo>
                    <a:lnTo>
                      <a:pt x="89345" y="119063"/>
                    </a:lnTo>
                    <a:lnTo>
                      <a:pt x="59531" y="119063"/>
                    </a:lnTo>
                    <a:lnTo>
                      <a:pt x="59531" y="89249"/>
                    </a:lnTo>
                    <a:lnTo>
                      <a:pt x="148876" y="89249"/>
                    </a:lnTo>
                    <a:lnTo>
                      <a:pt x="148876" y="59531"/>
                    </a:lnTo>
                    <a:lnTo>
                      <a:pt x="59531" y="59531"/>
                    </a:lnTo>
                    <a:lnTo>
                      <a:pt x="59531" y="89249"/>
                    </a:lnTo>
                    <a:lnTo>
                      <a:pt x="29813" y="89249"/>
                    </a:lnTo>
                    <a:lnTo>
                      <a:pt x="29813" y="29813"/>
                    </a:lnTo>
                    <a:lnTo>
                      <a:pt x="0" y="29813"/>
                    </a:lnTo>
                    <a:lnTo>
                      <a:pt x="0" y="0"/>
                    </a:lnTo>
                    <a:lnTo>
                      <a:pt x="59531" y="0"/>
                    </a:lnTo>
                    <a:lnTo>
                      <a:pt x="59531" y="29813"/>
                    </a:lnTo>
                    <a:lnTo>
                      <a:pt x="178594" y="29813"/>
                    </a:lnTo>
                    <a:lnTo>
                      <a:pt x="178594" y="0"/>
                    </a:lnTo>
                    <a:lnTo>
                      <a:pt x="238125" y="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4" name="Google Shape;3094;p44"/>
              <p:cNvSpPr/>
              <p:nvPr/>
            </p:nvSpPr>
            <p:spPr>
              <a:xfrm>
                <a:off x="6778846"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5" name="Google Shape;3095;p44"/>
              <p:cNvSpPr/>
              <p:nvPr/>
            </p:nvSpPr>
            <p:spPr>
              <a:xfrm>
                <a:off x="6808564"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6" name="Google Shape;3096;p44"/>
              <p:cNvSpPr/>
              <p:nvPr/>
            </p:nvSpPr>
            <p:spPr>
              <a:xfrm>
                <a:off x="6927627"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7" name="Google Shape;3097;p44"/>
              <p:cNvSpPr/>
              <p:nvPr/>
            </p:nvSpPr>
            <p:spPr>
              <a:xfrm>
                <a:off x="6897909"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8" name="Google Shape;3098;p44"/>
              <p:cNvSpPr/>
              <p:nvPr/>
            </p:nvSpPr>
            <p:spPr>
              <a:xfrm>
                <a:off x="6808564" y="4052887"/>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9" name="Google Shape;3099;p44"/>
              <p:cNvSpPr/>
              <p:nvPr/>
            </p:nvSpPr>
            <p:spPr>
              <a:xfrm>
                <a:off x="6838378" y="4112418"/>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0" name="Google Shape;3100;p44"/>
              <p:cNvSpPr/>
              <p:nvPr/>
            </p:nvSpPr>
            <p:spPr>
              <a:xfrm>
                <a:off x="6808564"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1" name="Google Shape;3101;p44"/>
              <p:cNvSpPr/>
              <p:nvPr/>
            </p:nvSpPr>
            <p:spPr>
              <a:xfrm>
                <a:off x="6897909"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2" name="Google Shape;3102;p44"/>
              <p:cNvSpPr/>
              <p:nvPr/>
            </p:nvSpPr>
            <p:spPr>
              <a:xfrm>
                <a:off x="6927627"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3" name="Google Shape;3103;p44"/>
              <p:cNvSpPr/>
              <p:nvPr/>
            </p:nvSpPr>
            <p:spPr>
              <a:xfrm>
                <a:off x="6778846"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4" name="Google Shape;3104;p44"/>
              <p:cNvSpPr/>
              <p:nvPr/>
            </p:nvSpPr>
            <p:spPr>
              <a:xfrm>
                <a:off x="6749033"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5" name="Google Shape;3105;p44"/>
              <p:cNvSpPr/>
              <p:nvPr/>
            </p:nvSpPr>
            <p:spPr>
              <a:xfrm>
                <a:off x="6927627"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6" name="Google Shape;3106;p44"/>
              <p:cNvSpPr/>
              <p:nvPr/>
            </p:nvSpPr>
            <p:spPr>
              <a:xfrm>
                <a:off x="6808564" y="4023169"/>
                <a:ext cx="119062" cy="29718"/>
              </a:xfrm>
              <a:custGeom>
                <a:rect b="b" l="l" r="r" t="t"/>
                <a:pathLst>
                  <a:path extrusionOk="0" h="29718" w="119062">
                    <a:moveTo>
                      <a:pt x="0" y="0"/>
                    </a:moveTo>
                    <a:lnTo>
                      <a:pt x="119062" y="0"/>
                    </a:lnTo>
                    <a:lnTo>
                      <a:pt x="119062"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7" name="Google Shape;3107;p44"/>
              <p:cNvSpPr/>
              <p:nvPr/>
            </p:nvSpPr>
            <p:spPr>
              <a:xfrm>
                <a:off x="6481190" y="476726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8" name="Google Shape;3108;p44"/>
              <p:cNvSpPr/>
              <p:nvPr/>
            </p:nvSpPr>
            <p:spPr>
              <a:xfrm>
                <a:off x="6510908" y="4796980"/>
                <a:ext cx="89344" cy="208407"/>
              </a:xfrm>
              <a:custGeom>
                <a:rect b="b" l="l" r="r" t="t"/>
                <a:pathLst>
                  <a:path extrusionOk="0" h="208407" w="89344">
                    <a:moveTo>
                      <a:pt x="89345" y="119063"/>
                    </a:moveTo>
                    <a:lnTo>
                      <a:pt x="89345" y="208407"/>
                    </a:lnTo>
                    <a:lnTo>
                      <a:pt x="59531" y="208407"/>
                    </a:lnTo>
                    <a:lnTo>
                      <a:pt x="59531" y="148876"/>
                    </a:lnTo>
                    <a:lnTo>
                      <a:pt x="29813" y="148876"/>
                    </a:lnTo>
                    <a:lnTo>
                      <a:pt x="29813" y="89345"/>
                    </a:lnTo>
                    <a:lnTo>
                      <a:pt x="0" y="89345"/>
                    </a:lnTo>
                    <a:lnTo>
                      <a:pt x="0" y="0"/>
                    </a:lnTo>
                    <a:lnTo>
                      <a:pt x="29813" y="0"/>
                    </a:lnTo>
                    <a:lnTo>
                      <a:pt x="29813" y="59627"/>
                    </a:lnTo>
                    <a:lnTo>
                      <a:pt x="59531" y="59627"/>
                    </a:lnTo>
                    <a:lnTo>
                      <a:pt x="59531" y="119063"/>
                    </a:lnTo>
                    <a:lnTo>
                      <a:pt x="89345" y="11906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9" name="Google Shape;3109;p44"/>
              <p:cNvSpPr/>
              <p:nvPr/>
            </p:nvSpPr>
            <p:spPr>
              <a:xfrm>
                <a:off x="6600253" y="4975669"/>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0" name="Google Shape;3110;p44"/>
              <p:cNvSpPr/>
              <p:nvPr/>
            </p:nvSpPr>
            <p:spPr>
              <a:xfrm>
                <a:off x="6689502" y="5064918"/>
                <a:ext cx="148875" cy="119062"/>
              </a:xfrm>
              <a:custGeom>
                <a:rect b="b" l="l" r="r" t="t"/>
                <a:pathLst>
                  <a:path extrusionOk="0" h="119062" w="148875">
                    <a:moveTo>
                      <a:pt x="148876" y="89249"/>
                    </a:moveTo>
                    <a:lnTo>
                      <a:pt x="148876" y="119063"/>
                    </a:lnTo>
                    <a:lnTo>
                      <a:pt x="89345" y="119063"/>
                    </a:lnTo>
                    <a:lnTo>
                      <a:pt x="89345" y="89249"/>
                    </a:lnTo>
                    <a:lnTo>
                      <a:pt x="29813" y="89249"/>
                    </a:lnTo>
                    <a:lnTo>
                      <a:pt x="29813" y="59531"/>
                    </a:lnTo>
                    <a:lnTo>
                      <a:pt x="0" y="59531"/>
                    </a:lnTo>
                    <a:lnTo>
                      <a:pt x="0" y="0"/>
                    </a:lnTo>
                    <a:lnTo>
                      <a:pt x="29813" y="0"/>
                    </a:lnTo>
                    <a:lnTo>
                      <a:pt x="29813" y="29813"/>
                    </a:lnTo>
                    <a:lnTo>
                      <a:pt x="59531" y="29813"/>
                    </a:lnTo>
                    <a:lnTo>
                      <a:pt x="59531" y="59531"/>
                    </a:lnTo>
                    <a:lnTo>
                      <a:pt x="119063" y="59531"/>
                    </a:lnTo>
                    <a:lnTo>
                      <a:pt x="119063" y="89249"/>
                    </a:lnTo>
                    <a:lnTo>
                      <a:pt x="148876" y="8924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1" name="Google Shape;3111;p44"/>
              <p:cNvSpPr/>
              <p:nvPr/>
            </p:nvSpPr>
            <p:spPr>
              <a:xfrm>
                <a:off x="6629970" y="5005387"/>
                <a:ext cx="59531" cy="59531"/>
              </a:xfrm>
              <a:custGeom>
                <a:rect b="b" l="l" r="r" t="t"/>
                <a:pathLst>
                  <a:path extrusionOk="0" h="59531" w="59531">
                    <a:moveTo>
                      <a:pt x="59531" y="29718"/>
                    </a:moveTo>
                    <a:lnTo>
                      <a:pt x="59531" y="59531"/>
                    </a:lnTo>
                    <a:lnTo>
                      <a:pt x="0" y="59531"/>
                    </a:lnTo>
                    <a:lnTo>
                      <a:pt x="0" y="0"/>
                    </a:lnTo>
                    <a:lnTo>
                      <a:pt x="29813" y="0"/>
                    </a:lnTo>
                    <a:lnTo>
                      <a:pt x="29813" y="29718"/>
                    </a:lnTo>
                    <a:lnTo>
                      <a:pt x="59531"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2" name="Google Shape;3112;p44"/>
              <p:cNvSpPr/>
              <p:nvPr/>
            </p:nvSpPr>
            <p:spPr>
              <a:xfrm>
                <a:off x="6659784"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13" name="Google Shape;3113;p44"/>
              <p:cNvGrpSpPr/>
              <p:nvPr/>
            </p:nvGrpSpPr>
            <p:grpSpPr>
              <a:xfrm>
                <a:off x="6451662" y="4350734"/>
                <a:ext cx="833056" cy="595122"/>
                <a:chOff x="6451662" y="4350734"/>
                <a:chExt cx="833056" cy="595122"/>
              </a:xfrm>
            </p:grpSpPr>
            <p:sp>
              <p:nvSpPr>
                <p:cNvPr id="3114" name="Google Shape;3114;p44"/>
                <p:cNvSpPr/>
                <p:nvPr/>
              </p:nvSpPr>
              <p:spPr>
                <a:xfrm>
                  <a:off x="7106221" y="4618482"/>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5" name="Google Shape;3115;p44"/>
                <p:cNvSpPr/>
                <p:nvPr/>
              </p:nvSpPr>
              <p:spPr>
                <a:xfrm>
                  <a:off x="7046689" y="4588668"/>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6" name="Google Shape;3116;p44"/>
                <p:cNvSpPr/>
                <p:nvPr/>
              </p:nvSpPr>
              <p:spPr>
                <a:xfrm>
                  <a:off x="6987158" y="4648200"/>
                  <a:ext cx="59531" cy="59531"/>
                </a:xfrm>
                <a:custGeom>
                  <a:rect b="b" l="l" r="r" t="t"/>
                  <a:pathLst>
                    <a:path extrusionOk="0" h="59531" w="59531">
                      <a:moveTo>
                        <a:pt x="59531" y="0"/>
                      </a:moveTo>
                      <a:lnTo>
                        <a:pt x="59531" y="29718"/>
                      </a:lnTo>
                      <a:lnTo>
                        <a:pt x="29813" y="29718"/>
                      </a:lnTo>
                      <a:lnTo>
                        <a:pt x="29813" y="59531"/>
                      </a:lnTo>
                      <a:lnTo>
                        <a:pt x="0" y="59531"/>
                      </a:lnTo>
                      <a:lnTo>
                        <a:pt x="0" y="0"/>
                      </a:lnTo>
                      <a:lnTo>
                        <a:pt x="59531"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7" name="Google Shape;3117;p44"/>
                <p:cNvSpPr/>
                <p:nvPr/>
              </p:nvSpPr>
              <p:spPr>
                <a:xfrm>
                  <a:off x="7046689" y="464820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8" name="Google Shape;3118;p44"/>
                <p:cNvSpPr/>
                <p:nvPr/>
              </p:nvSpPr>
              <p:spPr>
                <a:xfrm>
                  <a:off x="6451662" y="4350734"/>
                  <a:ext cx="833056" cy="595122"/>
                </a:xfrm>
                <a:custGeom>
                  <a:rect b="b" l="l" r="r" t="t"/>
                  <a:pathLst>
                    <a:path extrusionOk="0" h="595122" w="833056">
                      <a:moveTo>
                        <a:pt x="803434" y="267748"/>
                      </a:moveTo>
                      <a:lnTo>
                        <a:pt x="803434" y="208217"/>
                      </a:lnTo>
                      <a:lnTo>
                        <a:pt x="773716" y="208217"/>
                      </a:lnTo>
                      <a:lnTo>
                        <a:pt x="773716" y="148685"/>
                      </a:lnTo>
                      <a:lnTo>
                        <a:pt x="743998" y="148685"/>
                      </a:lnTo>
                      <a:lnTo>
                        <a:pt x="743998" y="118967"/>
                      </a:lnTo>
                      <a:lnTo>
                        <a:pt x="684467" y="118967"/>
                      </a:lnTo>
                      <a:lnTo>
                        <a:pt x="684467" y="89249"/>
                      </a:lnTo>
                      <a:lnTo>
                        <a:pt x="565404" y="89249"/>
                      </a:lnTo>
                      <a:lnTo>
                        <a:pt x="565404" y="118967"/>
                      </a:lnTo>
                      <a:lnTo>
                        <a:pt x="505873" y="118967"/>
                      </a:lnTo>
                      <a:lnTo>
                        <a:pt x="505873" y="148685"/>
                      </a:lnTo>
                      <a:lnTo>
                        <a:pt x="476155" y="148685"/>
                      </a:lnTo>
                      <a:lnTo>
                        <a:pt x="476155" y="178403"/>
                      </a:lnTo>
                      <a:lnTo>
                        <a:pt x="446437" y="178403"/>
                      </a:lnTo>
                      <a:lnTo>
                        <a:pt x="446437" y="148685"/>
                      </a:lnTo>
                      <a:lnTo>
                        <a:pt x="476155" y="148685"/>
                      </a:lnTo>
                      <a:lnTo>
                        <a:pt x="476155" y="118967"/>
                      </a:lnTo>
                      <a:lnTo>
                        <a:pt x="505873" y="118967"/>
                      </a:lnTo>
                      <a:lnTo>
                        <a:pt x="505873" y="89249"/>
                      </a:lnTo>
                      <a:lnTo>
                        <a:pt x="476155" y="89249"/>
                      </a:lnTo>
                      <a:lnTo>
                        <a:pt x="476155" y="29718"/>
                      </a:lnTo>
                      <a:lnTo>
                        <a:pt x="505873" y="29718"/>
                      </a:lnTo>
                      <a:lnTo>
                        <a:pt x="505873" y="0"/>
                      </a:lnTo>
                      <a:lnTo>
                        <a:pt x="446342" y="0"/>
                      </a:lnTo>
                      <a:lnTo>
                        <a:pt x="446342" y="29718"/>
                      </a:lnTo>
                      <a:lnTo>
                        <a:pt x="386810" y="29718"/>
                      </a:lnTo>
                      <a:lnTo>
                        <a:pt x="386810" y="0"/>
                      </a:lnTo>
                      <a:lnTo>
                        <a:pt x="327279" y="0"/>
                      </a:lnTo>
                      <a:lnTo>
                        <a:pt x="327279" y="29718"/>
                      </a:lnTo>
                      <a:lnTo>
                        <a:pt x="356997" y="29718"/>
                      </a:lnTo>
                      <a:lnTo>
                        <a:pt x="356997" y="89249"/>
                      </a:lnTo>
                      <a:lnTo>
                        <a:pt x="327279" y="89249"/>
                      </a:lnTo>
                      <a:lnTo>
                        <a:pt x="327279" y="118967"/>
                      </a:lnTo>
                      <a:lnTo>
                        <a:pt x="356997" y="118967"/>
                      </a:lnTo>
                      <a:lnTo>
                        <a:pt x="356997" y="148685"/>
                      </a:lnTo>
                      <a:lnTo>
                        <a:pt x="386715" y="148685"/>
                      </a:lnTo>
                      <a:lnTo>
                        <a:pt x="386715" y="178403"/>
                      </a:lnTo>
                      <a:lnTo>
                        <a:pt x="356997" y="178403"/>
                      </a:lnTo>
                      <a:lnTo>
                        <a:pt x="356997" y="148685"/>
                      </a:lnTo>
                      <a:lnTo>
                        <a:pt x="327279" y="148685"/>
                      </a:lnTo>
                      <a:lnTo>
                        <a:pt x="327279" y="118967"/>
                      </a:lnTo>
                      <a:lnTo>
                        <a:pt x="267748" y="118967"/>
                      </a:lnTo>
                      <a:lnTo>
                        <a:pt x="267748" y="89249"/>
                      </a:lnTo>
                      <a:lnTo>
                        <a:pt x="148685" y="89249"/>
                      </a:lnTo>
                      <a:lnTo>
                        <a:pt x="148685" y="118967"/>
                      </a:lnTo>
                      <a:lnTo>
                        <a:pt x="89154" y="118967"/>
                      </a:lnTo>
                      <a:lnTo>
                        <a:pt x="89154" y="148685"/>
                      </a:lnTo>
                      <a:lnTo>
                        <a:pt x="59436" y="148685"/>
                      </a:lnTo>
                      <a:lnTo>
                        <a:pt x="59436" y="208217"/>
                      </a:lnTo>
                      <a:lnTo>
                        <a:pt x="29718" y="208217"/>
                      </a:lnTo>
                      <a:lnTo>
                        <a:pt x="29718" y="267748"/>
                      </a:lnTo>
                      <a:lnTo>
                        <a:pt x="0" y="267748"/>
                      </a:lnTo>
                      <a:lnTo>
                        <a:pt x="0" y="386810"/>
                      </a:lnTo>
                      <a:lnTo>
                        <a:pt x="29718" y="386810"/>
                      </a:lnTo>
                      <a:lnTo>
                        <a:pt x="29718" y="416528"/>
                      </a:lnTo>
                      <a:lnTo>
                        <a:pt x="59436" y="416528"/>
                      </a:lnTo>
                      <a:lnTo>
                        <a:pt x="59436" y="356997"/>
                      </a:lnTo>
                      <a:lnTo>
                        <a:pt x="29718" y="356997"/>
                      </a:lnTo>
                      <a:lnTo>
                        <a:pt x="29718" y="297466"/>
                      </a:lnTo>
                      <a:lnTo>
                        <a:pt x="59436" y="297466"/>
                      </a:lnTo>
                      <a:lnTo>
                        <a:pt x="59436" y="237935"/>
                      </a:lnTo>
                      <a:lnTo>
                        <a:pt x="89154" y="237935"/>
                      </a:lnTo>
                      <a:lnTo>
                        <a:pt x="89154" y="178403"/>
                      </a:lnTo>
                      <a:lnTo>
                        <a:pt x="118872" y="178403"/>
                      </a:lnTo>
                      <a:lnTo>
                        <a:pt x="118872" y="148685"/>
                      </a:lnTo>
                      <a:lnTo>
                        <a:pt x="178403" y="148685"/>
                      </a:lnTo>
                      <a:lnTo>
                        <a:pt x="178403" y="118967"/>
                      </a:lnTo>
                      <a:lnTo>
                        <a:pt x="237935" y="118967"/>
                      </a:lnTo>
                      <a:lnTo>
                        <a:pt x="237935" y="148685"/>
                      </a:lnTo>
                      <a:lnTo>
                        <a:pt x="297466" y="148685"/>
                      </a:lnTo>
                      <a:lnTo>
                        <a:pt x="297466" y="178403"/>
                      </a:lnTo>
                      <a:lnTo>
                        <a:pt x="327184" y="178403"/>
                      </a:lnTo>
                      <a:lnTo>
                        <a:pt x="327184" y="208121"/>
                      </a:lnTo>
                      <a:lnTo>
                        <a:pt x="297466" y="208121"/>
                      </a:lnTo>
                      <a:lnTo>
                        <a:pt x="297466" y="178403"/>
                      </a:lnTo>
                      <a:lnTo>
                        <a:pt x="237935" y="178403"/>
                      </a:lnTo>
                      <a:lnTo>
                        <a:pt x="237935" y="148685"/>
                      </a:lnTo>
                      <a:lnTo>
                        <a:pt x="178403" y="148685"/>
                      </a:lnTo>
                      <a:lnTo>
                        <a:pt x="178403" y="178403"/>
                      </a:lnTo>
                      <a:lnTo>
                        <a:pt x="118872" y="178403"/>
                      </a:lnTo>
                      <a:lnTo>
                        <a:pt x="118872" y="237935"/>
                      </a:lnTo>
                      <a:lnTo>
                        <a:pt x="89154" y="237935"/>
                      </a:lnTo>
                      <a:lnTo>
                        <a:pt x="89154" y="297466"/>
                      </a:lnTo>
                      <a:lnTo>
                        <a:pt x="118872" y="297466"/>
                      </a:lnTo>
                      <a:lnTo>
                        <a:pt x="118872" y="267748"/>
                      </a:lnTo>
                      <a:lnTo>
                        <a:pt x="178403" y="267748"/>
                      </a:lnTo>
                      <a:lnTo>
                        <a:pt x="178403" y="238030"/>
                      </a:lnTo>
                      <a:lnTo>
                        <a:pt x="267748" y="238030"/>
                      </a:lnTo>
                      <a:lnTo>
                        <a:pt x="267748" y="267748"/>
                      </a:lnTo>
                      <a:lnTo>
                        <a:pt x="386810" y="267748"/>
                      </a:lnTo>
                      <a:lnTo>
                        <a:pt x="386810" y="297466"/>
                      </a:lnTo>
                      <a:lnTo>
                        <a:pt x="535591" y="297466"/>
                      </a:lnTo>
                      <a:lnTo>
                        <a:pt x="535591" y="267748"/>
                      </a:lnTo>
                      <a:lnTo>
                        <a:pt x="595122" y="267748"/>
                      </a:lnTo>
                      <a:lnTo>
                        <a:pt x="595122" y="208217"/>
                      </a:lnTo>
                      <a:lnTo>
                        <a:pt x="654653" y="208217"/>
                      </a:lnTo>
                      <a:lnTo>
                        <a:pt x="654653" y="237935"/>
                      </a:lnTo>
                      <a:lnTo>
                        <a:pt x="714185" y="237935"/>
                      </a:lnTo>
                      <a:lnTo>
                        <a:pt x="714185" y="178689"/>
                      </a:lnTo>
                      <a:lnTo>
                        <a:pt x="654653" y="178689"/>
                      </a:lnTo>
                      <a:lnTo>
                        <a:pt x="654653" y="148971"/>
                      </a:lnTo>
                      <a:lnTo>
                        <a:pt x="595122" y="148971"/>
                      </a:lnTo>
                      <a:lnTo>
                        <a:pt x="595122" y="178689"/>
                      </a:lnTo>
                      <a:lnTo>
                        <a:pt x="535591" y="178689"/>
                      </a:lnTo>
                      <a:lnTo>
                        <a:pt x="535591" y="208407"/>
                      </a:lnTo>
                      <a:lnTo>
                        <a:pt x="505873" y="208407"/>
                      </a:lnTo>
                      <a:lnTo>
                        <a:pt x="505873" y="178308"/>
                      </a:lnTo>
                      <a:lnTo>
                        <a:pt x="535591" y="178308"/>
                      </a:lnTo>
                      <a:lnTo>
                        <a:pt x="535591" y="148590"/>
                      </a:lnTo>
                      <a:lnTo>
                        <a:pt x="595122" y="148590"/>
                      </a:lnTo>
                      <a:lnTo>
                        <a:pt x="595122" y="118872"/>
                      </a:lnTo>
                      <a:lnTo>
                        <a:pt x="654653" y="118872"/>
                      </a:lnTo>
                      <a:lnTo>
                        <a:pt x="654653" y="148590"/>
                      </a:lnTo>
                      <a:lnTo>
                        <a:pt x="714185" y="148590"/>
                      </a:lnTo>
                      <a:lnTo>
                        <a:pt x="714185" y="178308"/>
                      </a:lnTo>
                      <a:lnTo>
                        <a:pt x="743903" y="178308"/>
                      </a:lnTo>
                      <a:lnTo>
                        <a:pt x="743903" y="237839"/>
                      </a:lnTo>
                      <a:lnTo>
                        <a:pt x="773621" y="237839"/>
                      </a:lnTo>
                      <a:lnTo>
                        <a:pt x="773621" y="297371"/>
                      </a:lnTo>
                      <a:lnTo>
                        <a:pt x="803338" y="297371"/>
                      </a:lnTo>
                      <a:lnTo>
                        <a:pt x="803338" y="356902"/>
                      </a:lnTo>
                      <a:lnTo>
                        <a:pt x="773621" y="356902"/>
                      </a:lnTo>
                      <a:lnTo>
                        <a:pt x="773621" y="446246"/>
                      </a:lnTo>
                      <a:lnTo>
                        <a:pt x="743903" y="446246"/>
                      </a:lnTo>
                      <a:lnTo>
                        <a:pt x="743903" y="505778"/>
                      </a:lnTo>
                      <a:lnTo>
                        <a:pt x="714185" y="505778"/>
                      </a:lnTo>
                      <a:lnTo>
                        <a:pt x="714185" y="595122"/>
                      </a:lnTo>
                      <a:lnTo>
                        <a:pt x="743903" y="595122"/>
                      </a:lnTo>
                      <a:lnTo>
                        <a:pt x="743903" y="535591"/>
                      </a:lnTo>
                      <a:lnTo>
                        <a:pt x="773621" y="535591"/>
                      </a:lnTo>
                      <a:lnTo>
                        <a:pt x="773621" y="476060"/>
                      </a:lnTo>
                      <a:lnTo>
                        <a:pt x="803338" y="476060"/>
                      </a:lnTo>
                      <a:lnTo>
                        <a:pt x="803338" y="386715"/>
                      </a:lnTo>
                      <a:lnTo>
                        <a:pt x="833056" y="386715"/>
                      </a:lnTo>
                      <a:lnTo>
                        <a:pt x="833056" y="267653"/>
                      </a:lnTo>
                      <a:lnTo>
                        <a:pt x="803338" y="267653"/>
                      </a:lnTo>
                      <a:close/>
                      <a:moveTo>
                        <a:pt x="416528" y="59341"/>
                      </a:moveTo>
                      <a:lnTo>
                        <a:pt x="446246" y="59341"/>
                      </a:lnTo>
                      <a:lnTo>
                        <a:pt x="446246" y="118872"/>
                      </a:lnTo>
                      <a:lnTo>
                        <a:pt x="416528" y="118872"/>
                      </a:lnTo>
                      <a:lnTo>
                        <a:pt x="416528" y="5934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9" name="Google Shape;3119;p44"/>
                <p:cNvSpPr/>
                <p:nvPr/>
              </p:nvSpPr>
              <p:spPr>
                <a:xfrm>
                  <a:off x="7046689" y="4558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120" name="Google Shape;3120;p44"/>
              <p:cNvSpPr/>
              <p:nvPr/>
            </p:nvSpPr>
            <p:spPr>
              <a:xfrm>
                <a:off x="6719315"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1" name="Google Shape;3121;p44"/>
              <p:cNvSpPr/>
              <p:nvPr/>
            </p:nvSpPr>
            <p:spPr>
              <a:xfrm>
                <a:off x="6838378"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2" name="Google Shape;3122;p44"/>
              <p:cNvSpPr/>
              <p:nvPr/>
            </p:nvSpPr>
            <p:spPr>
              <a:xfrm>
                <a:off x="6629970" y="4707826"/>
                <a:ext cx="476345" cy="148589"/>
              </a:xfrm>
              <a:custGeom>
                <a:rect b="b" l="l" r="r" t="t"/>
                <a:pathLst>
                  <a:path extrusionOk="0" h="148589" w="476345">
                    <a:moveTo>
                      <a:pt x="416719" y="59436"/>
                    </a:moveTo>
                    <a:lnTo>
                      <a:pt x="416719" y="29718"/>
                    </a:lnTo>
                    <a:lnTo>
                      <a:pt x="357188" y="29718"/>
                    </a:lnTo>
                    <a:lnTo>
                      <a:pt x="357188" y="0"/>
                    </a:lnTo>
                    <a:lnTo>
                      <a:pt x="119063" y="0"/>
                    </a:lnTo>
                    <a:lnTo>
                      <a:pt x="119063" y="29718"/>
                    </a:lnTo>
                    <a:lnTo>
                      <a:pt x="59531" y="29718"/>
                    </a:lnTo>
                    <a:lnTo>
                      <a:pt x="59531" y="59436"/>
                    </a:lnTo>
                    <a:lnTo>
                      <a:pt x="0" y="59436"/>
                    </a:lnTo>
                    <a:lnTo>
                      <a:pt x="0" y="89154"/>
                    </a:lnTo>
                    <a:lnTo>
                      <a:pt x="59531" y="89154"/>
                    </a:lnTo>
                    <a:lnTo>
                      <a:pt x="59531" y="118872"/>
                    </a:lnTo>
                    <a:lnTo>
                      <a:pt x="148876" y="118872"/>
                    </a:lnTo>
                    <a:lnTo>
                      <a:pt x="148876" y="148590"/>
                    </a:lnTo>
                    <a:lnTo>
                      <a:pt x="327470" y="148590"/>
                    </a:lnTo>
                    <a:lnTo>
                      <a:pt x="327470" y="118872"/>
                    </a:lnTo>
                    <a:lnTo>
                      <a:pt x="416814" y="118872"/>
                    </a:lnTo>
                    <a:lnTo>
                      <a:pt x="416814" y="89154"/>
                    </a:lnTo>
                    <a:lnTo>
                      <a:pt x="476345" y="89154"/>
                    </a:lnTo>
                    <a:lnTo>
                      <a:pt x="476345" y="59436"/>
                    </a:lnTo>
                    <a:lnTo>
                      <a:pt x="416814" y="59436"/>
                    </a:lnTo>
                    <a:close/>
                    <a:moveTo>
                      <a:pt x="148876" y="89154"/>
                    </a:moveTo>
                    <a:lnTo>
                      <a:pt x="89345" y="89154"/>
                    </a:lnTo>
                    <a:lnTo>
                      <a:pt x="89345" y="59436"/>
                    </a:lnTo>
                    <a:lnTo>
                      <a:pt x="148876" y="59436"/>
                    </a:lnTo>
                    <a:lnTo>
                      <a:pt x="148876" y="89154"/>
                    </a:lnTo>
                    <a:close/>
                    <a:moveTo>
                      <a:pt x="267938" y="89154"/>
                    </a:moveTo>
                    <a:lnTo>
                      <a:pt x="208407" y="89154"/>
                    </a:lnTo>
                    <a:lnTo>
                      <a:pt x="208407" y="59436"/>
                    </a:lnTo>
                    <a:lnTo>
                      <a:pt x="267938" y="59436"/>
                    </a:lnTo>
                    <a:lnTo>
                      <a:pt x="267938" y="89154"/>
                    </a:lnTo>
                    <a:close/>
                    <a:moveTo>
                      <a:pt x="387001" y="89154"/>
                    </a:moveTo>
                    <a:lnTo>
                      <a:pt x="327470" y="89154"/>
                    </a:lnTo>
                    <a:lnTo>
                      <a:pt x="327470" y="59436"/>
                    </a:lnTo>
                    <a:lnTo>
                      <a:pt x="387001" y="59436"/>
                    </a:lnTo>
                    <a:lnTo>
                      <a:pt x="387001" y="8915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3" name="Google Shape;3123;p44"/>
              <p:cNvSpPr/>
              <p:nvPr/>
            </p:nvSpPr>
            <p:spPr>
              <a:xfrm>
                <a:off x="6957440"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124" name="Google Shape;3124;p44"/>
            <p:cNvSpPr/>
            <p:nvPr/>
          </p:nvSpPr>
          <p:spPr>
            <a:xfrm>
              <a:off x="7076503" y="45886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5" name="Google Shape;3125;p44"/>
            <p:cNvSpPr/>
            <p:nvPr/>
          </p:nvSpPr>
          <p:spPr>
            <a:xfrm>
              <a:off x="7046689" y="461848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6" name="Google Shape;3126;p44"/>
            <p:cNvSpPr/>
            <p:nvPr/>
          </p:nvSpPr>
          <p:spPr>
            <a:xfrm>
              <a:off x="6749033"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7" name="Google Shape;3127;p44"/>
            <p:cNvSpPr/>
            <p:nvPr/>
          </p:nvSpPr>
          <p:spPr>
            <a:xfrm>
              <a:off x="6659784"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8" name="Google Shape;3128;p44"/>
            <p:cNvSpPr/>
            <p:nvPr/>
          </p:nvSpPr>
          <p:spPr>
            <a:xfrm>
              <a:off x="6957440"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9" name="Google Shape;3129;p44"/>
            <p:cNvSpPr/>
            <p:nvPr/>
          </p:nvSpPr>
          <p:spPr>
            <a:xfrm>
              <a:off x="7046689"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0" name="Google Shape;3130;p44"/>
            <p:cNvSpPr/>
            <p:nvPr/>
          </p:nvSpPr>
          <p:spPr>
            <a:xfrm>
              <a:off x="7106221"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1" name="Google Shape;3131;p44"/>
            <p:cNvSpPr/>
            <p:nvPr/>
          </p:nvSpPr>
          <p:spPr>
            <a:xfrm>
              <a:off x="6600253"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2" name="Google Shape;3132;p44"/>
            <p:cNvSpPr/>
            <p:nvPr/>
          </p:nvSpPr>
          <p:spPr>
            <a:xfrm>
              <a:off x="6778846"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3" name="Google Shape;3133;p44"/>
            <p:cNvSpPr/>
            <p:nvPr/>
          </p:nvSpPr>
          <p:spPr>
            <a:xfrm>
              <a:off x="6838378" y="4380357"/>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4" name="Google Shape;3134;p44"/>
            <p:cNvSpPr/>
            <p:nvPr/>
          </p:nvSpPr>
          <p:spPr>
            <a:xfrm>
              <a:off x="6897909"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5" name="Google Shape;3135;p44"/>
            <p:cNvSpPr/>
            <p:nvPr/>
          </p:nvSpPr>
          <p:spPr>
            <a:xfrm>
              <a:off x="6778846"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6" name="Google Shape;3136;p44"/>
            <p:cNvSpPr/>
            <p:nvPr/>
          </p:nvSpPr>
          <p:spPr>
            <a:xfrm>
              <a:off x="7225283" y="4707731"/>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7" name="Google Shape;3137;p44"/>
            <p:cNvSpPr/>
            <p:nvPr/>
          </p:nvSpPr>
          <p:spPr>
            <a:xfrm>
              <a:off x="6570439" y="4529137"/>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8" name="Google Shape;3138;p44"/>
            <p:cNvSpPr/>
            <p:nvPr/>
          </p:nvSpPr>
          <p:spPr>
            <a:xfrm>
              <a:off x="6927627"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9" name="Google Shape;3139;p44"/>
            <p:cNvSpPr/>
            <p:nvPr/>
          </p:nvSpPr>
          <p:spPr>
            <a:xfrm>
              <a:off x="7046689" y="50351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0" name="Google Shape;3140;p44"/>
            <p:cNvSpPr/>
            <p:nvPr/>
          </p:nvSpPr>
          <p:spPr>
            <a:xfrm>
              <a:off x="7106221" y="49756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1" name="Google Shape;3141;p44"/>
            <p:cNvSpPr/>
            <p:nvPr/>
          </p:nvSpPr>
          <p:spPr>
            <a:xfrm>
              <a:off x="6629971" y="50053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2" name="Google Shape;3142;p44"/>
            <p:cNvSpPr/>
            <p:nvPr/>
          </p:nvSpPr>
          <p:spPr>
            <a:xfrm>
              <a:off x="6540721" y="485660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3" name="Google Shape;3143;p44"/>
            <p:cNvSpPr/>
            <p:nvPr/>
          </p:nvSpPr>
          <p:spPr>
            <a:xfrm>
              <a:off x="6778846"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44" name="Google Shape;3144;p44"/>
          <p:cNvGrpSpPr/>
          <p:nvPr/>
        </p:nvGrpSpPr>
        <p:grpSpPr>
          <a:xfrm>
            <a:off x="7422504" y="407117"/>
            <a:ext cx="892969" cy="1369314"/>
            <a:chOff x="4739829" y="1582292"/>
            <a:chExt cx="892969" cy="1369314"/>
          </a:xfrm>
        </p:grpSpPr>
        <p:sp>
          <p:nvSpPr>
            <p:cNvPr id="3145" name="Google Shape;3145;p44"/>
            <p:cNvSpPr/>
            <p:nvPr/>
          </p:nvSpPr>
          <p:spPr>
            <a:xfrm>
              <a:off x="4739829" y="1582292"/>
              <a:ext cx="892968" cy="1369314"/>
            </a:xfrm>
            <a:custGeom>
              <a:rect b="b" l="l" r="r" t="t"/>
              <a:pathLst>
                <a:path extrusionOk="0" h="1369314" w="892968">
                  <a:moveTo>
                    <a:pt x="387001" y="1339501"/>
                  </a:moveTo>
                  <a:lnTo>
                    <a:pt x="387001" y="1369314"/>
                  </a:lnTo>
                  <a:lnTo>
                    <a:pt x="684657" y="1369314"/>
                  </a:lnTo>
                  <a:lnTo>
                    <a:pt x="684657" y="1339501"/>
                  </a:lnTo>
                  <a:lnTo>
                    <a:pt x="803720" y="1339501"/>
                  </a:lnTo>
                  <a:lnTo>
                    <a:pt x="803720" y="1309688"/>
                  </a:lnTo>
                  <a:lnTo>
                    <a:pt x="833438" y="1309688"/>
                  </a:lnTo>
                  <a:lnTo>
                    <a:pt x="833438" y="1279970"/>
                  </a:lnTo>
                  <a:lnTo>
                    <a:pt x="863251" y="1279970"/>
                  </a:lnTo>
                  <a:lnTo>
                    <a:pt x="863251" y="1220438"/>
                  </a:lnTo>
                  <a:lnTo>
                    <a:pt x="833438" y="1220438"/>
                  </a:lnTo>
                  <a:lnTo>
                    <a:pt x="833438" y="1190625"/>
                  </a:lnTo>
                  <a:lnTo>
                    <a:pt x="803720" y="1190625"/>
                  </a:lnTo>
                  <a:lnTo>
                    <a:pt x="803720" y="1160907"/>
                  </a:lnTo>
                  <a:lnTo>
                    <a:pt x="773906" y="1160907"/>
                  </a:lnTo>
                  <a:lnTo>
                    <a:pt x="773906" y="1131189"/>
                  </a:lnTo>
                  <a:lnTo>
                    <a:pt x="803720" y="1131189"/>
                  </a:lnTo>
                  <a:lnTo>
                    <a:pt x="803720" y="1101376"/>
                  </a:lnTo>
                  <a:lnTo>
                    <a:pt x="833438" y="1101376"/>
                  </a:lnTo>
                  <a:lnTo>
                    <a:pt x="833438" y="1041845"/>
                  </a:lnTo>
                  <a:lnTo>
                    <a:pt x="863251" y="1041845"/>
                  </a:lnTo>
                  <a:lnTo>
                    <a:pt x="863251" y="952500"/>
                  </a:lnTo>
                  <a:lnTo>
                    <a:pt x="892969" y="952500"/>
                  </a:lnTo>
                  <a:lnTo>
                    <a:pt x="892969" y="774002"/>
                  </a:lnTo>
                  <a:lnTo>
                    <a:pt x="863251" y="774002"/>
                  </a:lnTo>
                  <a:lnTo>
                    <a:pt x="863251" y="684657"/>
                  </a:lnTo>
                  <a:lnTo>
                    <a:pt x="833438" y="684657"/>
                  </a:lnTo>
                  <a:lnTo>
                    <a:pt x="833438" y="625126"/>
                  </a:lnTo>
                  <a:lnTo>
                    <a:pt x="803720" y="625126"/>
                  </a:lnTo>
                  <a:lnTo>
                    <a:pt x="803720" y="595313"/>
                  </a:lnTo>
                  <a:lnTo>
                    <a:pt x="773906" y="595313"/>
                  </a:lnTo>
                  <a:lnTo>
                    <a:pt x="773906" y="565595"/>
                  </a:lnTo>
                  <a:lnTo>
                    <a:pt x="714375" y="565595"/>
                  </a:lnTo>
                  <a:lnTo>
                    <a:pt x="714375" y="535877"/>
                  </a:lnTo>
                  <a:lnTo>
                    <a:pt x="684657" y="535877"/>
                  </a:lnTo>
                  <a:lnTo>
                    <a:pt x="684657" y="506063"/>
                  </a:lnTo>
                  <a:lnTo>
                    <a:pt x="654844" y="506063"/>
                  </a:lnTo>
                  <a:lnTo>
                    <a:pt x="654844" y="476250"/>
                  </a:lnTo>
                  <a:lnTo>
                    <a:pt x="684657" y="476250"/>
                  </a:lnTo>
                  <a:lnTo>
                    <a:pt x="684657" y="446532"/>
                  </a:lnTo>
                  <a:lnTo>
                    <a:pt x="654844" y="446532"/>
                  </a:lnTo>
                  <a:lnTo>
                    <a:pt x="654844" y="416814"/>
                  </a:lnTo>
                  <a:lnTo>
                    <a:pt x="684657" y="416814"/>
                  </a:lnTo>
                  <a:lnTo>
                    <a:pt x="684657" y="357188"/>
                  </a:lnTo>
                  <a:lnTo>
                    <a:pt x="654844" y="357188"/>
                  </a:lnTo>
                  <a:lnTo>
                    <a:pt x="654844" y="327470"/>
                  </a:lnTo>
                  <a:lnTo>
                    <a:pt x="684657" y="327470"/>
                  </a:lnTo>
                  <a:lnTo>
                    <a:pt x="684657" y="267938"/>
                  </a:lnTo>
                  <a:lnTo>
                    <a:pt x="714375" y="267938"/>
                  </a:lnTo>
                  <a:lnTo>
                    <a:pt x="714375" y="178689"/>
                  </a:lnTo>
                  <a:lnTo>
                    <a:pt x="684657" y="178689"/>
                  </a:lnTo>
                  <a:lnTo>
                    <a:pt x="684657" y="59627"/>
                  </a:lnTo>
                  <a:lnTo>
                    <a:pt x="654844" y="59627"/>
                  </a:lnTo>
                  <a:lnTo>
                    <a:pt x="654844" y="29813"/>
                  </a:lnTo>
                  <a:lnTo>
                    <a:pt x="625126" y="29813"/>
                  </a:lnTo>
                  <a:lnTo>
                    <a:pt x="625126" y="0"/>
                  </a:lnTo>
                  <a:lnTo>
                    <a:pt x="535781" y="0"/>
                  </a:lnTo>
                  <a:lnTo>
                    <a:pt x="535781" y="29813"/>
                  </a:lnTo>
                  <a:lnTo>
                    <a:pt x="506063" y="29813"/>
                  </a:lnTo>
                  <a:lnTo>
                    <a:pt x="506063" y="59627"/>
                  </a:lnTo>
                  <a:lnTo>
                    <a:pt x="476250" y="59627"/>
                  </a:lnTo>
                  <a:lnTo>
                    <a:pt x="476250" y="89345"/>
                  </a:lnTo>
                  <a:lnTo>
                    <a:pt x="446532" y="89345"/>
                  </a:lnTo>
                  <a:lnTo>
                    <a:pt x="446532" y="119063"/>
                  </a:lnTo>
                  <a:lnTo>
                    <a:pt x="416719" y="119063"/>
                  </a:lnTo>
                  <a:lnTo>
                    <a:pt x="416719" y="208407"/>
                  </a:lnTo>
                  <a:lnTo>
                    <a:pt x="387001" y="208407"/>
                  </a:lnTo>
                  <a:lnTo>
                    <a:pt x="387001" y="267938"/>
                  </a:lnTo>
                  <a:lnTo>
                    <a:pt x="416719" y="267938"/>
                  </a:lnTo>
                  <a:lnTo>
                    <a:pt x="416719" y="327470"/>
                  </a:lnTo>
                  <a:lnTo>
                    <a:pt x="416719" y="357188"/>
                  </a:lnTo>
                  <a:lnTo>
                    <a:pt x="387001" y="357188"/>
                  </a:lnTo>
                  <a:lnTo>
                    <a:pt x="387001" y="416814"/>
                  </a:lnTo>
                  <a:lnTo>
                    <a:pt x="416719" y="416814"/>
                  </a:lnTo>
                  <a:lnTo>
                    <a:pt x="416719" y="446532"/>
                  </a:lnTo>
                  <a:lnTo>
                    <a:pt x="387001" y="446532"/>
                  </a:lnTo>
                  <a:lnTo>
                    <a:pt x="387001" y="476250"/>
                  </a:lnTo>
                  <a:lnTo>
                    <a:pt x="416719" y="476250"/>
                  </a:lnTo>
                  <a:lnTo>
                    <a:pt x="416719" y="506063"/>
                  </a:lnTo>
                  <a:lnTo>
                    <a:pt x="387001" y="506063"/>
                  </a:lnTo>
                  <a:lnTo>
                    <a:pt x="387001" y="535877"/>
                  </a:lnTo>
                  <a:lnTo>
                    <a:pt x="357188" y="535877"/>
                  </a:lnTo>
                  <a:lnTo>
                    <a:pt x="357188" y="565595"/>
                  </a:lnTo>
                  <a:lnTo>
                    <a:pt x="297656" y="565595"/>
                  </a:lnTo>
                  <a:lnTo>
                    <a:pt x="297656" y="595313"/>
                  </a:lnTo>
                  <a:lnTo>
                    <a:pt x="267938" y="595313"/>
                  </a:lnTo>
                  <a:lnTo>
                    <a:pt x="267938" y="625126"/>
                  </a:lnTo>
                  <a:lnTo>
                    <a:pt x="238125" y="625126"/>
                  </a:lnTo>
                  <a:lnTo>
                    <a:pt x="238125" y="684657"/>
                  </a:lnTo>
                  <a:lnTo>
                    <a:pt x="208407" y="684657"/>
                  </a:lnTo>
                  <a:lnTo>
                    <a:pt x="208407" y="774002"/>
                  </a:lnTo>
                  <a:lnTo>
                    <a:pt x="178594" y="774002"/>
                  </a:lnTo>
                  <a:lnTo>
                    <a:pt x="178594" y="952500"/>
                  </a:lnTo>
                  <a:lnTo>
                    <a:pt x="89345" y="952500"/>
                  </a:lnTo>
                  <a:lnTo>
                    <a:pt x="89345" y="982313"/>
                  </a:lnTo>
                  <a:lnTo>
                    <a:pt x="59531" y="982313"/>
                  </a:lnTo>
                  <a:lnTo>
                    <a:pt x="59531" y="1012127"/>
                  </a:lnTo>
                  <a:lnTo>
                    <a:pt x="29813" y="1012127"/>
                  </a:lnTo>
                  <a:lnTo>
                    <a:pt x="29813" y="1071563"/>
                  </a:lnTo>
                  <a:lnTo>
                    <a:pt x="0" y="1071563"/>
                  </a:lnTo>
                  <a:lnTo>
                    <a:pt x="0" y="1279970"/>
                  </a:lnTo>
                  <a:lnTo>
                    <a:pt x="29813" y="1279970"/>
                  </a:lnTo>
                  <a:lnTo>
                    <a:pt x="29813" y="1309688"/>
                  </a:lnTo>
                  <a:lnTo>
                    <a:pt x="267938" y="1309688"/>
                  </a:lnTo>
                  <a:lnTo>
                    <a:pt x="267938" y="1339501"/>
                  </a:lnTo>
                  <a:lnTo>
                    <a:pt x="387001" y="133950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6" name="Google Shape;3146;p44"/>
            <p:cNvSpPr/>
            <p:nvPr/>
          </p:nvSpPr>
          <p:spPr>
            <a:xfrm>
              <a:off x="5097017"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7" name="Google Shape;3147;p44"/>
            <p:cNvSpPr/>
            <p:nvPr/>
          </p:nvSpPr>
          <p:spPr>
            <a:xfrm>
              <a:off x="4948237" y="2534793"/>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8" name="Google Shape;3148;p44"/>
            <p:cNvSpPr/>
            <p:nvPr/>
          </p:nvSpPr>
          <p:spPr>
            <a:xfrm>
              <a:off x="5394673" y="2296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9" name="Google Shape;3149;p44"/>
            <p:cNvSpPr/>
            <p:nvPr/>
          </p:nvSpPr>
          <p:spPr>
            <a:xfrm>
              <a:off x="5394673" y="2326481"/>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0" name="Google Shape;3150;p44"/>
            <p:cNvSpPr/>
            <p:nvPr/>
          </p:nvSpPr>
          <p:spPr>
            <a:xfrm>
              <a:off x="5394673" y="2356294"/>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1" name="Google Shape;3151;p44"/>
            <p:cNvSpPr/>
            <p:nvPr/>
          </p:nvSpPr>
          <p:spPr>
            <a:xfrm>
              <a:off x="5394673" y="226695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2" name="Google Shape;3152;p44"/>
            <p:cNvSpPr/>
            <p:nvPr/>
          </p:nvSpPr>
          <p:spPr>
            <a:xfrm>
              <a:off x="5037486"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3" name="Google Shape;3153;p44"/>
            <p:cNvSpPr/>
            <p:nvPr/>
          </p:nvSpPr>
          <p:spPr>
            <a:xfrm>
              <a:off x="4977955" y="2624137"/>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4" name="Google Shape;3154;p44"/>
            <p:cNvSpPr/>
            <p:nvPr/>
          </p:nvSpPr>
          <p:spPr>
            <a:xfrm>
              <a:off x="5007768" y="268366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5" name="Google Shape;3155;p44"/>
            <p:cNvSpPr/>
            <p:nvPr/>
          </p:nvSpPr>
          <p:spPr>
            <a:xfrm>
              <a:off x="4918423"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6" name="Google Shape;3156;p44"/>
            <p:cNvSpPr/>
            <p:nvPr/>
          </p:nvSpPr>
          <p:spPr>
            <a:xfrm>
              <a:off x="5186362" y="2088356"/>
              <a:ext cx="178593" cy="29717"/>
            </a:xfrm>
            <a:custGeom>
              <a:rect b="b" l="l" r="r" t="t"/>
              <a:pathLst>
                <a:path extrusionOk="0" h="29717" w="178593">
                  <a:moveTo>
                    <a:pt x="0" y="0"/>
                  </a:moveTo>
                  <a:lnTo>
                    <a:pt x="178594" y="0"/>
                  </a:lnTo>
                  <a:lnTo>
                    <a:pt x="178594"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7" name="Google Shape;3157;p44"/>
            <p:cNvSpPr/>
            <p:nvPr/>
          </p:nvSpPr>
          <p:spPr>
            <a:xfrm>
              <a:off x="5186362" y="2772918"/>
              <a:ext cx="178593" cy="29718"/>
            </a:xfrm>
            <a:custGeom>
              <a:rect b="b" l="l" r="r" t="t"/>
              <a:pathLst>
                <a:path extrusionOk="0" h="29718" w="178593">
                  <a:moveTo>
                    <a:pt x="0" y="0"/>
                  </a:moveTo>
                  <a:lnTo>
                    <a:pt x="178594" y="0"/>
                  </a:lnTo>
                  <a:lnTo>
                    <a:pt x="178594"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8" name="Google Shape;3158;p44"/>
            <p:cNvSpPr/>
            <p:nvPr/>
          </p:nvSpPr>
          <p:spPr>
            <a:xfrm>
              <a:off x="5335142" y="268366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9" name="Google Shape;3159;p44"/>
            <p:cNvSpPr/>
            <p:nvPr/>
          </p:nvSpPr>
          <p:spPr>
            <a:xfrm>
              <a:off x="5126830" y="268366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0" name="Google Shape;3160;p44"/>
            <p:cNvSpPr/>
            <p:nvPr/>
          </p:nvSpPr>
          <p:spPr>
            <a:xfrm>
              <a:off x="5216080" y="2713482"/>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1" name="Google Shape;3161;p44"/>
            <p:cNvSpPr/>
            <p:nvPr/>
          </p:nvSpPr>
          <p:spPr>
            <a:xfrm>
              <a:off x="5216080" y="2147887"/>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2" name="Google Shape;3162;p44"/>
            <p:cNvSpPr/>
            <p:nvPr/>
          </p:nvSpPr>
          <p:spPr>
            <a:xfrm>
              <a:off x="5335142" y="2177605"/>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3" name="Google Shape;3163;p44"/>
            <p:cNvSpPr/>
            <p:nvPr/>
          </p:nvSpPr>
          <p:spPr>
            <a:xfrm>
              <a:off x="5126830" y="2177605"/>
              <a:ext cx="89249" cy="29718"/>
            </a:xfrm>
            <a:custGeom>
              <a:rect b="b" l="l" r="r" t="t"/>
              <a:pathLst>
                <a:path extrusionOk="0" h="29718" w="89249">
                  <a:moveTo>
                    <a:pt x="0" y="0"/>
                  </a:moveTo>
                  <a:lnTo>
                    <a:pt x="89249" y="0"/>
                  </a:lnTo>
                  <a:lnTo>
                    <a:pt x="89249"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4" name="Google Shape;3164;p44"/>
            <p:cNvSpPr/>
            <p:nvPr/>
          </p:nvSpPr>
          <p:spPr>
            <a:xfrm>
              <a:off x="5097017" y="211816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5" name="Google Shape;3165;p44"/>
            <p:cNvSpPr/>
            <p:nvPr/>
          </p:nvSpPr>
          <p:spPr>
            <a:xfrm>
              <a:off x="494823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6" name="Google Shape;3166;p44"/>
            <p:cNvSpPr/>
            <p:nvPr/>
          </p:nvSpPr>
          <p:spPr>
            <a:xfrm>
              <a:off x="5037486"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7" name="Google Shape;3167;p44"/>
            <p:cNvSpPr/>
            <p:nvPr/>
          </p:nvSpPr>
          <p:spPr>
            <a:xfrm>
              <a:off x="4977955"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8" name="Google Shape;3168;p44"/>
            <p:cNvSpPr/>
            <p:nvPr/>
          </p:nvSpPr>
          <p:spPr>
            <a:xfrm>
              <a:off x="5007768" y="21776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9" name="Google Shape;3169;p44"/>
            <p:cNvSpPr/>
            <p:nvPr/>
          </p:nvSpPr>
          <p:spPr>
            <a:xfrm>
              <a:off x="5364955"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0" name="Google Shape;3170;p44"/>
            <p:cNvSpPr/>
            <p:nvPr/>
          </p:nvSpPr>
          <p:spPr>
            <a:xfrm>
              <a:off x="5573267" y="25347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1" name="Google Shape;3171;p44"/>
            <p:cNvSpPr/>
            <p:nvPr/>
          </p:nvSpPr>
          <p:spPr>
            <a:xfrm>
              <a:off x="5454205"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2" name="Google Shape;3172;p44"/>
            <p:cNvSpPr/>
            <p:nvPr/>
          </p:nvSpPr>
          <p:spPr>
            <a:xfrm>
              <a:off x="5543549" y="262413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3" name="Google Shape;3173;p44"/>
            <p:cNvSpPr/>
            <p:nvPr/>
          </p:nvSpPr>
          <p:spPr>
            <a:xfrm>
              <a:off x="5513736" y="26836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4" name="Google Shape;3174;p44"/>
            <p:cNvSpPr/>
            <p:nvPr/>
          </p:nvSpPr>
          <p:spPr>
            <a:xfrm>
              <a:off x="5603080"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5" name="Google Shape;3175;p44"/>
            <p:cNvSpPr/>
            <p:nvPr/>
          </p:nvSpPr>
          <p:spPr>
            <a:xfrm>
              <a:off x="5424487" y="21181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6" name="Google Shape;3176;p44"/>
            <p:cNvSpPr/>
            <p:nvPr/>
          </p:nvSpPr>
          <p:spPr>
            <a:xfrm>
              <a:off x="557326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7" name="Google Shape;3177;p44"/>
            <p:cNvSpPr/>
            <p:nvPr/>
          </p:nvSpPr>
          <p:spPr>
            <a:xfrm>
              <a:off x="5454205"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8" name="Google Shape;3178;p44"/>
            <p:cNvSpPr/>
            <p:nvPr/>
          </p:nvSpPr>
          <p:spPr>
            <a:xfrm>
              <a:off x="5543549"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9" name="Google Shape;3179;p44"/>
            <p:cNvSpPr/>
            <p:nvPr/>
          </p:nvSpPr>
          <p:spPr>
            <a:xfrm>
              <a:off x="5513736" y="2177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0" name="Google Shape;3180;p44"/>
            <p:cNvSpPr/>
            <p:nvPr/>
          </p:nvSpPr>
          <p:spPr>
            <a:xfrm>
              <a:off x="5126830" y="2921793"/>
              <a:ext cx="297656" cy="29718"/>
            </a:xfrm>
            <a:custGeom>
              <a:rect b="b" l="l" r="r" t="t"/>
              <a:pathLst>
                <a:path extrusionOk="0" h="29718" w="297656">
                  <a:moveTo>
                    <a:pt x="0" y="0"/>
                  </a:moveTo>
                  <a:lnTo>
                    <a:pt x="297656" y="0"/>
                  </a:lnTo>
                  <a:lnTo>
                    <a:pt x="297656"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1" name="Google Shape;3181;p44"/>
            <p:cNvSpPr/>
            <p:nvPr/>
          </p:nvSpPr>
          <p:spPr>
            <a:xfrm>
              <a:off x="5424487"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2" name="Google Shape;3182;p44"/>
            <p:cNvSpPr/>
            <p:nvPr/>
          </p:nvSpPr>
          <p:spPr>
            <a:xfrm>
              <a:off x="5007768"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3" name="Google Shape;3183;p44"/>
            <p:cNvSpPr/>
            <p:nvPr/>
          </p:nvSpPr>
          <p:spPr>
            <a:xfrm>
              <a:off x="5543549" y="28622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4" name="Google Shape;3184;p44"/>
            <p:cNvSpPr/>
            <p:nvPr/>
          </p:nvSpPr>
          <p:spPr>
            <a:xfrm>
              <a:off x="4948237" y="2802731"/>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5" name="Google Shape;3185;p44"/>
            <p:cNvSpPr/>
            <p:nvPr/>
          </p:nvSpPr>
          <p:spPr>
            <a:xfrm>
              <a:off x="5007768" y="2802731"/>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6" name="Google Shape;3186;p44"/>
            <p:cNvSpPr/>
            <p:nvPr/>
          </p:nvSpPr>
          <p:spPr>
            <a:xfrm>
              <a:off x="5513736" y="2802731"/>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7" name="Google Shape;3187;p44"/>
            <p:cNvSpPr/>
            <p:nvPr/>
          </p:nvSpPr>
          <p:spPr>
            <a:xfrm>
              <a:off x="5037486" y="2832544"/>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8" name="Google Shape;3188;p44"/>
            <p:cNvSpPr/>
            <p:nvPr/>
          </p:nvSpPr>
          <p:spPr>
            <a:xfrm>
              <a:off x="5394673" y="2832544"/>
              <a:ext cx="119062" cy="29718"/>
            </a:xfrm>
            <a:custGeom>
              <a:rect b="b" l="l" r="r" t="t"/>
              <a:pathLst>
                <a:path extrusionOk="0" h="29718"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9" name="Google Shape;3189;p44"/>
            <p:cNvSpPr/>
            <p:nvPr/>
          </p:nvSpPr>
          <p:spPr>
            <a:xfrm>
              <a:off x="5156548" y="2862262"/>
              <a:ext cx="238125" cy="29718"/>
            </a:xfrm>
            <a:custGeom>
              <a:rect b="b" l="l" r="r" t="t"/>
              <a:pathLst>
                <a:path extrusionOk="0" h="29718" w="238125">
                  <a:moveTo>
                    <a:pt x="0" y="0"/>
                  </a:moveTo>
                  <a:lnTo>
                    <a:pt x="238125" y="0"/>
                  </a:lnTo>
                  <a:lnTo>
                    <a:pt x="238125"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0" name="Google Shape;3190;p44"/>
            <p:cNvSpPr/>
            <p:nvPr/>
          </p:nvSpPr>
          <p:spPr>
            <a:xfrm>
              <a:off x="5573267" y="28027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1" name="Google Shape;3191;p44"/>
            <p:cNvSpPr/>
            <p:nvPr/>
          </p:nvSpPr>
          <p:spPr>
            <a:xfrm>
              <a:off x="4977955" y="2772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2" name="Google Shape;3192;p44"/>
            <p:cNvSpPr/>
            <p:nvPr/>
          </p:nvSpPr>
          <p:spPr>
            <a:xfrm>
              <a:off x="5543549" y="2772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3" name="Google Shape;3193;p44"/>
            <p:cNvSpPr/>
            <p:nvPr/>
          </p:nvSpPr>
          <p:spPr>
            <a:xfrm>
              <a:off x="5007768" y="2743200"/>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4" name="Google Shape;3194;p44"/>
            <p:cNvSpPr/>
            <p:nvPr/>
          </p:nvSpPr>
          <p:spPr>
            <a:xfrm>
              <a:off x="5007768" y="2743200"/>
              <a:ext cx="535781" cy="119062"/>
            </a:xfrm>
            <a:custGeom>
              <a:rect b="b" l="l" r="r" t="t"/>
              <a:pathLst>
                <a:path extrusionOk="0" h="119062" w="535781">
                  <a:moveTo>
                    <a:pt x="535781" y="29718"/>
                  </a:moveTo>
                  <a:lnTo>
                    <a:pt x="535781" y="59531"/>
                  </a:lnTo>
                  <a:lnTo>
                    <a:pt x="505968" y="59531"/>
                  </a:lnTo>
                  <a:lnTo>
                    <a:pt x="505968" y="89345"/>
                  </a:lnTo>
                  <a:lnTo>
                    <a:pt x="386906" y="89345"/>
                  </a:lnTo>
                  <a:lnTo>
                    <a:pt x="386906" y="119063"/>
                  </a:lnTo>
                  <a:lnTo>
                    <a:pt x="148780" y="119063"/>
                  </a:lnTo>
                  <a:lnTo>
                    <a:pt x="148780" y="89345"/>
                  </a:lnTo>
                  <a:lnTo>
                    <a:pt x="29718" y="89345"/>
                  </a:lnTo>
                  <a:lnTo>
                    <a:pt x="29718" y="59531"/>
                  </a:lnTo>
                  <a:lnTo>
                    <a:pt x="0" y="59531"/>
                  </a:lnTo>
                  <a:lnTo>
                    <a:pt x="0" y="29718"/>
                  </a:lnTo>
                  <a:lnTo>
                    <a:pt x="29718" y="29718"/>
                  </a:lnTo>
                  <a:lnTo>
                    <a:pt x="29718" y="0"/>
                  </a:lnTo>
                  <a:lnTo>
                    <a:pt x="89249" y="0"/>
                  </a:lnTo>
                  <a:lnTo>
                    <a:pt x="89249" y="29718"/>
                  </a:lnTo>
                  <a:lnTo>
                    <a:pt x="178594" y="29718"/>
                  </a:lnTo>
                  <a:lnTo>
                    <a:pt x="178594" y="59531"/>
                  </a:lnTo>
                  <a:lnTo>
                    <a:pt x="357188" y="59531"/>
                  </a:lnTo>
                  <a:lnTo>
                    <a:pt x="357188" y="29718"/>
                  </a:lnTo>
                  <a:lnTo>
                    <a:pt x="446437" y="29718"/>
                  </a:lnTo>
                  <a:lnTo>
                    <a:pt x="446437" y="0"/>
                  </a:lnTo>
                  <a:lnTo>
                    <a:pt x="505968" y="0"/>
                  </a:lnTo>
                  <a:lnTo>
                    <a:pt x="505968" y="29718"/>
                  </a:lnTo>
                  <a:lnTo>
                    <a:pt x="535781"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5" name="Google Shape;3195;p44"/>
            <p:cNvSpPr/>
            <p:nvPr/>
          </p:nvSpPr>
          <p:spPr>
            <a:xfrm>
              <a:off x="5513736" y="2743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6" name="Google Shape;3196;p44"/>
            <p:cNvSpPr/>
            <p:nvPr/>
          </p:nvSpPr>
          <p:spPr>
            <a:xfrm>
              <a:off x="5394673" y="2653855"/>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7" name="Google Shape;3197;p44"/>
            <p:cNvSpPr/>
            <p:nvPr/>
          </p:nvSpPr>
          <p:spPr>
            <a:xfrm>
              <a:off x="5424487"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8" name="Google Shape;3198;p44"/>
            <p:cNvSpPr/>
            <p:nvPr/>
          </p:nvSpPr>
          <p:spPr>
            <a:xfrm>
              <a:off x="5067299"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9" name="Google Shape;3199;p44"/>
            <p:cNvSpPr/>
            <p:nvPr/>
          </p:nvSpPr>
          <p:spPr>
            <a:xfrm>
              <a:off x="5067299" y="2653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0" name="Google Shape;3200;p44"/>
            <p:cNvSpPr/>
            <p:nvPr/>
          </p:nvSpPr>
          <p:spPr>
            <a:xfrm>
              <a:off x="5484018" y="2594419"/>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1" name="Google Shape;3201;p44"/>
            <p:cNvSpPr/>
            <p:nvPr/>
          </p:nvSpPr>
          <p:spPr>
            <a:xfrm>
              <a:off x="5484018" y="223723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2" name="Google Shape;3202;p44"/>
            <p:cNvSpPr/>
            <p:nvPr/>
          </p:nvSpPr>
          <p:spPr>
            <a:xfrm>
              <a:off x="5037486" y="2237232"/>
              <a:ext cx="29717" cy="59531"/>
            </a:xfrm>
            <a:custGeom>
              <a:rect b="b" l="l" r="r" t="t"/>
              <a:pathLst>
                <a:path extrusionOk="0" h="59531" w="29717">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3" name="Google Shape;3203;p44"/>
            <p:cNvSpPr/>
            <p:nvPr/>
          </p:nvSpPr>
          <p:spPr>
            <a:xfrm>
              <a:off x="5037486" y="2594419"/>
              <a:ext cx="29717" cy="59531"/>
            </a:xfrm>
            <a:custGeom>
              <a:rect b="b" l="l" r="r" t="t"/>
              <a:pathLst>
                <a:path extrusionOk="0" h="59531" w="29717">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4" name="Google Shape;3204;p44"/>
            <p:cNvSpPr/>
            <p:nvPr/>
          </p:nvSpPr>
          <p:spPr>
            <a:xfrm>
              <a:off x="5007768"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5" name="Google Shape;3205;p44"/>
            <p:cNvSpPr/>
            <p:nvPr/>
          </p:nvSpPr>
          <p:spPr>
            <a:xfrm>
              <a:off x="5335142" y="24455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6" name="Google Shape;3206;p44"/>
            <p:cNvSpPr/>
            <p:nvPr/>
          </p:nvSpPr>
          <p:spPr>
            <a:xfrm>
              <a:off x="5364955" y="250507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7" name="Google Shape;3207;p44"/>
            <p:cNvSpPr/>
            <p:nvPr/>
          </p:nvSpPr>
          <p:spPr>
            <a:xfrm>
              <a:off x="5484018" y="250507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8" name="Google Shape;3208;p44"/>
            <p:cNvSpPr/>
            <p:nvPr/>
          </p:nvSpPr>
          <p:spPr>
            <a:xfrm>
              <a:off x="5335142" y="24157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9" name="Google Shape;3209;p44"/>
            <p:cNvSpPr/>
            <p:nvPr/>
          </p:nvSpPr>
          <p:spPr>
            <a:xfrm>
              <a:off x="5364955"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0" name="Google Shape;3210;p44"/>
            <p:cNvSpPr/>
            <p:nvPr/>
          </p:nvSpPr>
          <p:spPr>
            <a:xfrm>
              <a:off x="5424487" y="241573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1" name="Google Shape;3211;p44"/>
            <p:cNvSpPr/>
            <p:nvPr/>
          </p:nvSpPr>
          <p:spPr>
            <a:xfrm>
              <a:off x="5424487" y="253479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2" name="Google Shape;3212;p44"/>
            <p:cNvSpPr/>
            <p:nvPr/>
          </p:nvSpPr>
          <p:spPr>
            <a:xfrm>
              <a:off x="5067299" y="241573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3" name="Google Shape;3213;p44"/>
            <p:cNvSpPr/>
            <p:nvPr/>
          </p:nvSpPr>
          <p:spPr>
            <a:xfrm>
              <a:off x="5275611" y="2415730"/>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4" name="Google Shape;3214;p44"/>
            <p:cNvSpPr/>
            <p:nvPr/>
          </p:nvSpPr>
          <p:spPr>
            <a:xfrm>
              <a:off x="5126830" y="2386012"/>
              <a:ext cx="148780" cy="29718"/>
            </a:xfrm>
            <a:custGeom>
              <a:rect b="b" l="l" r="r" t="t"/>
              <a:pathLst>
                <a:path extrusionOk="0" h="29718" w="148780">
                  <a:moveTo>
                    <a:pt x="0" y="0"/>
                  </a:moveTo>
                  <a:lnTo>
                    <a:pt x="148780" y="0"/>
                  </a:lnTo>
                  <a:lnTo>
                    <a:pt x="148780"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5" name="Google Shape;3215;p44"/>
            <p:cNvSpPr/>
            <p:nvPr/>
          </p:nvSpPr>
          <p:spPr>
            <a:xfrm>
              <a:off x="5543549"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6" name="Google Shape;3216;p44"/>
            <p:cNvSpPr/>
            <p:nvPr/>
          </p:nvSpPr>
          <p:spPr>
            <a:xfrm>
              <a:off x="4977955"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7" name="Google Shape;3217;p44"/>
            <p:cNvSpPr/>
            <p:nvPr/>
          </p:nvSpPr>
          <p:spPr>
            <a:xfrm>
              <a:off x="5364955" y="2445543"/>
              <a:ext cx="178593" cy="89249"/>
            </a:xfrm>
            <a:custGeom>
              <a:rect b="b" l="l" r="r" t="t"/>
              <a:pathLst>
                <a:path extrusionOk="0" h="89249" w="178593">
                  <a:moveTo>
                    <a:pt x="178594" y="0"/>
                  </a:moveTo>
                  <a:lnTo>
                    <a:pt x="178594" y="59531"/>
                  </a:lnTo>
                  <a:lnTo>
                    <a:pt x="119063" y="59531"/>
                  </a:lnTo>
                  <a:lnTo>
                    <a:pt x="119063" y="89249"/>
                  </a:lnTo>
                  <a:lnTo>
                    <a:pt x="59531" y="89249"/>
                  </a:lnTo>
                  <a:lnTo>
                    <a:pt x="59531" y="59531"/>
                  </a:lnTo>
                  <a:lnTo>
                    <a:pt x="0" y="59531"/>
                  </a:lnTo>
                  <a:lnTo>
                    <a:pt x="0" y="29813"/>
                  </a:lnTo>
                  <a:lnTo>
                    <a:pt x="59531" y="29813"/>
                  </a:lnTo>
                  <a:lnTo>
                    <a:pt x="59531" y="0"/>
                  </a:lnTo>
                  <a:lnTo>
                    <a:pt x="178594"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8" name="Google Shape;3218;p44"/>
            <p:cNvSpPr/>
            <p:nvPr/>
          </p:nvSpPr>
          <p:spPr>
            <a:xfrm>
              <a:off x="5513736" y="2505075"/>
              <a:ext cx="29718" cy="89344"/>
            </a:xfrm>
            <a:custGeom>
              <a:rect b="b" l="l" r="r" t="t"/>
              <a:pathLst>
                <a:path extrusionOk="0" h="89344" w="29718">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9" name="Google Shape;3219;p44"/>
            <p:cNvSpPr/>
            <p:nvPr/>
          </p:nvSpPr>
          <p:spPr>
            <a:xfrm>
              <a:off x="5513736" y="2296668"/>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0" name="Google Shape;3220;p44"/>
            <p:cNvSpPr/>
            <p:nvPr/>
          </p:nvSpPr>
          <p:spPr>
            <a:xfrm>
              <a:off x="5007958" y="2177700"/>
              <a:ext cx="535686" cy="267843"/>
            </a:xfrm>
            <a:custGeom>
              <a:rect b="b" l="l" r="r" t="t"/>
              <a:pathLst>
                <a:path extrusionOk="0" h="267843" w="535686">
                  <a:moveTo>
                    <a:pt x="505778" y="208312"/>
                  </a:moveTo>
                  <a:lnTo>
                    <a:pt x="505778" y="118967"/>
                  </a:lnTo>
                  <a:lnTo>
                    <a:pt x="476060" y="118967"/>
                  </a:lnTo>
                  <a:lnTo>
                    <a:pt x="476060" y="59436"/>
                  </a:lnTo>
                  <a:lnTo>
                    <a:pt x="416528" y="59436"/>
                  </a:lnTo>
                  <a:lnTo>
                    <a:pt x="416528" y="29718"/>
                  </a:lnTo>
                  <a:lnTo>
                    <a:pt x="327279" y="29718"/>
                  </a:lnTo>
                  <a:lnTo>
                    <a:pt x="327279" y="0"/>
                  </a:lnTo>
                  <a:lnTo>
                    <a:pt x="208217" y="0"/>
                  </a:lnTo>
                  <a:lnTo>
                    <a:pt x="208217" y="29718"/>
                  </a:lnTo>
                  <a:lnTo>
                    <a:pt x="118967" y="29718"/>
                  </a:lnTo>
                  <a:lnTo>
                    <a:pt x="118967" y="59436"/>
                  </a:lnTo>
                  <a:lnTo>
                    <a:pt x="59436" y="59436"/>
                  </a:lnTo>
                  <a:lnTo>
                    <a:pt x="59436" y="118967"/>
                  </a:lnTo>
                  <a:lnTo>
                    <a:pt x="29718" y="118967"/>
                  </a:lnTo>
                  <a:lnTo>
                    <a:pt x="29718" y="208312"/>
                  </a:lnTo>
                  <a:lnTo>
                    <a:pt x="0" y="208312"/>
                  </a:lnTo>
                  <a:lnTo>
                    <a:pt x="0" y="267843"/>
                  </a:lnTo>
                  <a:lnTo>
                    <a:pt x="59531" y="267843"/>
                  </a:lnTo>
                  <a:lnTo>
                    <a:pt x="59531" y="238125"/>
                  </a:lnTo>
                  <a:lnTo>
                    <a:pt x="119063" y="238125"/>
                  </a:lnTo>
                  <a:lnTo>
                    <a:pt x="119063" y="208407"/>
                  </a:lnTo>
                  <a:lnTo>
                    <a:pt x="267843" y="208407"/>
                  </a:lnTo>
                  <a:lnTo>
                    <a:pt x="267843" y="238125"/>
                  </a:lnTo>
                  <a:lnTo>
                    <a:pt x="357092" y="238125"/>
                  </a:lnTo>
                  <a:lnTo>
                    <a:pt x="357092" y="267843"/>
                  </a:lnTo>
                  <a:lnTo>
                    <a:pt x="416624" y="267843"/>
                  </a:lnTo>
                  <a:lnTo>
                    <a:pt x="416624" y="238125"/>
                  </a:lnTo>
                  <a:lnTo>
                    <a:pt x="535686" y="238125"/>
                  </a:lnTo>
                  <a:lnTo>
                    <a:pt x="535686" y="208407"/>
                  </a:lnTo>
                  <a:lnTo>
                    <a:pt x="505968" y="208407"/>
                  </a:lnTo>
                  <a:close/>
                  <a:moveTo>
                    <a:pt x="446246" y="208312"/>
                  </a:moveTo>
                  <a:lnTo>
                    <a:pt x="386715" y="208312"/>
                  </a:lnTo>
                  <a:lnTo>
                    <a:pt x="386715" y="89249"/>
                  </a:lnTo>
                  <a:lnTo>
                    <a:pt x="446246" y="89249"/>
                  </a:lnTo>
                  <a:lnTo>
                    <a:pt x="446246" y="20831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1" name="Google Shape;3221;p44"/>
            <p:cNvSpPr/>
            <p:nvPr/>
          </p:nvSpPr>
          <p:spPr>
            <a:xfrm>
              <a:off x="5007768" y="2296668"/>
              <a:ext cx="29717" cy="89344"/>
            </a:xfrm>
            <a:custGeom>
              <a:rect b="b" l="l" r="r" t="t"/>
              <a:pathLst>
                <a:path extrusionOk="0" h="89344" w="29717">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2" name="Google Shape;3222;p44"/>
            <p:cNvSpPr/>
            <p:nvPr/>
          </p:nvSpPr>
          <p:spPr>
            <a:xfrm>
              <a:off x="5007768" y="2505075"/>
              <a:ext cx="29717" cy="89344"/>
            </a:xfrm>
            <a:custGeom>
              <a:rect b="b" l="l" r="r" t="t"/>
              <a:pathLst>
                <a:path extrusionOk="0" h="89344" w="29717">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3" name="Google Shape;3223;p44"/>
            <p:cNvSpPr/>
            <p:nvPr/>
          </p:nvSpPr>
          <p:spPr>
            <a:xfrm>
              <a:off x="5364955" y="2564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4" name="Google Shape;3224;p44"/>
            <p:cNvSpPr/>
            <p:nvPr/>
          </p:nvSpPr>
          <p:spPr>
            <a:xfrm>
              <a:off x="5394673"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5" name="Google Shape;3225;p44"/>
            <p:cNvSpPr/>
            <p:nvPr/>
          </p:nvSpPr>
          <p:spPr>
            <a:xfrm>
              <a:off x="5335142"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6" name="Google Shape;3226;p44"/>
            <p:cNvSpPr/>
            <p:nvPr/>
          </p:nvSpPr>
          <p:spPr>
            <a:xfrm>
              <a:off x="5364955" y="2594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7" name="Google Shape;3227;p44"/>
            <p:cNvSpPr/>
            <p:nvPr/>
          </p:nvSpPr>
          <p:spPr>
            <a:xfrm>
              <a:off x="5364955" y="26241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8" name="Google Shape;3228;p44"/>
            <p:cNvSpPr/>
            <p:nvPr/>
          </p:nvSpPr>
          <p:spPr>
            <a:xfrm>
              <a:off x="527561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9" name="Google Shape;3229;p44"/>
            <p:cNvSpPr/>
            <p:nvPr/>
          </p:nvSpPr>
          <p:spPr>
            <a:xfrm>
              <a:off x="5245893"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0" name="Google Shape;3230;p44"/>
            <p:cNvSpPr/>
            <p:nvPr/>
          </p:nvSpPr>
          <p:spPr>
            <a:xfrm>
              <a:off x="5126830"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1" name="Google Shape;3231;p44"/>
            <p:cNvSpPr/>
            <p:nvPr/>
          </p:nvSpPr>
          <p:spPr>
            <a:xfrm>
              <a:off x="5156548"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2" name="Google Shape;3232;p44"/>
            <p:cNvSpPr/>
            <p:nvPr/>
          </p:nvSpPr>
          <p:spPr>
            <a:xfrm>
              <a:off x="5097017"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3" name="Google Shape;3233;p44"/>
            <p:cNvSpPr/>
            <p:nvPr/>
          </p:nvSpPr>
          <p:spPr>
            <a:xfrm>
              <a:off x="5007863" y="2415825"/>
              <a:ext cx="505777" cy="297465"/>
            </a:xfrm>
            <a:custGeom>
              <a:rect b="b" l="l" r="r" t="t"/>
              <a:pathLst>
                <a:path extrusionOk="0" h="297465" w="505777">
                  <a:moveTo>
                    <a:pt x="476155" y="118967"/>
                  </a:moveTo>
                  <a:lnTo>
                    <a:pt x="476155" y="148685"/>
                  </a:lnTo>
                  <a:lnTo>
                    <a:pt x="416624" y="148685"/>
                  </a:lnTo>
                  <a:lnTo>
                    <a:pt x="416624" y="118967"/>
                  </a:lnTo>
                  <a:lnTo>
                    <a:pt x="357092" y="118967"/>
                  </a:lnTo>
                  <a:lnTo>
                    <a:pt x="357092" y="89249"/>
                  </a:lnTo>
                  <a:lnTo>
                    <a:pt x="327374" y="89249"/>
                  </a:lnTo>
                  <a:lnTo>
                    <a:pt x="327374" y="29718"/>
                  </a:lnTo>
                  <a:lnTo>
                    <a:pt x="267843" y="29718"/>
                  </a:lnTo>
                  <a:lnTo>
                    <a:pt x="267843" y="0"/>
                  </a:lnTo>
                  <a:lnTo>
                    <a:pt x="119062" y="0"/>
                  </a:lnTo>
                  <a:lnTo>
                    <a:pt x="119062" y="29718"/>
                  </a:lnTo>
                  <a:lnTo>
                    <a:pt x="59531" y="29718"/>
                  </a:lnTo>
                  <a:lnTo>
                    <a:pt x="59531" y="59436"/>
                  </a:lnTo>
                  <a:lnTo>
                    <a:pt x="0" y="59436"/>
                  </a:lnTo>
                  <a:lnTo>
                    <a:pt x="0" y="89154"/>
                  </a:lnTo>
                  <a:lnTo>
                    <a:pt x="29718" y="89154"/>
                  </a:lnTo>
                  <a:lnTo>
                    <a:pt x="29718" y="178499"/>
                  </a:lnTo>
                  <a:lnTo>
                    <a:pt x="59436" y="178499"/>
                  </a:lnTo>
                  <a:lnTo>
                    <a:pt x="59436" y="238030"/>
                  </a:lnTo>
                  <a:lnTo>
                    <a:pt x="118967" y="238030"/>
                  </a:lnTo>
                  <a:lnTo>
                    <a:pt x="118967" y="208312"/>
                  </a:lnTo>
                  <a:lnTo>
                    <a:pt x="89249" y="208312"/>
                  </a:lnTo>
                  <a:lnTo>
                    <a:pt x="89249" y="178594"/>
                  </a:lnTo>
                  <a:lnTo>
                    <a:pt x="118967" y="178594"/>
                  </a:lnTo>
                  <a:lnTo>
                    <a:pt x="118967" y="148876"/>
                  </a:lnTo>
                  <a:lnTo>
                    <a:pt x="148685" y="148876"/>
                  </a:lnTo>
                  <a:lnTo>
                    <a:pt x="148685" y="178594"/>
                  </a:lnTo>
                  <a:lnTo>
                    <a:pt x="178403" y="178594"/>
                  </a:lnTo>
                  <a:lnTo>
                    <a:pt x="178403" y="208312"/>
                  </a:lnTo>
                  <a:lnTo>
                    <a:pt x="148685" y="208312"/>
                  </a:lnTo>
                  <a:lnTo>
                    <a:pt x="148685" y="238030"/>
                  </a:lnTo>
                  <a:lnTo>
                    <a:pt x="118967" y="238030"/>
                  </a:lnTo>
                  <a:lnTo>
                    <a:pt x="118967" y="267748"/>
                  </a:lnTo>
                  <a:lnTo>
                    <a:pt x="208216" y="267748"/>
                  </a:lnTo>
                  <a:lnTo>
                    <a:pt x="208216" y="297466"/>
                  </a:lnTo>
                  <a:lnTo>
                    <a:pt x="327279" y="297466"/>
                  </a:lnTo>
                  <a:lnTo>
                    <a:pt x="327279" y="267748"/>
                  </a:lnTo>
                  <a:lnTo>
                    <a:pt x="386810" y="267748"/>
                  </a:lnTo>
                  <a:lnTo>
                    <a:pt x="386810" y="238030"/>
                  </a:lnTo>
                  <a:lnTo>
                    <a:pt x="357092" y="238030"/>
                  </a:lnTo>
                  <a:lnTo>
                    <a:pt x="357092" y="208312"/>
                  </a:lnTo>
                  <a:lnTo>
                    <a:pt x="327374" y="208312"/>
                  </a:lnTo>
                  <a:lnTo>
                    <a:pt x="327374" y="178594"/>
                  </a:lnTo>
                  <a:lnTo>
                    <a:pt x="357092" y="178594"/>
                  </a:lnTo>
                  <a:lnTo>
                    <a:pt x="357092" y="148876"/>
                  </a:lnTo>
                  <a:lnTo>
                    <a:pt x="386810" y="148876"/>
                  </a:lnTo>
                  <a:lnTo>
                    <a:pt x="386810" y="178594"/>
                  </a:lnTo>
                  <a:lnTo>
                    <a:pt x="416528" y="178594"/>
                  </a:lnTo>
                  <a:lnTo>
                    <a:pt x="416528" y="208312"/>
                  </a:lnTo>
                  <a:lnTo>
                    <a:pt x="386810" y="208312"/>
                  </a:lnTo>
                  <a:lnTo>
                    <a:pt x="386810" y="238030"/>
                  </a:lnTo>
                  <a:lnTo>
                    <a:pt x="476059" y="238030"/>
                  </a:lnTo>
                  <a:lnTo>
                    <a:pt x="476059" y="178499"/>
                  </a:lnTo>
                  <a:lnTo>
                    <a:pt x="505778" y="178499"/>
                  </a:lnTo>
                  <a:lnTo>
                    <a:pt x="505778" y="118967"/>
                  </a:lnTo>
                  <a:lnTo>
                    <a:pt x="476059" y="118967"/>
                  </a:lnTo>
                  <a:close/>
                  <a:moveTo>
                    <a:pt x="267843" y="238030"/>
                  </a:moveTo>
                  <a:lnTo>
                    <a:pt x="238125" y="238030"/>
                  </a:lnTo>
                  <a:lnTo>
                    <a:pt x="238125" y="208312"/>
                  </a:lnTo>
                  <a:lnTo>
                    <a:pt x="267843" y="208312"/>
                  </a:lnTo>
                  <a:lnTo>
                    <a:pt x="267843" y="238030"/>
                  </a:lnTo>
                  <a:close/>
                  <a:moveTo>
                    <a:pt x="297561" y="178499"/>
                  </a:moveTo>
                  <a:lnTo>
                    <a:pt x="267843" y="178499"/>
                  </a:lnTo>
                  <a:lnTo>
                    <a:pt x="267843" y="148781"/>
                  </a:lnTo>
                  <a:lnTo>
                    <a:pt x="297561" y="148781"/>
                  </a:lnTo>
                  <a:lnTo>
                    <a:pt x="297561" y="17849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4" name="Google Shape;3234;p44"/>
            <p:cNvSpPr/>
            <p:nvPr/>
          </p:nvSpPr>
          <p:spPr>
            <a:xfrm>
              <a:off x="5126830" y="2594419"/>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5" name="Google Shape;3235;p44"/>
            <p:cNvSpPr/>
            <p:nvPr/>
          </p:nvSpPr>
          <p:spPr>
            <a:xfrm>
              <a:off x="5126830"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6" name="Google Shape;3236;p44"/>
            <p:cNvSpPr/>
            <p:nvPr/>
          </p:nvSpPr>
          <p:spPr>
            <a:xfrm>
              <a:off x="5186362" y="2028825"/>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7" name="Google Shape;3237;p44"/>
            <p:cNvSpPr/>
            <p:nvPr/>
          </p:nvSpPr>
          <p:spPr>
            <a:xfrm>
              <a:off x="5186362" y="1969293"/>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8" name="Google Shape;3238;p44"/>
            <p:cNvSpPr/>
            <p:nvPr/>
          </p:nvSpPr>
          <p:spPr>
            <a:xfrm>
              <a:off x="5186362" y="1880044"/>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9" name="Google Shape;3239;p44"/>
            <p:cNvSpPr/>
            <p:nvPr/>
          </p:nvSpPr>
          <p:spPr>
            <a:xfrm>
              <a:off x="5394673" y="208835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0" name="Google Shape;3240;p44"/>
            <p:cNvSpPr/>
            <p:nvPr/>
          </p:nvSpPr>
          <p:spPr>
            <a:xfrm>
              <a:off x="5364955"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1" name="Google Shape;3241;p44"/>
            <p:cNvSpPr/>
            <p:nvPr/>
          </p:nvSpPr>
          <p:spPr>
            <a:xfrm>
              <a:off x="5126830"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2" name="Google Shape;3242;p44"/>
            <p:cNvSpPr/>
            <p:nvPr/>
          </p:nvSpPr>
          <p:spPr>
            <a:xfrm>
              <a:off x="5364955" y="2088356"/>
              <a:ext cx="29718" cy="29717"/>
            </a:xfrm>
            <a:custGeom>
              <a:rect b="b" l="l" r="r" t="t"/>
              <a:pathLst>
                <a:path extrusionOk="0" h="29717"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3" name="Google Shape;3243;p44"/>
            <p:cNvSpPr/>
            <p:nvPr/>
          </p:nvSpPr>
          <p:spPr>
            <a:xfrm>
              <a:off x="5364955" y="205854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4" name="Google Shape;3244;p44"/>
            <p:cNvSpPr/>
            <p:nvPr/>
          </p:nvSpPr>
          <p:spPr>
            <a:xfrm>
              <a:off x="5156548"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5" name="Google Shape;3245;p44"/>
            <p:cNvSpPr/>
            <p:nvPr/>
          </p:nvSpPr>
          <p:spPr>
            <a:xfrm>
              <a:off x="5156548" y="2058543"/>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6" name="Google Shape;3246;p44"/>
            <p:cNvSpPr/>
            <p:nvPr/>
          </p:nvSpPr>
          <p:spPr>
            <a:xfrm>
              <a:off x="5156548" y="1999107"/>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7" name="Google Shape;3247;p44"/>
            <p:cNvSpPr/>
            <p:nvPr/>
          </p:nvSpPr>
          <p:spPr>
            <a:xfrm>
              <a:off x="5364955" y="199910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8" name="Google Shape;3248;p44"/>
            <p:cNvSpPr/>
            <p:nvPr/>
          </p:nvSpPr>
          <p:spPr>
            <a:xfrm>
              <a:off x="5364955" y="190976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9" name="Google Shape;3249;p44"/>
            <p:cNvSpPr/>
            <p:nvPr/>
          </p:nvSpPr>
          <p:spPr>
            <a:xfrm>
              <a:off x="5156548" y="1909762"/>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0" name="Google Shape;3250;p44"/>
            <p:cNvSpPr/>
            <p:nvPr/>
          </p:nvSpPr>
          <p:spPr>
            <a:xfrm>
              <a:off x="5394673" y="19394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1" name="Google Shape;3251;p44"/>
            <p:cNvSpPr/>
            <p:nvPr/>
          </p:nvSpPr>
          <p:spPr>
            <a:xfrm>
              <a:off x="5156548" y="1909762"/>
              <a:ext cx="238125" cy="89344"/>
            </a:xfrm>
            <a:custGeom>
              <a:rect b="b" l="l" r="r" t="t"/>
              <a:pathLst>
                <a:path extrusionOk="0" h="89344" w="238125">
                  <a:moveTo>
                    <a:pt x="238125" y="29718"/>
                  </a:moveTo>
                  <a:lnTo>
                    <a:pt x="238125" y="89345"/>
                  </a:lnTo>
                  <a:lnTo>
                    <a:pt x="208407" y="89345"/>
                  </a:lnTo>
                  <a:lnTo>
                    <a:pt x="208407" y="59531"/>
                  </a:lnTo>
                  <a:lnTo>
                    <a:pt x="29813" y="59531"/>
                  </a:lnTo>
                  <a:lnTo>
                    <a:pt x="29813" y="89345"/>
                  </a:lnTo>
                  <a:lnTo>
                    <a:pt x="0" y="89345"/>
                  </a:lnTo>
                  <a:lnTo>
                    <a:pt x="0" y="29718"/>
                  </a:lnTo>
                  <a:lnTo>
                    <a:pt x="29813" y="29718"/>
                  </a:lnTo>
                  <a:lnTo>
                    <a:pt x="29813" y="0"/>
                  </a:lnTo>
                  <a:lnTo>
                    <a:pt x="208407" y="0"/>
                  </a:lnTo>
                  <a:lnTo>
                    <a:pt x="208407" y="29718"/>
                  </a:lnTo>
                  <a:lnTo>
                    <a:pt x="238125"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2" name="Google Shape;3252;p44"/>
            <p:cNvSpPr/>
            <p:nvPr/>
          </p:nvSpPr>
          <p:spPr>
            <a:xfrm>
              <a:off x="5126830" y="193948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3" name="Google Shape;3253;p44"/>
            <p:cNvSpPr/>
            <p:nvPr/>
          </p:nvSpPr>
          <p:spPr>
            <a:xfrm>
              <a:off x="5156548" y="2028825"/>
              <a:ext cx="29717" cy="29717"/>
            </a:xfrm>
            <a:custGeom>
              <a:rect b="b" l="l" r="r" t="t"/>
              <a:pathLst>
                <a:path extrusionOk="0" h="29717"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4" name="Google Shape;3254;p44"/>
            <p:cNvSpPr/>
            <p:nvPr/>
          </p:nvSpPr>
          <p:spPr>
            <a:xfrm>
              <a:off x="5126830" y="2028825"/>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5" name="Google Shape;3255;p44"/>
            <p:cNvSpPr/>
            <p:nvPr/>
          </p:nvSpPr>
          <p:spPr>
            <a:xfrm>
              <a:off x="5364955" y="2028825"/>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6" name="Google Shape;3256;p44"/>
            <p:cNvSpPr/>
            <p:nvPr/>
          </p:nvSpPr>
          <p:spPr>
            <a:xfrm>
              <a:off x="5394673" y="202882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7" name="Google Shape;3257;p44"/>
            <p:cNvSpPr/>
            <p:nvPr/>
          </p:nvSpPr>
          <p:spPr>
            <a:xfrm>
              <a:off x="5156548" y="1850231"/>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8" name="Google Shape;3258;p44"/>
            <p:cNvSpPr/>
            <p:nvPr/>
          </p:nvSpPr>
          <p:spPr>
            <a:xfrm>
              <a:off x="5394673" y="18502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9" name="Google Shape;3259;p44"/>
            <p:cNvSpPr/>
            <p:nvPr/>
          </p:nvSpPr>
          <p:spPr>
            <a:xfrm>
              <a:off x="5126830" y="179070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0" name="Google Shape;3260;p44"/>
            <p:cNvSpPr/>
            <p:nvPr/>
          </p:nvSpPr>
          <p:spPr>
            <a:xfrm>
              <a:off x="5424487" y="176098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1" name="Google Shape;3261;p44"/>
            <p:cNvSpPr/>
            <p:nvPr/>
          </p:nvSpPr>
          <p:spPr>
            <a:xfrm>
              <a:off x="5156548" y="1701355"/>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2" name="Google Shape;3262;p44"/>
            <p:cNvSpPr/>
            <p:nvPr/>
          </p:nvSpPr>
          <p:spPr>
            <a:xfrm>
              <a:off x="5394673" y="1641919"/>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3" name="Google Shape;3263;p44"/>
            <p:cNvSpPr/>
            <p:nvPr/>
          </p:nvSpPr>
          <p:spPr>
            <a:xfrm>
              <a:off x="5186362" y="16716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4" name="Google Shape;3264;p44"/>
            <p:cNvSpPr/>
            <p:nvPr/>
          </p:nvSpPr>
          <p:spPr>
            <a:xfrm>
              <a:off x="5216080" y="164191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5" name="Google Shape;3265;p44"/>
            <p:cNvSpPr/>
            <p:nvPr/>
          </p:nvSpPr>
          <p:spPr>
            <a:xfrm>
              <a:off x="5216080" y="1701355"/>
              <a:ext cx="29717" cy="89344"/>
            </a:xfrm>
            <a:custGeom>
              <a:rect b="b" l="l" r="r" t="t"/>
              <a:pathLst>
                <a:path extrusionOk="0" h="89344" w="29717">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6" name="Google Shape;3266;p44"/>
            <p:cNvSpPr/>
            <p:nvPr/>
          </p:nvSpPr>
          <p:spPr>
            <a:xfrm>
              <a:off x="5245893" y="1790700"/>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7" name="Google Shape;3267;p44"/>
            <p:cNvSpPr/>
            <p:nvPr/>
          </p:nvSpPr>
          <p:spPr>
            <a:xfrm>
              <a:off x="5305424" y="1850231"/>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8" name="Google Shape;3268;p44"/>
            <p:cNvSpPr/>
            <p:nvPr/>
          </p:nvSpPr>
          <p:spPr>
            <a:xfrm>
              <a:off x="5156548" y="1701355"/>
              <a:ext cx="148875" cy="178689"/>
            </a:xfrm>
            <a:custGeom>
              <a:rect b="b" l="l" r="r" t="t"/>
              <a:pathLst>
                <a:path extrusionOk="0" h="178689" w="148875">
                  <a:moveTo>
                    <a:pt x="148876" y="148876"/>
                  </a:moveTo>
                  <a:lnTo>
                    <a:pt x="148876" y="178689"/>
                  </a:lnTo>
                  <a:lnTo>
                    <a:pt x="29813" y="178689"/>
                  </a:lnTo>
                  <a:lnTo>
                    <a:pt x="29813" y="148876"/>
                  </a:lnTo>
                  <a:lnTo>
                    <a:pt x="0" y="148876"/>
                  </a:lnTo>
                  <a:lnTo>
                    <a:pt x="0" y="89345"/>
                  </a:lnTo>
                  <a:lnTo>
                    <a:pt x="29813" y="89345"/>
                  </a:lnTo>
                  <a:lnTo>
                    <a:pt x="29813" y="0"/>
                  </a:lnTo>
                  <a:lnTo>
                    <a:pt x="59531" y="0"/>
                  </a:lnTo>
                  <a:lnTo>
                    <a:pt x="59531" y="89345"/>
                  </a:lnTo>
                  <a:lnTo>
                    <a:pt x="89345" y="89345"/>
                  </a:lnTo>
                  <a:lnTo>
                    <a:pt x="89345" y="119063"/>
                  </a:lnTo>
                  <a:lnTo>
                    <a:pt x="119063" y="119063"/>
                  </a:lnTo>
                  <a:lnTo>
                    <a:pt x="119063" y="148876"/>
                  </a:lnTo>
                  <a:lnTo>
                    <a:pt x="148876" y="14887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9" name="Google Shape;3269;p44"/>
            <p:cNvSpPr/>
            <p:nvPr/>
          </p:nvSpPr>
          <p:spPr>
            <a:xfrm>
              <a:off x="5275611" y="182041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0" name="Google Shape;3270;p44"/>
            <p:cNvSpPr/>
            <p:nvPr/>
          </p:nvSpPr>
          <p:spPr>
            <a:xfrm>
              <a:off x="5364955" y="16121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1" name="Google Shape;3271;p44"/>
            <p:cNvSpPr/>
            <p:nvPr/>
          </p:nvSpPr>
          <p:spPr>
            <a:xfrm>
              <a:off x="5245893" y="16121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2" name="Google Shape;3272;p44"/>
            <p:cNvSpPr/>
            <p:nvPr/>
          </p:nvSpPr>
          <p:spPr>
            <a:xfrm>
              <a:off x="5305424" y="17311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3" name="Google Shape;3273;p44"/>
            <p:cNvSpPr/>
            <p:nvPr/>
          </p:nvSpPr>
          <p:spPr>
            <a:xfrm>
              <a:off x="5275611" y="1760982"/>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4" name="Google Shape;3274;p44"/>
            <p:cNvSpPr/>
            <p:nvPr/>
          </p:nvSpPr>
          <p:spPr>
            <a:xfrm>
              <a:off x="5335142" y="1701355"/>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5" name="Google Shape;3275;p44"/>
            <p:cNvSpPr/>
            <p:nvPr/>
          </p:nvSpPr>
          <p:spPr>
            <a:xfrm>
              <a:off x="5275611" y="1701355"/>
              <a:ext cx="148875" cy="208407"/>
            </a:xfrm>
            <a:custGeom>
              <a:rect b="b" l="l" r="r" t="t"/>
              <a:pathLst>
                <a:path extrusionOk="0" h="208407" w="148875">
                  <a:moveTo>
                    <a:pt x="148876" y="59626"/>
                  </a:moveTo>
                  <a:lnTo>
                    <a:pt x="148876" y="148876"/>
                  </a:lnTo>
                  <a:lnTo>
                    <a:pt x="119063" y="148876"/>
                  </a:lnTo>
                  <a:lnTo>
                    <a:pt x="119063" y="208407"/>
                  </a:lnTo>
                  <a:lnTo>
                    <a:pt x="89345" y="208407"/>
                  </a:lnTo>
                  <a:lnTo>
                    <a:pt x="89345" y="178689"/>
                  </a:lnTo>
                  <a:lnTo>
                    <a:pt x="59531" y="178689"/>
                  </a:lnTo>
                  <a:lnTo>
                    <a:pt x="59531" y="148876"/>
                  </a:lnTo>
                  <a:lnTo>
                    <a:pt x="29813" y="148876"/>
                  </a:lnTo>
                  <a:lnTo>
                    <a:pt x="29813" y="119063"/>
                  </a:lnTo>
                  <a:lnTo>
                    <a:pt x="0" y="119063"/>
                  </a:lnTo>
                  <a:lnTo>
                    <a:pt x="0" y="89345"/>
                  </a:lnTo>
                  <a:lnTo>
                    <a:pt x="29813" y="89345"/>
                  </a:lnTo>
                  <a:lnTo>
                    <a:pt x="29813" y="59626"/>
                  </a:lnTo>
                  <a:lnTo>
                    <a:pt x="59531" y="59626"/>
                  </a:lnTo>
                  <a:lnTo>
                    <a:pt x="59531" y="29813"/>
                  </a:lnTo>
                  <a:lnTo>
                    <a:pt x="89345" y="29813"/>
                  </a:lnTo>
                  <a:lnTo>
                    <a:pt x="89345" y="0"/>
                  </a:lnTo>
                  <a:lnTo>
                    <a:pt x="119063" y="0"/>
                  </a:lnTo>
                  <a:lnTo>
                    <a:pt x="119063" y="59626"/>
                  </a:lnTo>
                  <a:lnTo>
                    <a:pt x="148876" y="5962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6" name="Google Shape;3276;p44"/>
            <p:cNvSpPr/>
            <p:nvPr/>
          </p:nvSpPr>
          <p:spPr>
            <a:xfrm>
              <a:off x="5364955" y="167163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7" name="Google Shape;3277;p44"/>
            <p:cNvSpPr/>
            <p:nvPr/>
          </p:nvSpPr>
          <p:spPr>
            <a:xfrm>
              <a:off x="5216079" y="1612106"/>
              <a:ext cx="178593" cy="178593"/>
            </a:xfrm>
            <a:custGeom>
              <a:rect b="b" l="l" r="r" t="t"/>
              <a:pathLst>
                <a:path extrusionOk="0" h="178593" w="178593">
                  <a:moveTo>
                    <a:pt x="178594" y="29813"/>
                  </a:moveTo>
                  <a:lnTo>
                    <a:pt x="178594" y="59531"/>
                  </a:lnTo>
                  <a:lnTo>
                    <a:pt x="148876" y="59531"/>
                  </a:lnTo>
                  <a:lnTo>
                    <a:pt x="148876" y="89249"/>
                  </a:lnTo>
                  <a:lnTo>
                    <a:pt x="119063" y="89249"/>
                  </a:lnTo>
                  <a:lnTo>
                    <a:pt x="119063" y="119063"/>
                  </a:lnTo>
                  <a:lnTo>
                    <a:pt x="89345" y="119063"/>
                  </a:lnTo>
                  <a:lnTo>
                    <a:pt x="89345" y="148876"/>
                  </a:lnTo>
                  <a:lnTo>
                    <a:pt x="59531" y="148876"/>
                  </a:lnTo>
                  <a:lnTo>
                    <a:pt x="59531" y="178594"/>
                  </a:lnTo>
                  <a:lnTo>
                    <a:pt x="29813" y="178594"/>
                  </a:lnTo>
                  <a:lnTo>
                    <a:pt x="29813" y="89249"/>
                  </a:lnTo>
                  <a:lnTo>
                    <a:pt x="0" y="89249"/>
                  </a:lnTo>
                  <a:lnTo>
                    <a:pt x="0" y="59531"/>
                  </a:lnTo>
                  <a:lnTo>
                    <a:pt x="29813" y="59531"/>
                  </a:lnTo>
                  <a:lnTo>
                    <a:pt x="29813" y="29813"/>
                  </a:lnTo>
                  <a:lnTo>
                    <a:pt x="59531" y="29813"/>
                  </a:lnTo>
                  <a:lnTo>
                    <a:pt x="59531" y="0"/>
                  </a:lnTo>
                  <a:lnTo>
                    <a:pt x="148876" y="0"/>
                  </a:lnTo>
                  <a:lnTo>
                    <a:pt x="148876" y="29813"/>
                  </a:lnTo>
                  <a:lnTo>
                    <a:pt x="178594" y="298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8" name="Google Shape;3278;p44"/>
            <p:cNvSpPr/>
            <p:nvPr/>
          </p:nvSpPr>
          <p:spPr>
            <a:xfrm>
              <a:off x="5275611" y="15822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9" name="Google Shape;3279;p44"/>
            <p:cNvSpPr/>
            <p:nvPr/>
          </p:nvSpPr>
          <p:spPr>
            <a:xfrm>
              <a:off x="4769643" y="2594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0" name="Google Shape;3280;p44"/>
            <p:cNvSpPr/>
            <p:nvPr/>
          </p:nvSpPr>
          <p:spPr>
            <a:xfrm>
              <a:off x="4739830" y="2653855"/>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1" name="Google Shape;3281;p44"/>
            <p:cNvSpPr/>
            <p:nvPr/>
          </p:nvSpPr>
          <p:spPr>
            <a:xfrm>
              <a:off x="4977955" y="2802731"/>
              <a:ext cx="595312" cy="119062"/>
            </a:xfrm>
            <a:custGeom>
              <a:rect b="b" l="l" r="r" t="t"/>
              <a:pathLst>
                <a:path extrusionOk="0" h="119062" w="595312">
                  <a:moveTo>
                    <a:pt x="595313" y="0"/>
                  </a:moveTo>
                  <a:lnTo>
                    <a:pt x="595313" y="59531"/>
                  </a:lnTo>
                  <a:lnTo>
                    <a:pt x="565595" y="59531"/>
                  </a:lnTo>
                  <a:lnTo>
                    <a:pt x="565595" y="89249"/>
                  </a:lnTo>
                  <a:lnTo>
                    <a:pt x="446532" y="89249"/>
                  </a:lnTo>
                  <a:lnTo>
                    <a:pt x="446532" y="119063"/>
                  </a:lnTo>
                  <a:lnTo>
                    <a:pt x="148876" y="119063"/>
                  </a:lnTo>
                  <a:lnTo>
                    <a:pt x="148876" y="89249"/>
                  </a:lnTo>
                  <a:lnTo>
                    <a:pt x="29813" y="89249"/>
                  </a:lnTo>
                  <a:lnTo>
                    <a:pt x="29813" y="59531"/>
                  </a:lnTo>
                  <a:lnTo>
                    <a:pt x="0" y="59531"/>
                  </a:lnTo>
                  <a:lnTo>
                    <a:pt x="0" y="0"/>
                  </a:lnTo>
                  <a:lnTo>
                    <a:pt x="29813" y="0"/>
                  </a:lnTo>
                  <a:lnTo>
                    <a:pt x="29813" y="29813"/>
                  </a:lnTo>
                  <a:lnTo>
                    <a:pt x="59531" y="29813"/>
                  </a:lnTo>
                  <a:lnTo>
                    <a:pt x="59531" y="59531"/>
                  </a:lnTo>
                  <a:lnTo>
                    <a:pt x="178594" y="59531"/>
                  </a:lnTo>
                  <a:lnTo>
                    <a:pt x="178594" y="89249"/>
                  </a:lnTo>
                  <a:lnTo>
                    <a:pt x="416719" y="89249"/>
                  </a:lnTo>
                  <a:lnTo>
                    <a:pt x="416719" y="59531"/>
                  </a:lnTo>
                  <a:lnTo>
                    <a:pt x="535781" y="59531"/>
                  </a:lnTo>
                  <a:lnTo>
                    <a:pt x="535781" y="29813"/>
                  </a:lnTo>
                  <a:lnTo>
                    <a:pt x="565595" y="29813"/>
                  </a:lnTo>
                  <a:lnTo>
                    <a:pt x="565595" y="0"/>
                  </a:lnTo>
                  <a:lnTo>
                    <a:pt x="595313" y="0"/>
                  </a:lnTo>
                  <a:close/>
                </a:path>
              </a:pathLst>
            </a:custGeom>
            <a:solidFill>
              <a:srgbClr val="FFD7F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2" name="Google Shape;3282;p44"/>
            <p:cNvSpPr/>
            <p:nvPr/>
          </p:nvSpPr>
          <p:spPr>
            <a:xfrm>
              <a:off x="4769643" y="2862262"/>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3" name="Google Shape;3283;p44"/>
            <p:cNvSpPr/>
            <p:nvPr/>
          </p:nvSpPr>
          <p:spPr>
            <a:xfrm>
              <a:off x="479936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4" name="Google Shape;3284;p44"/>
            <p:cNvSpPr/>
            <p:nvPr/>
          </p:nvSpPr>
          <p:spPr>
            <a:xfrm>
              <a:off x="4829174" y="25347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5" name="Google Shape;3285;p44"/>
            <p:cNvSpPr/>
            <p:nvPr/>
          </p:nvSpPr>
          <p:spPr>
            <a:xfrm>
              <a:off x="4858892" y="2594419"/>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6" name="Google Shape;3286;p44"/>
            <p:cNvSpPr/>
            <p:nvPr/>
          </p:nvSpPr>
          <p:spPr>
            <a:xfrm>
              <a:off x="4799361" y="2802731"/>
              <a:ext cx="148780" cy="29718"/>
            </a:xfrm>
            <a:custGeom>
              <a:rect b="b" l="l" r="r" t="t"/>
              <a:pathLst>
                <a:path extrusionOk="0" h="29718" w="148780">
                  <a:moveTo>
                    <a:pt x="0" y="0"/>
                  </a:moveTo>
                  <a:lnTo>
                    <a:pt x="148781" y="0"/>
                  </a:lnTo>
                  <a:lnTo>
                    <a:pt x="14878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7" name="Google Shape;3287;p44"/>
            <p:cNvSpPr/>
            <p:nvPr/>
          </p:nvSpPr>
          <p:spPr>
            <a:xfrm>
              <a:off x="4829174"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8" name="Google Shape;3288;p44"/>
            <p:cNvSpPr/>
            <p:nvPr/>
          </p:nvSpPr>
          <p:spPr>
            <a:xfrm>
              <a:off x="4769643" y="2534793"/>
              <a:ext cx="178593" cy="327469"/>
            </a:xfrm>
            <a:custGeom>
              <a:rect b="b" l="l" r="r" t="t"/>
              <a:pathLst>
                <a:path extrusionOk="0" h="327469" w="178593">
                  <a:moveTo>
                    <a:pt x="29718" y="297752"/>
                  </a:moveTo>
                  <a:lnTo>
                    <a:pt x="178594" y="297752"/>
                  </a:lnTo>
                  <a:lnTo>
                    <a:pt x="178594" y="327469"/>
                  </a:lnTo>
                  <a:lnTo>
                    <a:pt x="0" y="327469"/>
                  </a:lnTo>
                  <a:lnTo>
                    <a:pt x="0" y="119063"/>
                  </a:lnTo>
                  <a:lnTo>
                    <a:pt x="29718" y="119063"/>
                  </a:lnTo>
                  <a:lnTo>
                    <a:pt x="29718" y="59626"/>
                  </a:lnTo>
                  <a:lnTo>
                    <a:pt x="59531" y="59626"/>
                  </a:lnTo>
                  <a:lnTo>
                    <a:pt x="59531" y="29813"/>
                  </a:lnTo>
                  <a:lnTo>
                    <a:pt x="148781" y="29813"/>
                  </a:lnTo>
                  <a:lnTo>
                    <a:pt x="148781" y="0"/>
                  </a:lnTo>
                  <a:lnTo>
                    <a:pt x="178594" y="0"/>
                  </a:lnTo>
                  <a:lnTo>
                    <a:pt x="178594" y="59626"/>
                  </a:lnTo>
                  <a:lnTo>
                    <a:pt x="89249" y="59626"/>
                  </a:lnTo>
                  <a:lnTo>
                    <a:pt x="89249" y="89344"/>
                  </a:lnTo>
                  <a:lnTo>
                    <a:pt x="59531" y="89344"/>
                  </a:lnTo>
                  <a:lnTo>
                    <a:pt x="59531" y="148876"/>
                  </a:lnTo>
                  <a:lnTo>
                    <a:pt x="29718" y="148876"/>
                  </a:lnTo>
                  <a:lnTo>
                    <a:pt x="29718" y="29775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9" name="Google Shape;3289;p44"/>
            <p:cNvSpPr/>
            <p:nvPr/>
          </p:nvSpPr>
          <p:spPr>
            <a:xfrm>
              <a:off x="4799361" y="2683668"/>
              <a:ext cx="29717" cy="119062"/>
            </a:xfrm>
            <a:custGeom>
              <a:rect b="b" l="l" r="r" t="t"/>
              <a:pathLst>
                <a:path extrusionOk="0" h="119062" w="29717">
                  <a:moveTo>
                    <a:pt x="0" y="0"/>
                  </a:moveTo>
                  <a:lnTo>
                    <a:pt x="29718" y="0"/>
                  </a:lnTo>
                  <a:lnTo>
                    <a:pt x="29718" y="119063"/>
                  </a:lnTo>
                  <a:lnTo>
                    <a:pt x="0"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0" name="Google Shape;3290;p44"/>
            <p:cNvSpPr/>
            <p:nvPr/>
          </p:nvSpPr>
          <p:spPr>
            <a:xfrm>
              <a:off x="5007768" y="271348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1" name="Google Shape;3291;p44"/>
            <p:cNvSpPr/>
            <p:nvPr/>
          </p:nvSpPr>
          <p:spPr>
            <a:xfrm>
              <a:off x="4977955" y="2683668"/>
              <a:ext cx="29718" cy="89344"/>
            </a:xfrm>
            <a:custGeom>
              <a:rect b="b" l="l" r="r" t="t"/>
              <a:pathLst>
                <a:path extrusionOk="0" h="89344" w="29718">
                  <a:moveTo>
                    <a:pt x="0" y="0"/>
                  </a:moveTo>
                  <a:lnTo>
                    <a:pt x="29718" y="0"/>
                  </a:lnTo>
                  <a:lnTo>
                    <a:pt x="29718" y="89345"/>
                  </a:lnTo>
                  <a:lnTo>
                    <a:pt x="0" y="8934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2" name="Google Shape;3292;p44"/>
            <p:cNvSpPr/>
            <p:nvPr/>
          </p:nvSpPr>
          <p:spPr>
            <a:xfrm>
              <a:off x="4829174" y="2624137"/>
              <a:ext cx="148780" cy="178593"/>
            </a:xfrm>
            <a:custGeom>
              <a:rect b="b" l="l" r="r" t="t"/>
              <a:pathLst>
                <a:path extrusionOk="0" h="178593" w="148780">
                  <a:moveTo>
                    <a:pt x="148781" y="59531"/>
                  </a:moveTo>
                  <a:lnTo>
                    <a:pt x="148781" y="178594"/>
                  </a:lnTo>
                  <a:lnTo>
                    <a:pt x="0" y="178594"/>
                  </a:lnTo>
                  <a:lnTo>
                    <a:pt x="0" y="59531"/>
                  </a:lnTo>
                  <a:lnTo>
                    <a:pt x="29718" y="59531"/>
                  </a:lnTo>
                  <a:lnTo>
                    <a:pt x="29718" y="0"/>
                  </a:lnTo>
                  <a:lnTo>
                    <a:pt x="119063" y="0"/>
                  </a:lnTo>
                  <a:lnTo>
                    <a:pt x="119063" y="59531"/>
                  </a:lnTo>
                  <a:lnTo>
                    <a:pt x="148781"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3" name="Google Shape;3293;p44"/>
            <p:cNvSpPr/>
            <p:nvPr/>
          </p:nvSpPr>
          <p:spPr>
            <a:xfrm>
              <a:off x="4948237"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4" name="Google Shape;3294;p44"/>
            <p:cNvSpPr/>
            <p:nvPr/>
          </p:nvSpPr>
          <p:spPr>
            <a:xfrm>
              <a:off x="5037486" y="2683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5" name="Google Shape;3295;p44"/>
            <p:cNvSpPr/>
            <p:nvPr/>
          </p:nvSpPr>
          <p:spPr>
            <a:xfrm>
              <a:off x="5097017" y="2683668"/>
              <a:ext cx="267938" cy="89249"/>
            </a:xfrm>
            <a:custGeom>
              <a:rect b="b" l="l" r="r" t="t"/>
              <a:pathLst>
                <a:path extrusionOk="0" h="89249" w="267938">
                  <a:moveTo>
                    <a:pt x="267938" y="29813"/>
                  </a:moveTo>
                  <a:lnTo>
                    <a:pt x="267938" y="89249"/>
                  </a:lnTo>
                  <a:lnTo>
                    <a:pt x="89345" y="89249"/>
                  </a:lnTo>
                  <a:lnTo>
                    <a:pt x="89345" y="59531"/>
                  </a:lnTo>
                  <a:lnTo>
                    <a:pt x="0" y="59531"/>
                  </a:lnTo>
                  <a:lnTo>
                    <a:pt x="0" y="0"/>
                  </a:lnTo>
                  <a:lnTo>
                    <a:pt x="29813" y="0"/>
                  </a:lnTo>
                  <a:lnTo>
                    <a:pt x="29813" y="29813"/>
                  </a:lnTo>
                  <a:lnTo>
                    <a:pt x="119063" y="29813"/>
                  </a:lnTo>
                  <a:lnTo>
                    <a:pt x="119063" y="59531"/>
                  </a:lnTo>
                  <a:lnTo>
                    <a:pt x="238125" y="59531"/>
                  </a:lnTo>
                  <a:lnTo>
                    <a:pt x="238125" y="29813"/>
                  </a:lnTo>
                  <a:lnTo>
                    <a:pt x="267938" y="2981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6" name="Google Shape;3296;p44"/>
            <p:cNvSpPr/>
            <p:nvPr/>
          </p:nvSpPr>
          <p:spPr>
            <a:xfrm>
              <a:off x="5364955" y="2713482"/>
              <a:ext cx="89249" cy="29718"/>
            </a:xfrm>
            <a:custGeom>
              <a:rect b="b" l="l" r="r" t="t"/>
              <a:pathLst>
                <a:path extrusionOk="0" h="29718"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7" name="Google Shape;3297;p44"/>
            <p:cNvSpPr/>
            <p:nvPr/>
          </p:nvSpPr>
          <p:spPr>
            <a:xfrm>
              <a:off x="5007768" y="2624137"/>
              <a:ext cx="59531" cy="59531"/>
            </a:xfrm>
            <a:custGeom>
              <a:rect b="b" l="l" r="r" t="t"/>
              <a:pathLst>
                <a:path extrusionOk="0" h="59531" w="59531">
                  <a:moveTo>
                    <a:pt x="59531" y="29718"/>
                  </a:moveTo>
                  <a:lnTo>
                    <a:pt x="59531" y="59531"/>
                  </a:lnTo>
                  <a:lnTo>
                    <a:pt x="0" y="59531"/>
                  </a:lnTo>
                  <a:lnTo>
                    <a:pt x="0" y="0"/>
                  </a:lnTo>
                  <a:lnTo>
                    <a:pt x="29718" y="0"/>
                  </a:lnTo>
                  <a:lnTo>
                    <a:pt x="29718" y="29718"/>
                  </a:lnTo>
                  <a:lnTo>
                    <a:pt x="59531"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8" name="Google Shape;3298;p44"/>
            <p:cNvSpPr/>
            <p:nvPr/>
          </p:nvSpPr>
          <p:spPr>
            <a:xfrm>
              <a:off x="4977955" y="2594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9" name="Google Shape;3299;p44"/>
            <p:cNvSpPr/>
            <p:nvPr/>
          </p:nvSpPr>
          <p:spPr>
            <a:xfrm>
              <a:off x="4977955" y="2534793"/>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0" name="Google Shape;3300;p44"/>
            <p:cNvSpPr/>
            <p:nvPr/>
          </p:nvSpPr>
          <p:spPr>
            <a:xfrm>
              <a:off x="4977955" y="250507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1" name="Google Shape;3301;p44"/>
            <p:cNvSpPr/>
            <p:nvPr/>
          </p:nvSpPr>
          <p:spPr>
            <a:xfrm>
              <a:off x="4948237" y="2118169"/>
              <a:ext cx="654843" cy="565499"/>
            </a:xfrm>
            <a:custGeom>
              <a:rect b="b" l="l" r="r" t="t"/>
              <a:pathLst>
                <a:path extrusionOk="0" h="565499" w="654843">
                  <a:moveTo>
                    <a:pt x="654844" y="238125"/>
                  </a:moveTo>
                  <a:lnTo>
                    <a:pt x="654844" y="416624"/>
                  </a:lnTo>
                  <a:lnTo>
                    <a:pt x="625031" y="416624"/>
                  </a:lnTo>
                  <a:lnTo>
                    <a:pt x="625031" y="505968"/>
                  </a:lnTo>
                  <a:lnTo>
                    <a:pt x="595313" y="505968"/>
                  </a:lnTo>
                  <a:lnTo>
                    <a:pt x="595313" y="565499"/>
                  </a:lnTo>
                  <a:lnTo>
                    <a:pt x="565499" y="565499"/>
                  </a:lnTo>
                  <a:lnTo>
                    <a:pt x="565499" y="476250"/>
                  </a:lnTo>
                  <a:lnTo>
                    <a:pt x="595313" y="476250"/>
                  </a:lnTo>
                  <a:lnTo>
                    <a:pt x="595313" y="386906"/>
                  </a:lnTo>
                  <a:lnTo>
                    <a:pt x="625031" y="386906"/>
                  </a:lnTo>
                  <a:lnTo>
                    <a:pt x="625031" y="267843"/>
                  </a:lnTo>
                  <a:lnTo>
                    <a:pt x="595313" y="267843"/>
                  </a:lnTo>
                  <a:lnTo>
                    <a:pt x="595313" y="178499"/>
                  </a:lnTo>
                  <a:lnTo>
                    <a:pt x="565499" y="178499"/>
                  </a:lnTo>
                  <a:lnTo>
                    <a:pt x="565499" y="119062"/>
                  </a:lnTo>
                  <a:lnTo>
                    <a:pt x="535781" y="119062"/>
                  </a:lnTo>
                  <a:lnTo>
                    <a:pt x="535781" y="89249"/>
                  </a:lnTo>
                  <a:lnTo>
                    <a:pt x="476250" y="89249"/>
                  </a:lnTo>
                  <a:lnTo>
                    <a:pt x="476250" y="59436"/>
                  </a:lnTo>
                  <a:lnTo>
                    <a:pt x="386906" y="59436"/>
                  </a:lnTo>
                  <a:lnTo>
                    <a:pt x="386906" y="29718"/>
                  </a:lnTo>
                  <a:lnTo>
                    <a:pt x="267843" y="29718"/>
                  </a:lnTo>
                  <a:lnTo>
                    <a:pt x="267843" y="59436"/>
                  </a:lnTo>
                  <a:lnTo>
                    <a:pt x="178594" y="59436"/>
                  </a:lnTo>
                  <a:lnTo>
                    <a:pt x="178594" y="89249"/>
                  </a:lnTo>
                  <a:lnTo>
                    <a:pt x="119063" y="89249"/>
                  </a:lnTo>
                  <a:lnTo>
                    <a:pt x="119063" y="119062"/>
                  </a:lnTo>
                  <a:lnTo>
                    <a:pt x="89249" y="119062"/>
                  </a:lnTo>
                  <a:lnTo>
                    <a:pt x="89249" y="178499"/>
                  </a:lnTo>
                  <a:lnTo>
                    <a:pt x="59531" y="178499"/>
                  </a:lnTo>
                  <a:lnTo>
                    <a:pt x="59531" y="267843"/>
                  </a:lnTo>
                  <a:lnTo>
                    <a:pt x="29718" y="267843"/>
                  </a:lnTo>
                  <a:lnTo>
                    <a:pt x="29718" y="416624"/>
                  </a:lnTo>
                  <a:lnTo>
                    <a:pt x="0" y="416624"/>
                  </a:lnTo>
                  <a:lnTo>
                    <a:pt x="0" y="238125"/>
                  </a:lnTo>
                  <a:lnTo>
                    <a:pt x="29718" y="238125"/>
                  </a:lnTo>
                  <a:lnTo>
                    <a:pt x="29718" y="148780"/>
                  </a:lnTo>
                  <a:lnTo>
                    <a:pt x="59531" y="148780"/>
                  </a:lnTo>
                  <a:lnTo>
                    <a:pt x="59531" y="89249"/>
                  </a:lnTo>
                  <a:lnTo>
                    <a:pt x="89249" y="89249"/>
                  </a:lnTo>
                  <a:lnTo>
                    <a:pt x="89249" y="59436"/>
                  </a:lnTo>
                  <a:lnTo>
                    <a:pt x="148780" y="59436"/>
                  </a:lnTo>
                  <a:lnTo>
                    <a:pt x="148780" y="29718"/>
                  </a:lnTo>
                  <a:lnTo>
                    <a:pt x="238125" y="29718"/>
                  </a:lnTo>
                  <a:lnTo>
                    <a:pt x="238125" y="0"/>
                  </a:lnTo>
                  <a:lnTo>
                    <a:pt x="416719" y="0"/>
                  </a:lnTo>
                  <a:lnTo>
                    <a:pt x="416719" y="29718"/>
                  </a:lnTo>
                  <a:lnTo>
                    <a:pt x="505968" y="29718"/>
                  </a:lnTo>
                  <a:lnTo>
                    <a:pt x="505968" y="59436"/>
                  </a:lnTo>
                  <a:lnTo>
                    <a:pt x="565499" y="59436"/>
                  </a:lnTo>
                  <a:lnTo>
                    <a:pt x="565499" y="89249"/>
                  </a:lnTo>
                  <a:lnTo>
                    <a:pt x="595313" y="89249"/>
                  </a:lnTo>
                  <a:lnTo>
                    <a:pt x="595313" y="148780"/>
                  </a:lnTo>
                  <a:lnTo>
                    <a:pt x="625031" y="148780"/>
                  </a:lnTo>
                  <a:lnTo>
                    <a:pt x="625031" y="238125"/>
                  </a:lnTo>
                  <a:lnTo>
                    <a:pt x="654844" y="23812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2" name="Google Shape;3302;p44"/>
            <p:cNvSpPr/>
            <p:nvPr/>
          </p:nvSpPr>
          <p:spPr>
            <a:xfrm>
              <a:off x="5394673" y="2683668"/>
              <a:ext cx="119062" cy="29718"/>
            </a:xfrm>
            <a:custGeom>
              <a:rect b="b" l="l" r="r" t="t"/>
              <a:pathLst>
                <a:path extrusionOk="0" h="29718" w="119062">
                  <a:moveTo>
                    <a:pt x="0" y="0"/>
                  </a:moveTo>
                  <a:lnTo>
                    <a:pt x="119063" y="0"/>
                  </a:lnTo>
                  <a:lnTo>
                    <a:pt x="119063"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3" name="Google Shape;3303;p44"/>
            <p:cNvSpPr/>
            <p:nvPr/>
          </p:nvSpPr>
          <p:spPr>
            <a:xfrm>
              <a:off x="5484018" y="2653855"/>
              <a:ext cx="29718" cy="29718"/>
            </a:xfrm>
            <a:custGeom>
              <a:rect b="b" l="l" r="r" t="t"/>
              <a:pathLst>
                <a:path extrusionOk="0" h="29718" w="29718">
                  <a:moveTo>
                    <a:pt x="0" y="0"/>
                  </a:moveTo>
                  <a:lnTo>
                    <a:pt x="29718" y="0"/>
                  </a:lnTo>
                  <a:lnTo>
                    <a:pt x="29718" y="29718"/>
                  </a:lnTo>
                  <a:lnTo>
                    <a:pt x="0" y="29718"/>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4" name="Google Shape;3304;p44"/>
            <p:cNvSpPr/>
            <p:nvPr/>
          </p:nvSpPr>
          <p:spPr>
            <a:xfrm>
              <a:off x="5186362" y="2058543"/>
              <a:ext cx="59531" cy="29717"/>
            </a:xfrm>
            <a:custGeom>
              <a:rect b="b" l="l" r="r" t="t"/>
              <a:pathLst>
                <a:path extrusionOk="0" h="29717"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5" name="Google Shape;3305;p44"/>
            <p:cNvSpPr/>
            <p:nvPr/>
          </p:nvSpPr>
          <p:spPr>
            <a:xfrm>
              <a:off x="5335142" y="2058543"/>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6" name="Google Shape;3306;p44"/>
            <p:cNvSpPr/>
            <p:nvPr/>
          </p:nvSpPr>
          <p:spPr>
            <a:xfrm>
              <a:off x="5245893" y="2058543"/>
              <a:ext cx="89249" cy="29717"/>
            </a:xfrm>
            <a:custGeom>
              <a:rect b="b" l="l" r="r" t="t"/>
              <a:pathLst>
                <a:path extrusionOk="0" h="29717"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7" name="Google Shape;3307;p44"/>
            <p:cNvSpPr/>
            <p:nvPr/>
          </p:nvSpPr>
          <p:spPr>
            <a:xfrm>
              <a:off x="5245893" y="1999107"/>
              <a:ext cx="119062" cy="29717"/>
            </a:xfrm>
            <a:custGeom>
              <a:rect b="b" l="l" r="r" t="t"/>
              <a:pathLst>
                <a:path extrusionOk="0" h="29717"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8" name="Google Shape;3308;p44"/>
            <p:cNvSpPr/>
            <p:nvPr/>
          </p:nvSpPr>
          <p:spPr>
            <a:xfrm>
              <a:off x="5186362" y="1999107"/>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9" name="Google Shape;3309;p44"/>
            <p:cNvSpPr/>
            <p:nvPr/>
          </p:nvSpPr>
          <p:spPr>
            <a:xfrm>
              <a:off x="5126830"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0" name="Google Shape;3310;p44"/>
            <p:cNvSpPr/>
            <p:nvPr/>
          </p:nvSpPr>
          <p:spPr>
            <a:xfrm>
              <a:off x="5037486" y="2802731"/>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1" name="Google Shape;3311;p44"/>
            <p:cNvSpPr/>
            <p:nvPr/>
          </p:nvSpPr>
          <p:spPr>
            <a:xfrm>
              <a:off x="5156548"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2" name="Google Shape;3312;p44"/>
            <p:cNvSpPr/>
            <p:nvPr/>
          </p:nvSpPr>
          <p:spPr>
            <a:xfrm>
              <a:off x="5394673" y="2802731"/>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3" name="Google Shape;3313;p44"/>
            <p:cNvSpPr/>
            <p:nvPr/>
          </p:nvSpPr>
          <p:spPr>
            <a:xfrm>
              <a:off x="5513736"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4" name="Google Shape;3314;p44"/>
            <p:cNvSpPr/>
            <p:nvPr/>
          </p:nvSpPr>
          <p:spPr>
            <a:xfrm>
              <a:off x="5126830" y="2891980"/>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5" name="Google Shape;3315;p44"/>
            <p:cNvSpPr/>
            <p:nvPr/>
          </p:nvSpPr>
          <p:spPr>
            <a:xfrm>
              <a:off x="5007768" y="286226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6" name="Google Shape;3316;p44"/>
            <p:cNvSpPr/>
            <p:nvPr/>
          </p:nvSpPr>
          <p:spPr>
            <a:xfrm>
              <a:off x="4977955"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7" name="Google Shape;3317;p44"/>
            <p:cNvSpPr/>
            <p:nvPr/>
          </p:nvSpPr>
          <p:spPr>
            <a:xfrm>
              <a:off x="5364955" y="2891980"/>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8" name="Google Shape;3318;p44"/>
            <p:cNvSpPr/>
            <p:nvPr/>
          </p:nvSpPr>
          <p:spPr>
            <a:xfrm>
              <a:off x="5543549"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9" name="Google Shape;3319;p44"/>
            <p:cNvSpPr/>
            <p:nvPr/>
          </p:nvSpPr>
          <p:spPr>
            <a:xfrm>
              <a:off x="5394673" y="2862262"/>
              <a:ext cx="119062" cy="29718"/>
            </a:xfrm>
            <a:custGeom>
              <a:rect b="b" l="l" r="r" t="t"/>
              <a:pathLst>
                <a:path extrusionOk="0" h="29718"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0" name="Google Shape;3320;p44"/>
            <p:cNvSpPr/>
            <p:nvPr/>
          </p:nvSpPr>
          <p:spPr>
            <a:xfrm>
              <a:off x="4858892"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1" name="Google Shape;3321;p44"/>
            <p:cNvSpPr/>
            <p:nvPr/>
          </p:nvSpPr>
          <p:spPr>
            <a:xfrm>
              <a:off x="4918423" y="25347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2" name="Google Shape;3322;p44"/>
            <p:cNvSpPr/>
            <p:nvPr/>
          </p:nvSpPr>
          <p:spPr>
            <a:xfrm>
              <a:off x="4888705" y="25646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3" name="Google Shape;3323;p44"/>
            <p:cNvSpPr/>
            <p:nvPr/>
          </p:nvSpPr>
          <p:spPr>
            <a:xfrm>
              <a:off x="4977955" y="2713482"/>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4" name="Google Shape;3324;p44"/>
            <p:cNvSpPr/>
            <p:nvPr/>
          </p:nvSpPr>
          <p:spPr>
            <a:xfrm>
              <a:off x="4948237"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5" name="Google Shape;3325;p44"/>
            <p:cNvSpPr/>
            <p:nvPr/>
          </p:nvSpPr>
          <p:spPr>
            <a:xfrm>
              <a:off x="4918423" y="271348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6" name="Google Shape;3326;p44"/>
            <p:cNvSpPr/>
            <p:nvPr/>
          </p:nvSpPr>
          <p:spPr>
            <a:xfrm>
              <a:off x="4829174"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7" name="Google Shape;3327;p44"/>
            <p:cNvSpPr/>
            <p:nvPr/>
          </p:nvSpPr>
          <p:spPr>
            <a:xfrm>
              <a:off x="4888705"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8" name="Google Shape;3328;p44"/>
            <p:cNvSpPr/>
            <p:nvPr/>
          </p:nvSpPr>
          <p:spPr>
            <a:xfrm>
              <a:off x="5186362" y="2118169"/>
              <a:ext cx="29717" cy="29717"/>
            </a:xfrm>
            <a:custGeom>
              <a:rect b="b" l="l" r="r" t="t"/>
              <a:pathLst>
                <a:path extrusionOk="0" h="29717"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9" name="Google Shape;3329;p44"/>
            <p:cNvSpPr/>
            <p:nvPr/>
          </p:nvSpPr>
          <p:spPr>
            <a:xfrm>
              <a:off x="5186362" y="1939480"/>
              <a:ext cx="29717" cy="29717"/>
            </a:xfrm>
            <a:custGeom>
              <a:rect b="b" l="l" r="r" t="t"/>
              <a:pathLst>
                <a:path extrusionOk="0" h="29717"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0" name="Google Shape;3330;p44"/>
            <p:cNvSpPr/>
            <p:nvPr/>
          </p:nvSpPr>
          <p:spPr>
            <a:xfrm>
              <a:off x="5364955" y="164191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1" name="Google Shape;3331;p44"/>
            <p:cNvSpPr/>
            <p:nvPr/>
          </p:nvSpPr>
          <p:spPr>
            <a:xfrm>
              <a:off x="5335142" y="1641919"/>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2" name="Google Shape;3332;p44"/>
            <p:cNvSpPr/>
            <p:nvPr/>
          </p:nvSpPr>
          <p:spPr>
            <a:xfrm>
              <a:off x="5335142" y="16121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3" name="Google Shape;3333;p44"/>
            <p:cNvSpPr/>
            <p:nvPr/>
          </p:nvSpPr>
          <p:spPr>
            <a:xfrm>
              <a:off x="5335142" y="16716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4" name="Google Shape;3334;p44"/>
            <p:cNvSpPr/>
            <p:nvPr/>
          </p:nvSpPr>
          <p:spPr>
            <a:xfrm>
              <a:off x="5245893" y="1760982"/>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5" name="Google Shape;3335;p44"/>
            <p:cNvSpPr/>
            <p:nvPr/>
          </p:nvSpPr>
          <p:spPr>
            <a:xfrm>
              <a:off x="5186362" y="1731168"/>
              <a:ext cx="29717" cy="59531"/>
            </a:xfrm>
            <a:custGeom>
              <a:rect b="b" l="l" r="r" t="t"/>
              <a:pathLst>
                <a:path extrusionOk="0" h="59531" w="29717">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6" name="Google Shape;3336;p44"/>
            <p:cNvSpPr/>
            <p:nvPr/>
          </p:nvSpPr>
          <p:spPr>
            <a:xfrm>
              <a:off x="5216080" y="1790700"/>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7" name="Google Shape;3337;p44"/>
            <p:cNvSpPr/>
            <p:nvPr/>
          </p:nvSpPr>
          <p:spPr>
            <a:xfrm>
              <a:off x="5156548"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8" name="Google Shape;3338;p44"/>
            <p:cNvSpPr/>
            <p:nvPr/>
          </p:nvSpPr>
          <p:spPr>
            <a:xfrm>
              <a:off x="5245893"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9" name="Google Shape;3339;p44"/>
            <p:cNvSpPr/>
            <p:nvPr/>
          </p:nvSpPr>
          <p:spPr>
            <a:xfrm>
              <a:off x="5186362" y="1701355"/>
              <a:ext cx="29717" cy="29717"/>
            </a:xfrm>
            <a:custGeom>
              <a:rect b="b" l="l" r="r" t="t"/>
              <a:pathLst>
                <a:path extrusionOk="0" h="29717"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0" name="Google Shape;3340;p44"/>
            <p:cNvSpPr/>
            <p:nvPr/>
          </p:nvSpPr>
          <p:spPr>
            <a:xfrm>
              <a:off x="5364955" y="1880044"/>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1" name="Google Shape;3341;p44"/>
            <p:cNvSpPr/>
            <p:nvPr/>
          </p:nvSpPr>
          <p:spPr>
            <a:xfrm>
              <a:off x="5335142" y="1850231"/>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2" name="Google Shape;3342;p44"/>
            <p:cNvSpPr/>
            <p:nvPr/>
          </p:nvSpPr>
          <p:spPr>
            <a:xfrm>
              <a:off x="5364955" y="1850231"/>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3" name="Google Shape;3343;p44"/>
            <p:cNvSpPr/>
            <p:nvPr/>
          </p:nvSpPr>
          <p:spPr>
            <a:xfrm>
              <a:off x="5394673" y="176098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4" name="Google Shape;3344;p44"/>
            <p:cNvSpPr/>
            <p:nvPr/>
          </p:nvSpPr>
          <p:spPr>
            <a:xfrm>
              <a:off x="5364955" y="179070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5" name="Google Shape;3345;p44"/>
            <p:cNvSpPr/>
            <p:nvPr/>
          </p:nvSpPr>
          <p:spPr>
            <a:xfrm>
              <a:off x="5394673" y="179070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2" name="Shape 1442"/>
        <p:cNvGrpSpPr/>
        <p:nvPr/>
      </p:nvGrpSpPr>
      <p:grpSpPr>
        <a:xfrm>
          <a:off x="0" y="0"/>
          <a:ext cx="0" cy="0"/>
          <a:chOff x="0" y="0"/>
          <a:chExt cx="0" cy="0"/>
        </a:xfrm>
      </p:grpSpPr>
      <p:sp>
        <p:nvSpPr>
          <p:cNvPr id="1443" name="Google Shape;1443;p27"/>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8</a:t>
            </a:r>
            <a:endParaRPr/>
          </a:p>
        </p:txBody>
      </p:sp>
      <p:sp>
        <p:nvSpPr>
          <p:cNvPr id="1444" name="Google Shape;1444;p27"/>
          <p:cNvSpPr txBox="1"/>
          <p:nvPr>
            <p:ph idx="1" type="subTitle"/>
          </p:nvPr>
        </p:nvSpPr>
        <p:spPr>
          <a:xfrm>
            <a:off x="1727900" y="2010057"/>
            <a:ext cx="2388600" cy="4512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FFFFFF"/>
                </a:solidFill>
                <a:latin typeface="Patrick Hand"/>
                <a:ea typeface="Patrick Hand"/>
                <a:cs typeface="Patrick Hand"/>
                <a:sym typeface="Patrick Hand"/>
              </a:rPr>
              <a:t>NGUYỄN HOÀNG KHANG</a:t>
            </a:r>
            <a:endParaRPr b="1" sz="2000">
              <a:latin typeface="Patrick Hand"/>
              <a:ea typeface="Patrick Hand"/>
              <a:cs typeface="Patrick Hand"/>
              <a:sym typeface="Patrick Hand"/>
            </a:endParaRPr>
          </a:p>
        </p:txBody>
      </p:sp>
      <p:sp>
        <p:nvSpPr>
          <p:cNvPr id="1445" name="Google Shape;1445;p27"/>
          <p:cNvSpPr txBox="1"/>
          <p:nvPr>
            <p:ph idx="3" type="subTitle"/>
          </p:nvPr>
        </p:nvSpPr>
        <p:spPr>
          <a:xfrm>
            <a:off x="5032800" y="2010060"/>
            <a:ext cx="2388600" cy="4512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FFFFFF"/>
                </a:solidFill>
                <a:latin typeface="Patrick Hand"/>
                <a:ea typeface="Patrick Hand"/>
                <a:cs typeface="Patrick Hand"/>
                <a:sym typeface="Patrick Hand"/>
              </a:rPr>
              <a:t>HUỲNH QUANG KHẢI</a:t>
            </a:r>
            <a:endParaRPr b="1" sz="2000">
              <a:latin typeface="Patrick Hand"/>
              <a:ea typeface="Patrick Hand"/>
              <a:cs typeface="Patrick Hand"/>
              <a:sym typeface="Patrick Hand"/>
            </a:endParaRPr>
          </a:p>
        </p:txBody>
      </p:sp>
      <p:sp>
        <p:nvSpPr>
          <p:cNvPr id="1446" name="Google Shape;1446;p27"/>
          <p:cNvSpPr txBox="1"/>
          <p:nvPr>
            <p:ph idx="7" type="title"/>
          </p:nvPr>
        </p:nvSpPr>
        <p:spPr>
          <a:xfrm>
            <a:off x="1722600" y="1433000"/>
            <a:ext cx="2849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22520621</a:t>
            </a:r>
            <a:endParaRPr/>
          </a:p>
        </p:txBody>
      </p:sp>
      <p:sp>
        <p:nvSpPr>
          <p:cNvPr id="1447" name="Google Shape;1447;p27"/>
          <p:cNvSpPr txBox="1"/>
          <p:nvPr>
            <p:ph idx="8" type="title"/>
          </p:nvPr>
        </p:nvSpPr>
        <p:spPr>
          <a:xfrm>
            <a:off x="5027500" y="1433000"/>
            <a:ext cx="2849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22520602</a:t>
            </a:r>
            <a:endParaRPr/>
          </a:p>
        </p:txBody>
      </p:sp>
      <p:sp>
        <p:nvSpPr>
          <p:cNvPr id="1448" name="Google Shape;1448;p27"/>
          <p:cNvSpPr txBox="1"/>
          <p:nvPr>
            <p:ph idx="1" type="subTitle"/>
          </p:nvPr>
        </p:nvSpPr>
        <p:spPr>
          <a:xfrm>
            <a:off x="1722600" y="3583532"/>
            <a:ext cx="2388600" cy="4512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FFFFFF"/>
                </a:solidFill>
                <a:latin typeface="Patrick Hand"/>
                <a:ea typeface="Patrick Hand"/>
                <a:cs typeface="Patrick Hand"/>
                <a:sym typeface="Patrick Hand"/>
              </a:rPr>
              <a:t>ĐẶNG GIA BẢO</a:t>
            </a:r>
            <a:endParaRPr b="1" sz="2000">
              <a:latin typeface="Patrick Hand"/>
              <a:ea typeface="Patrick Hand"/>
              <a:cs typeface="Patrick Hand"/>
              <a:sym typeface="Patrick Hand"/>
            </a:endParaRPr>
          </a:p>
        </p:txBody>
      </p:sp>
      <p:sp>
        <p:nvSpPr>
          <p:cNvPr id="1449" name="Google Shape;1449;p27"/>
          <p:cNvSpPr txBox="1"/>
          <p:nvPr>
            <p:ph idx="3" type="subTitle"/>
          </p:nvPr>
        </p:nvSpPr>
        <p:spPr>
          <a:xfrm>
            <a:off x="5027500" y="3583535"/>
            <a:ext cx="2388600" cy="4512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FFFFFF"/>
                </a:solidFill>
                <a:latin typeface="Patrick Hand"/>
                <a:ea typeface="Patrick Hand"/>
                <a:cs typeface="Patrick Hand"/>
                <a:sym typeface="Patrick Hand"/>
              </a:rPr>
              <a:t>NGUYỄN HẢI ĐĂNG</a:t>
            </a:r>
            <a:endParaRPr b="1" sz="2000">
              <a:latin typeface="Patrick Hand"/>
              <a:ea typeface="Patrick Hand"/>
              <a:cs typeface="Patrick Hand"/>
              <a:sym typeface="Patrick Hand"/>
            </a:endParaRPr>
          </a:p>
        </p:txBody>
      </p:sp>
      <p:sp>
        <p:nvSpPr>
          <p:cNvPr id="1450" name="Google Shape;1450;p27"/>
          <p:cNvSpPr txBox="1"/>
          <p:nvPr>
            <p:ph idx="7" type="title"/>
          </p:nvPr>
        </p:nvSpPr>
        <p:spPr>
          <a:xfrm>
            <a:off x="1727900" y="3006475"/>
            <a:ext cx="2849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22520096</a:t>
            </a:r>
            <a:endParaRPr/>
          </a:p>
        </p:txBody>
      </p:sp>
      <p:sp>
        <p:nvSpPr>
          <p:cNvPr id="1451" name="Google Shape;1451;p27"/>
          <p:cNvSpPr txBox="1"/>
          <p:nvPr>
            <p:ph idx="8" type="title"/>
          </p:nvPr>
        </p:nvSpPr>
        <p:spPr>
          <a:xfrm>
            <a:off x="5027500" y="3006475"/>
            <a:ext cx="2849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20521158</a:t>
            </a:r>
            <a:endParaRPr/>
          </a:p>
        </p:txBody>
      </p:sp>
      <p:pic>
        <p:nvPicPr>
          <p:cNvPr id="1452" name="Google Shape;1452;p27"/>
          <p:cNvPicPr preferRelativeResize="0"/>
          <p:nvPr/>
        </p:nvPicPr>
        <p:blipFill>
          <a:blip r:embed="rId3">
            <a:alphaModFix/>
          </a:blip>
          <a:stretch>
            <a:fillRect/>
          </a:stretch>
        </p:blipFill>
        <p:spPr>
          <a:xfrm>
            <a:off x="1350800" y="1471707"/>
            <a:ext cx="542925" cy="4953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9" name="Shape 3349"/>
        <p:cNvGrpSpPr/>
        <p:nvPr/>
      </p:nvGrpSpPr>
      <p:grpSpPr>
        <a:xfrm>
          <a:off x="0" y="0"/>
          <a:ext cx="0" cy="0"/>
          <a:chOff x="0" y="0"/>
          <a:chExt cx="0" cy="0"/>
        </a:xfrm>
      </p:grpSpPr>
      <p:sp>
        <p:nvSpPr>
          <p:cNvPr id="3350" name="Google Shape;3350;p45"/>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8</a:t>
            </a:r>
            <a:endParaRPr/>
          </a:p>
        </p:txBody>
      </p:sp>
      <p:sp>
        <p:nvSpPr>
          <p:cNvPr id="3351" name="Google Shape;3351;p45"/>
          <p:cNvSpPr txBox="1"/>
          <p:nvPr>
            <p:ph idx="1" type="subTitle"/>
          </p:nvPr>
        </p:nvSpPr>
        <p:spPr>
          <a:xfrm>
            <a:off x="0" y="2275176"/>
            <a:ext cx="21288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GIOI THIEU</a:t>
            </a:r>
            <a:endParaRPr/>
          </a:p>
        </p:txBody>
      </p:sp>
      <p:sp>
        <p:nvSpPr>
          <p:cNvPr id="3352" name="Google Shape;3352;p45"/>
          <p:cNvSpPr txBox="1"/>
          <p:nvPr>
            <p:ph idx="3" type="subTitle"/>
          </p:nvPr>
        </p:nvSpPr>
        <p:spPr>
          <a:xfrm>
            <a:off x="2293216" y="2275179"/>
            <a:ext cx="21288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PTTK</a:t>
            </a:r>
            <a:endParaRPr/>
          </a:p>
        </p:txBody>
      </p:sp>
      <p:sp>
        <p:nvSpPr>
          <p:cNvPr id="3353" name="Google Shape;3353;p45"/>
          <p:cNvSpPr txBox="1"/>
          <p:nvPr>
            <p:ph idx="5" type="subTitle"/>
          </p:nvPr>
        </p:nvSpPr>
        <p:spPr>
          <a:xfrm>
            <a:off x="4586432" y="2275179"/>
            <a:ext cx="21288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354" name="Google Shape;3354;p45"/>
          <p:cNvSpPr txBox="1"/>
          <p:nvPr>
            <p:ph idx="7" type="title"/>
          </p:nvPr>
        </p:nvSpPr>
        <p:spPr>
          <a:xfrm>
            <a:off x="644879" y="1698125"/>
            <a:ext cx="839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355" name="Google Shape;3355;p45"/>
          <p:cNvSpPr txBox="1"/>
          <p:nvPr>
            <p:ph idx="8" type="title"/>
          </p:nvPr>
        </p:nvSpPr>
        <p:spPr>
          <a:xfrm>
            <a:off x="2938095" y="1698125"/>
            <a:ext cx="839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356" name="Google Shape;3356;p45"/>
          <p:cNvSpPr txBox="1"/>
          <p:nvPr>
            <p:ph idx="9" type="title"/>
          </p:nvPr>
        </p:nvSpPr>
        <p:spPr>
          <a:xfrm>
            <a:off x="5231311" y="1698125"/>
            <a:ext cx="839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357" name="Google Shape;3357;p45"/>
          <p:cNvSpPr txBox="1"/>
          <p:nvPr>
            <p:ph idx="5" type="subTitle"/>
          </p:nvPr>
        </p:nvSpPr>
        <p:spPr>
          <a:xfrm>
            <a:off x="6879632" y="2275179"/>
            <a:ext cx="21288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358" name="Google Shape;3358;p45"/>
          <p:cNvSpPr txBox="1"/>
          <p:nvPr>
            <p:ph idx="9" type="title"/>
          </p:nvPr>
        </p:nvSpPr>
        <p:spPr>
          <a:xfrm>
            <a:off x="7524511" y="1698125"/>
            <a:ext cx="839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2" name="Shape 3362"/>
        <p:cNvGrpSpPr/>
        <p:nvPr/>
      </p:nvGrpSpPr>
      <p:grpSpPr>
        <a:xfrm>
          <a:off x="0" y="0"/>
          <a:ext cx="0" cy="0"/>
          <a:chOff x="0" y="0"/>
          <a:chExt cx="0" cy="0"/>
        </a:xfrm>
      </p:grpSpPr>
      <p:sp>
        <p:nvSpPr>
          <p:cNvPr id="3363" name="Google Shape;3363;p46"/>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3364" name="Google Shape;3364;p46"/>
          <p:cNvGraphicFramePr/>
          <p:nvPr/>
        </p:nvGraphicFramePr>
        <p:xfrm>
          <a:off x="706238" y="1628125"/>
          <a:ext cx="3000000" cy="3000000"/>
        </p:xfrm>
        <a:graphic>
          <a:graphicData uri="http://schemas.openxmlformats.org/drawingml/2006/table">
            <a:tbl>
              <a:tblPr>
                <a:noFill/>
                <a:tableStyleId>{6FCC26AB-658A-40A0-AC3D-D512D4E14954}</a:tableStyleId>
              </a:tblPr>
              <a:tblGrid>
                <a:gridCol w="2713100"/>
                <a:gridCol w="5000075"/>
              </a:tblGrid>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3">
                            <a:extLst>
                              <a:ext uri="{A12FA001-AC4F-418D-AE19-62706E023703}">
                                <ahyp:hlinkClr val="tx"/>
                              </a:ext>
                            </a:extLst>
                          </a:hlinkClick>
                        </a:rPr>
                        <a:t>FONTS</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Archivo"/>
                          <a:ea typeface="Archivo"/>
                          <a:cs typeface="Archivo"/>
                          <a:sym typeface="Archivo"/>
                        </a:rPr>
                        <a:t>To view this template correctly in PowerPoint, download and install the fonts we used</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4">
                            <a:extLst>
                              <a:ext uri="{A12FA001-AC4F-418D-AE19-62706E023703}">
                                <ahyp:hlinkClr val="tx"/>
                              </a:ext>
                            </a:extLst>
                          </a:hlinkClick>
                        </a:rPr>
                        <a:t>USED</a:t>
                      </a:r>
                      <a:r>
                        <a:rPr lang="en" sz="700">
                          <a:solidFill>
                            <a:schemeClr val="lt1"/>
                          </a:solidFill>
                          <a:uFill>
                            <a:noFill/>
                          </a:uFill>
                          <a:latin typeface="Press Start 2P"/>
                          <a:ea typeface="Press Start 2P"/>
                          <a:cs typeface="Press Start 2P"/>
                          <a:sym typeface="Press Start 2P"/>
                          <a:hlinkClick action="ppaction://hlinksldjump" r:id="rId5">
                            <a:extLst>
                              <a:ext uri="{A12FA001-AC4F-418D-AE19-62706E023703}">
                                <ahyp:hlinkClr val="tx"/>
                              </a:ext>
                            </a:extLst>
                          </a:hlinkClick>
                        </a:rPr>
                        <a:t> </a:t>
                      </a:r>
                      <a:r>
                        <a:rPr lang="en" sz="700">
                          <a:solidFill>
                            <a:schemeClr val="lt1"/>
                          </a:solidFill>
                          <a:latin typeface="Press Start 2P"/>
                          <a:ea typeface="Press Start 2P"/>
                          <a:cs typeface="Press Start 2P"/>
                          <a:sym typeface="Press Start 2P"/>
                        </a:rPr>
                        <a:t>AND </a:t>
                      </a:r>
                      <a:r>
                        <a:rPr lang="en" sz="700" u="sng">
                          <a:solidFill>
                            <a:schemeClr val="lt1"/>
                          </a:solidFill>
                          <a:latin typeface="Press Start 2P"/>
                          <a:ea typeface="Press Start 2P"/>
                          <a:cs typeface="Press Start 2P"/>
                          <a:sym typeface="Press Start 2P"/>
                          <a:hlinkClick action="ppaction://hlinksldjump" r:id="rId6">
                            <a:extLst>
                              <a:ext uri="{A12FA001-AC4F-418D-AE19-62706E023703}">
                                <ahyp:hlinkClr val="tx"/>
                              </a:ext>
                            </a:extLst>
                          </a:hlinkClick>
                        </a:rPr>
                        <a:t>ALTERNATIVE RESOURCES</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Archivo"/>
                          <a:ea typeface="Archivo"/>
                          <a:cs typeface="Archivo"/>
                          <a:sym typeface="Archivo"/>
                        </a:rPr>
                        <a:t>An assortment of graphic resources that are suitable for use in this presentation</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7">
                            <a:extLst>
                              <a:ext uri="{A12FA001-AC4F-418D-AE19-62706E023703}">
                                <ahyp:hlinkClr val="tx"/>
                              </a:ext>
                            </a:extLst>
                          </a:hlinkClick>
                        </a:rPr>
                        <a:t>THANKS SLIDE</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Archivo"/>
                          <a:ea typeface="Archivo"/>
                          <a:cs typeface="Archivo"/>
                          <a:sym typeface="Archivo"/>
                        </a:rPr>
                        <a:t>You must keep it so that proper credits for our design are given</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8">
                            <a:extLst>
                              <a:ext uri="{A12FA001-AC4F-418D-AE19-62706E023703}">
                                <ahyp:hlinkClr val="tx"/>
                              </a:ext>
                            </a:extLst>
                          </a:hlinkClick>
                        </a:rPr>
                        <a:t>COLORS</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Archivo"/>
                          <a:ea typeface="Archivo"/>
                          <a:cs typeface="Archivo"/>
                          <a:sym typeface="Archivo"/>
                        </a:rPr>
                        <a:t>All the colors used in this presentation</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9">
                            <a:extLst>
                              <a:ext uri="{A12FA001-AC4F-418D-AE19-62706E023703}">
                                <ahyp:hlinkClr val="tx"/>
                              </a:ext>
                            </a:extLst>
                          </a:hlinkClick>
                        </a:rPr>
                        <a:t>ICONS</a:t>
                      </a:r>
                      <a:r>
                        <a:rPr lang="en" sz="700">
                          <a:latin typeface="Press Start 2P"/>
                          <a:ea typeface="Press Start 2P"/>
                          <a:cs typeface="Press Start 2P"/>
                          <a:sym typeface="Press Start 2P"/>
                        </a:rPr>
                        <a:t> </a:t>
                      </a:r>
                      <a:r>
                        <a:rPr lang="en" sz="700">
                          <a:solidFill>
                            <a:schemeClr val="lt1"/>
                          </a:solidFill>
                          <a:latin typeface="Press Start 2P"/>
                          <a:ea typeface="Press Start 2P"/>
                          <a:cs typeface="Press Start 2P"/>
                          <a:sym typeface="Press Start 2P"/>
                        </a:rPr>
                        <a:t>AND </a:t>
                      </a:r>
                      <a:r>
                        <a:rPr lang="en" sz="700" u="sng">
                          <a:solidFill>
                            <a:schemeClr val="lt1"/>
                          </a:solidFill>
                          <a:latin typeface="Press Start 2P"/>
                          <a:ea typeface="Press Start 2P"/>
                          <a:cs typeface="Press Start 2P"/>
                          <a:sym typeface="Press Start 2P"/>
                          <a:hlinkClick action="ppaction://hlinksldjump" r:id="rId10">
                            <a:extLst>
                              <a:ext uri="{A12FA001-AC4F-418D-AE19-62706E023703}">
                                <ahyp:hlinkClr val="tx"/>
                              </a:ext>
                            </a:extLst>
                          </a:hlinkClick>
                        </a:rPr>
                        <a:t>INFOGRAPHIC RESOURCES</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000">
                          <a:solidFill>
                            <a:schemeClr val="dk1"/>
                          </a:solidFill>
                          <a:latin typeface="Archivo"/>
                          <a:ea typeface="Archivo"/>
                          <a:cs typeface="Archivo"/>
                          <a:sym typeface="Archivo"/>
                        </a:rPr>
                        <a:t>These can be used in the template, and their size and color can be edited</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a:solidFill>
                            <a:schemeClr val="lt1"/>
                          </a:solidFill>
                          <a:latin typeface="Press Start 2P"/>
                          <a:ea typeface="Press Start 2P"/>
                          <a:cs typeface="Press Start 2P"/>
                          <a:sym typeface="Press Start 2P"/>
                        </a:rPr>
                        <a:t>EDITABLE PRESENTATION THEME</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Clr>
                          <a:srgbClr val="000000"/>
                        </a:buClr>
                        <a:buSzPts val="1100"/>
                        <a:buFont typeface="Arial"/>
                        <a:buNone/>
                      </a:pPr>
                      <a:r>
                        <a:rPr lang="en" sz="1000">
                          <a:solidFill>
                            <a:schemeClr val="dk1"/>
                          </a:solidFill>
                          <a:latin typeface="Archivo"/>
                          <a:ea typeface="Archivo"/>
                          <a:cs typeface="Archivo"/>
                          <a:sym typeface="Archivo"/>
                        </a:rPr>
                        <a:t>You can edit the master slides easily. For more info, click </a:t>
                      </a:r>
                      <a:r>
                        <a:rPr b="1" lang="en" sz="1000" u="sng">
                          <a:solidFill>
                            <a:schemeClr val="dk1"/>
                          </a:solidFill>
                          <a:latin typeface="Archivo"/>
                          <a:ea typeface="Archivo"/>
                          <a:cs typeface="Archivo"/>
                          <a:sym typeface="Archivo"/>
                          <a:hlinkClick r:id="rId11">
                            <a:extLst>
                              <a:ext uri="{A12FA001-AC4F-418D-AE19-62706E023703}">
                                <ahyp:hlinkClr val="tx"/>
                              </a:ext>
                            </a:extLst>
                          </a:hlinkClick>
                        </a:rPr>
                        <a:t>here</a:t>
                      </a:r>
                      <a:endParaRPr sz="1000" u="sng">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3365" name="Google Shape;3365;p46"/>
          <p:cNvSpPr txBox="1"/>
          <p:nvPr/>
        </p:nvSpPr>
        <p:spPr>
          <a:xfrm>
            <a:off x="710825" y="1125146"/>
            <a:ext cx="7704000" cy="3333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Archivo"/>
                <a:ea typeface="Archivo"/>
                <a:cs typeface="Archivo"/>
                <a:sym typeface="Archivo"/>
              </a:rPr>
              <a:t>You can delete this slide when you’re done editing the presentation</a:t>
            </a:r>
            <a:endParaRPr sz="1200">
              <a:solidFill>
                <a:schemeClr val="dk1"/>
              </a:solidFill>
              <a:latin typeface="Archivo"/>
              <a:ea typeface="Archivo"/>
              <a:cs typeface="Archivo"/>
              <a:sym typeface="Archivo"/>
            </a:endParaRPr>
          </a:p>
        </p:txBody>
      </p:sp>
      <p:sp>
        <p:nvSpPr>
          <p:cNvPr id="3366" name="Google Shape;3366;p46"/>
          <p:cNvSpPr txBox="1"/>
          <p:nvPr/>
        </p:nvSpPr>
        <p:spPr>
          <a:xfrm>
            <a:off x="712975" y="4103663"/>
            <a:ext cx="3579600" cy="41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rchivo"/>
                <a:ea typeface="Archivo"/>
                <a:cs typeface="Archivo"/>
                <a:sym typeface="Archivo"/>
              </a:rPr>
              <a:t>For more info:</a:t>
            </a:r>
            <a:br>
              <a:rPr b="1" lang="en" sz="800">
                <a:solidFill>
                  <a:schemeClr val="dk1"/>
                </a:solidFill>
                <a:latin typeface="Archivo"/>
                <a:ea typeface="Archivo"/>
                <a:cs typeface="Archivo"/>
                <a:sym typeface="Archivo"/>
              </a:rPr>
            </a:br>
            <a:r>
              <a:rPr b="1" lang="en" sz="1000" u="sng">
                <a:solidFill>
                  <a:schemeClr val="dk1"/>
                </a:solidFill>
                <a:latin typeface="Archivo"/>
                <a:ea typeface="Archivo"/>
                <a:cs typeface="Archivo"/>
                <a:sym typeface="Archivo"/>
                <a:hlinkClick r:id="rId12">
                  <a:extLst>
                    <a:ext uri="{A12FA001-AC4F-418D-AE19-62706E023703}">
                      <ahyp:hlinkClr val="tx"/>
                    </a:ext>
                  </a:extLst>
                </a:hlinkClick>
              </a:rPr>
              <a:t>SLIDESGO</a:t>
            </a:r>
            <a:r>
              <a:rPr b="1" lang="en" sz="1000">
                <a:solidFill>
                  <a:schemeClr val="dk1"/>
                </a:solidFill>
                <a:uFill>
                  <a:noFill/>
                </a:uFill>
                <a:latin typeface="Archivo"/>
                <a:ea typeface="Archivo"/>
                <a:cs typeface="Archivo"/>
                <a:sym typeface="Archivo"/>
                <a:hlinkClick r:id="rId13">
                  <a:extLst>
                    <a:ext uri="{A12FA001-AC4F-418D-AE19-62706E023703}">
                      <ahyp:hlinkClr val="tx"/>
                    </a:ext>
                  </a:extLst>
                </a:hlinkClick>
              </a:rPr>
              <a:t> </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4">
                  <a:extLst>
                    <a:ext uri="{A12FA001-AC4F-418D-AE19-62706E023703}">
                      <ahyp:hlinkClr val="tx"/>
                    </a:ext>
                  </a:extLst>
                </a:hlinkClick>
              </a:rPr>
              <a:t>BLOG</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5">
                  <a:extLst>
                    <a:ext uri="{A12FA001-AC4F-418D-AE19-62706E023703}">
                      <ahyp:hlinkClr val="tx"/>
                    </a:ext>
                  </a:extLst>
                </a:hlinkClick>
              </a:rPr>
              <a:t>FAQs</a:t>
            </a:r>
            <a:endParaRPr b="1" sz="1500" u="sng">
              <a:solidFill>
                <a:schemeClr val="dk1"/>
              </a:solidFill>
              <a:latin typeface="Archivo"/>
              <a:ea typeface="Archivo"/>
              <a:cs typeface="Archivo"/>
              <a:sym typeface="Archivo"/>
            </a:endParaRPr>
          </a:p>
        </p:txBody>
      </p:sp>
      <p:sp>
        <p:nvSpPr>
          <p:cNvPr id="3367" name="Google Shape;3367;p46"/>
          <p:cNvSpPr txBox="1"/>
          <p:nvPr/>
        </p:nvSpPr>
        <p:spPr>
          <a:xfrm>
            <a:off x="4851425" y="4103638"/>
            <a:ext cx="3579600" cy="41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rchivo"/>
                <a:ea typeface="Archivo"/>
                <a:cs typeface="Archivo"/>
                <a:sym typeface="Archivo"/>
              </a:rPr>
              <a:t>You can visit our sister </a:t>
            </a:r>
            <a:r>
              <a:rPr lang="en" sz="1000">
                <a:solidFill>
                  <a:schemeClr val="dk1"/>
                </a:solidFill>
                <a:latin typeface="Archivo"/>
                <a:ea typeface="Archivo"/>
                <a:cs typeface="Archivo"/>
                <a:sym typeface="Archivo"/>
              </a:rPr>
              <a:t>projects</a:t>
            </a:r>
            <a:r>
              <a:rPr lang="en" sz="1000">
                <a:solidFill>
                  <a:schemeClr val="dk1"/>
                </a:solidFill>
                <a:latin typeface="Archivo"/>
                <a:ea typeface="Archivo"/>
                <a:cs typeface="Archivo"/>
                <a:sym typeface="Archivo"/>
              </a:rPr>
              <a:t>:</a:t>
            </a:r>
            <a:br>
              <a:rPr b="1" lang="en" sz="800">
                <a:solidFill>
                  <a:schemeClr val="dk1"/>
                </a:solidFill>
                <a:latin typeface="Archivo"/>
                <a:ea typeface="Archivo"/>
                <a:cs typeface="Archivo"/>
                <a:sym typeface="Archivo"/>
              </a:rPr>
            </a:br>
            <a:r>
              <a:rPr b="1" lang="en" sz="1000" u="sng">
                <a:solidFill>
                  <a:schemeClr val="dk1"/>
                </a:solidFill>
                <a:latin typeface="Archivo"/>
                <a:ea typeface="Archivo"/>
                <a:cs typeface="Archivo"/>
                <a:sym typeface="Archivo"/>
                <a:hlinkClick r:id="rId16">
                  <a:extLst>
                    <a:ext uri="{A12FA001-AC4F-418D-AE19-62706E023703}">
                      <ahyp:hlinkClr val="tx"/>
                    </a:ext>
                  </a:extLst>
                </a:hlinkClick>
              </a:rPr>
              <a:t>FREEPIK</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7">
                  <a:extLst>
                    <a:ext uri="{A12FA001-AC4F-418D-AE19-62706E023703}">
                      <ahyp:hlinkClr val="tx"/>
                    </a:ext>
                  </a:extLst>
                </a:hlinkClick>
              </a:rPr>
              <a:t>FLATICON</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8">
                  <a:extLst>
                    <a:ext uri="{A12FA001-AC4F-418D-AE19-62706E023703}">
                      <ahyp:hlinkClr val="tx"/>
                    </a:ext>
                  </a:extLst>
                </a:hlinkClick>
              </a:rPr>
              <a:t>STORYSET</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9">
                  <a:extLst>
                    <a:ext uri="{A12FA001-AC4F-418D-AE19-62706E023703}">
                      <ahyp:hlinkClr val="tx"/>
                    </a:ext>
                  </a:extLst>
                </a:hlinkClick>
              </a:rPr>
              <a:t>WEPIK</a:t>
            </a:r>
            <a:r>
              <a:rPr b="1" lang="en" sz="1000">
                <a:solidFill>
                  <a:schemeClr val="dk1"/>
                </a:solidFill>
                <a:uFill>
                  <a:noFill/>
                </a:uFill>
                <a:latin typeface="Archivo"/>
                <a:ea typeface="Archivo"/>
                <a:cs typeface="Archivo"/>
                <a:sym typeface="Archivo"/>
                <a:hlinkClick r:id="rId20">
                  <a:extLst>
                    <a:ext uri="{A12FA001-AC4F-418D-AE19-62706E023703}">
                      <ahyp:hlinkClr val="tx"/>
                    </a:ext>
                  </a:extLst>
                </a:hlinkClick>
              </a:rPr>
              <a:t> </a:t>
            </a:r>
            <a:r>
              <a:rPr b="1" lang="en" sz="1000">
                <a:solidFill>
                  <a:schemeClr val="dk1"/>
                </a:solidFill>
                <a:latin typeface="Archivo"/>
                <a:ea typeface="Archivo"/>
                <a:cs typeface="Archivo"/>
                <a:sym typeface="Archivo"/>
              </a:rPr>
              <a:t>| </a:t>
            </a:r>
            <a:r>
              <a:rPr b="1" lang="en" sz="1000" u="sng">
                <a:solidFill>
                  <a:schemeClr val="dk1"/>
                </a:solidFill>
                <a:latin typeface="Archivo"/>
                <a:ea typeface="Archivo"/>
                <a:cs typeface="Archivo"/>
                <a:sym typeface="Archivo"/>
                <a:hlinkClick r:id="rId21">
                  <a:extLst>
                    <a:ext uri="{A12FA001-AC4F-418D-AE19-62706E023703}">
                      <ahyp:hlinkClr val="tx"/>
                    </a:ext>
                  </a:extLst>
                </a:hlinkClick>
              </a:rPr>
              <a:t>V</a:t>
            </a:r>
            <a:r>
              <a:rPr b="1" lang="en" sz="1000" u="sng">
                <a:solidFill>
                  <a:schemeClr val="dk1"/>
                </a:solidFill>
                <a:latin typeface="Archivo"/>
                <a:ea typeface="Archivo"/>
                <a:cs typeface="Archivo"/>
                <a:sym typeface="Archivo"/>
                <a:hlinkClick r:id="rId22">
                  <a:extLst>
                    <a:ext uri="{A12FA001-AC4F-418D-AE19-62706E023703}">
                      <ahyp:hlinkClr val="tx"/>
                    </a:ext>
                  </a:extLst>
                </a:hlinkClick>
              </a:rPr>
              <a:t>IDEVO</a:t>
            </a:r>
            <a:endParaRPr b="1" sz="1000" u="sng">
              <a:solidFill>
                <a:schemeClr val="dk1"/>
              </a:solidFill>
              <a:latin typeface="Archivo"/>
              <a:ea typeface="Archivo"/>
              <a:cs typeface="Archivo"/>
              <a:sym typeface="Archiv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1" name="Shape 3371"/>
        <p:cNvGrpSpPr/>
        <p:nvPr/>
      </p:nvGrpSpPr>
      <p:grpSpPr>
        <a:xfrm>
          <a:off x="0" y="0"/>
          <a:ext cx="0" cy="0"/>
          <a:chOff x="0" y="0"/>
          <a:chExt cx="0" cy="0"/>
        </a:xfrm>
      </p:grpSpPr>
      <p:pic>
        <p:nvPicPr>
          <p:cNvPr id="3372" name="Google Shape;3372;p47"/>
          <p:cNvPicPr preferRelativeResize="0"/>
          <p:nvPr>
            <p:ph idx="2" type="pic"/>
          </p:nvPr>
        </p:nvPicPr>
        <p:blipFill rotWithShape="1">
          <a:blip r:embed="rId3">
            <a:alphaModFix/>
          </a:blip>
          <a:srcRect b="13125" l="0" r="0" t="13133"/>
          <a:stretch/>
        </p:blipFill>
        <p:spPr>
          <a:xfrm>
            <a:off x="5838175" y="745800"/>
            <a:ext cx="3305700" cy="3651900"/>
          </a:xfrm>
          <a:prstGeom prst="rect">
            <a:avLst/>
          </a:prstGeom>
        </p:spPr>
      </p:pic>
      <p:sp>
        <p:nvSpPr>
          <p:cNvPr id="3373" name="Google Shape;3373;p47"/>
          <p:cNvSpPr txBox="1"/>
          <p:nvPr>
            <p:ph type="title"/>
          </p:nvPr>
        </p:nvSpPr>
        <p:spPr>
          <a:xfrm>
            <a:off x="713225" y="521225"/>
            <a:ext cx="47610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3374" name="Google Shape;3374;p47"/>
          <p:cNvSpPr txBox="1"/>
          <p:nvPr>
            <p:ph idx="1" type="subTitle"/>
          </p:nvPr>
        </p:nvSpPr>
        <p:spPr>
          <a:xfrm>
            <a:off x="713225" y="1520125"/>
            <a:ext cx="3722700" cy="300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a:p>
            <a:pPr indent="0" lvl="0" marL="0" rtl="0" algn="l">
              <a:spcBef>
                <a:spcPts val="100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8" name="Shape 3378"/>
        <p:cNvGrpSpPr/>
        <p:nvPr/>
      </p:nvGrpSpPr>
      <p:grpSpPr>
        <a:xfrm>
          <a:off x="0" y="0"/>
          <a:ext cx="0" cy="0"/>
          <a:chOff x="0" y="0"/>
          <a:chExt cx="0" cy="0"/>
        </a:xfrm>
      </p:grpSpPr>
      <p:sp>
        <p:nvSpPr>
          <p:cNvPr id="3379" name="Google Shape;3379;p48"/>
          <p:cNvSpPr txBox="1"/>
          <p:nvPr>
            <p:ph type="title"/>
          </p:nvPr>
        </p:nvSpPr>
        <p:spPr>
          <a:xfrm flipH="1">
            <a:off x="1803150" y="3412850"/>
            <a:ext cx="5537700" cy="4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30352"/>
              </a:buClr>
              <a:buSzPts val="1100"/>
              <a:buFont typeface="Arial"/>
              <a:buNone/>
            </a:pPr>
            <a:r>
              <a:rPr lang="en"/>
              <a:t>—SOMEONE FAMOUS</a:t>
            </a:r>
            <a:endParaRPr/>
          </a:p>
        </p:txBody>
      </p:sp>
      <p:sp>
        <p:nvSpPr>
          <p:cNvPr id="3380" name="Google Shape;3380;p48"/>
          <p:cNvSpPr txBox="1"/>
          <p:nvPr>
            <p:ph idx="1" type="subTitle"/>
          </p:nvPr>
        </p:nvSpPr>
        <p:spPr>
          <a:xfrm flipH="1">
            <a:off x="1803150" y="1103500"/>
            <a:ext cx="5537700" cy="220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3381" name="Google Shape;3381;p48"/>
          <p:cNvGrpSpPr/>
          <p:nvPr/>
        </p:nvGrpSpPr>
        <p:grpSpPr>
          <a:xfrm>
            <a:off x="713235" y="680088"/>
            <a:ext cx="784608" cy="1082159"/>
            <a:chOff x="6585298" y="1701355"/>
            <a:chExt cx="863250" cy="1190625"/>
          </a:xfrm>
        </p:grpSpPr>
        <p:sp>
          <p:nvSpPr>
            <p:cNvPr id="3382" name="Google Shape;3382;p48"/>
            <p:cNvSpPr/>
            <p:nvPr/>
          </p:nvSpPr>
          <p:spPr>
            <a:xfrm>
              <a:off x="6585298" y="1701355"/>
              <a:ext cx="863250" cy="1190624"/>
            </a:xfrm>
            <a:custGeom>
              <a:rect b="b" l="l" r="r" t="t"/>
              <a:pathLst>
                <a:path extrusionOk="0" h="1190624" w="863250">
                  <a:moveTo>
                    <a:pt x="833438" y="893064"/>
                  </a:moveTo>
                  <a:lnTo>
                    <a:pt x="833438" y="833438"/>
                  </a:lnTo>
                  <a:lnTo>
                    <a:pt x="803720" y="833438"/>
                  </a:lnTo>
                  <a:lnTo>
                    <a:pt x="803720" y="803720"/>
                  </a:lnTo>
                  <a:lnTo>
                    <a:pt x="773906" y="803720"/>
                  </a:lnTo>
                  <a:lnTo>
                    <a:pt x="773906" y="774002"/>
                  </a:lnTo>
                  <a:lnTo>
                    <a:pt x="714375" y="774002"/>
                  </a:lnTo>
                  <a:lnTo>
                    <a:pt x="714375" y="714375"/>
                  </a:lnTo>
                  <a:lnTo>
                    <a:pt x="684657" y="714375"/>
                  </a:lnTo>
                  <a:lnTo>
                    <a:pt x="684657" y="774002"/>
                  </a:lnTo>
                  <a:lnTo>
                    <a:pt x="654844" y="774002"/>
                  </a:lnTo>
                  <a:lnTo>
                    <a:pt x="654844" y="803720"/>
                  </a:lnTo>
                  <a:lnTo>
                    <a:pt x="625126" y="803720"/>
                  </a:lnTo>
                  <a:lnTo>
                    <a:pt x="625126" y="595313"/>
                  </a:lnTo>
                  <a:lnTo>
                    <a:pt x="654844" y="595313"/>
                  </a:lnTo>
                  <a:lnTo>
                    <a:pt x="654844" y="535877"/>
                  </a:lnTo>
                  <a:lnTo>
                    <a:pt x="625126" y="535877"/>
                  </a:lnTo>
                  <a:lnTo>
                    <a:pt x="625126" y="506063"/>
                  </a:lnTo>
                  <a:lnTo>
                    <a:pt x="595313" y="506063"/>
                  </a:lnTo>
                  <a:lnTo>
                    <a:pt x="595313" y="446532"/>
                  </a:lnTo>
                  <a:lnTo>
                    <a:pt x="565595" y="446532"/>
                  </a:lnTo>
                  <a:lnTo>
                    <a:pt x="565595" y="416814"/>
                  </a:lnTo>
                  <a:lnTo>
                    <a:pt x="535781" y="416814"/>
                  </a:lnTo>
                  <a:lnTo>
                    <a:pt x="535781" y="387001"/>
                  </a:lnTo>
                  <a:lnTo>
                    <a:pt x="506063" y="387001"/>
                  </a:lnTo>
                  <a:lnTo>
                    <a:pt x="506063" y="357188"/>
                  </a:lnTo>
                  <a:lnTo>
                    <a:pt x="476250" y="357188"/>
                  </a:lnTo>
                  <a:lnTo>
                    <a:pt x="476250" y="267938"/>
                  </a:lnTo>
                  <a:lnTo>
                    <a:pt x="446532" y="267938"/>
                  </a:lnTo>
                  <a:lnTo>
                    <a:pt x="446532" y="238125"/>
                  </a:lnTo>
                  <a:lnTo>
                    <a:pt x="446532" y="208407"/>
                  </a:lnTo>
                  <a:lnTo>
                    <a:pt x="476250" y="208407"/>
                  </a:lnTo>
                  <a:lnTo>
                    <a:pt x="476250" y="148876"/>
                  </a:lnTo>
                  <a:lnTo>
                    <a:pt x="506063" y="148876"/>
                  </a:lnTo>
                  <a:lnTo>
                    <a:pt x="506063" y="59626"/>
                  </a:lnTo>
                  <a:lnTo>
                    <a:pt x="476250" y="59626"/>
                  </a:lnTo>
                  <a:lnTo>
                    <a:pt x="476250" y="29813"/>
                  </a:lnTo>
                  <a:lnTo>
                    <a:pt x="446532" y="29813"/>
                  </a:lnTo>
                  <a:lnTo>
                    <a:pt x="446532" y="0"/>
                  </a:lnTo>
                  <a:lnTo>
                    <a:pt x="178594" y="0"/>
                  </a:lnTo>
                  <a:lnTo>
                    <a:pt x="178594" y="29813"/>
                  </a:lnTo>
                  <a:lnTo>
                    <a:pt x="148876" y="29813"/>
                  </a:lnTo>
                  <a:lnTo>
                    <a:pt x="148876" y="59626"/>
                  </a:lnTo>
                  <a:lnTo>
                    <a:pt x="119063" y="59626"/>
                  </a:lnTo>
                  <a:lnTo>
                    <a:pt x="119063" y="148876"/>
                  </a:lnTo>
                  <a:lnTo>
                    <a:pt x="148876" y="148876"/>
                  </a:lnTo>
                  <a:lnTo>
                    <a:pt x="148876" y="208407"/>
                  </a:lnTo>
                  <a:lnTo>
                    <a:pt x="178594" y="208407"/>
                  </a:lnTo>
                  <a:lnTo>
                    <a:pt x="178594" y="238125"/>
                  </a:lnTo>
                  <a:lnTo>
                    <a:pt x="178594" y="267938"/>
                  </a:lnTo>
                  <a:lnTo>
                    <a:pt x="148876" y="267938"/>
                  </a:lnTo>
                  <a:lnTo>
                    <a:pt x="148876" y="357188"/>
                  </a:lnTo>
                  <a:lnTo>
                    <a:pt x="119063" y="357188"/>
                  </a:lnTo>
                  <a:lnTo>
                    <a:pt x="119063" y="387001"/>
                  </a:lnTo>
                  <a:lnTo>
                    <a:pt x="89345" y="387001"/>
                  </a:lnTo>
                  <a:lnTo>
                    <a:pt x="89345" y="416814"/>
                  </a:lnTo>
                  <a:lnTo>
                    <a:pt x="59531" y="416814"/>
                  </a:lnTo>
                  <a:lnTo>
                    <a:pt x="59531" y="446532"/>
                  </a:lnTo>
                  <a:lnTo>
                    <a:pt x="29813" y="446532"/>
                  </a:lnTo>
                  <a:lnTo>
                    <a:pt x="29813" y="506063"/>
                  </a:lnTo>
                  <a:lnTo>
                    <a:pt x="0" y="506063"/>
                  </a:lnTo>
                  <a:lnTo>
                    <a:pt x="0" y="1071563"/>
                  </a:lnTo>
                  <a:lnTo>
                    <a:pt x="29813" y="1071563"/>
                  </a:lnTo>
                  <a:lnTo>
                    <a:pt x="29813" y="1101376"/>
                  </a:lnTo>
                  <a:lnTo>
                    <a:pt x="59531" y="1101376"/>
                  </a:lnTo>
                  <a:lnTo>
                    <a:pt x="59531" y="1131189"/>
                  </a:lnTo>
                  <a:lnTo>
                    <a:pt x="89345" y="1131189"/>
                  </a:lnTo>
                  <a:lnTo>
                    <a:pt x="89345" y="1160907"/>
                  </a:lnTo>
                  <a:lnTo>
                    <a:pt x="178594" y="1160907"/>
                  </a:lnTo>
                  <a:lnTo>
                    <a:pt x="178594" y="1190625"/>
                  </a:lnTo>
                  <a:lnTo>
                    <a:pt x="446532" y="1190625"/>
                  </a:lnTo>
                  <a:lnTo>
                    <a:pt x="446532" y="1160907"/>
                  </a:lnTo>
                  <a:lnTo>
                    <a:pt x="535781" y="1160907"/>
                  </a:lnTo>
                  <a:lnTo>
                    <a:pt x="535781" y="1131189"/>
                  </a:lnTo>
                  <a:lnTo>
                    <a:pt x="565595" y="1131189"/>
                  </a:lnTo>
                  <a:lnTo>
                    <a:pt x="565595" y="1101376"/>
                  </a:lnTo>
                  <a:lnTo>
                    <a:pt x="595313" y="1101376"/>
                  </a:lnTo>
                  <a:lnTo>
                    <a:pt x="595313" y="1131189"/>
                  </a:lnTo>
                  <a:lnTo>
                    <a:pt x="833438" y="1131189"/>
                  </a:lnTo>
                  <a:lnTo>
                    <a:pt x="833438" y="1101376"/>
                  </a:lnTo>
                  <a:lnTo>
                    <a:pt x="863251" y="1101376"/>
                  </a:lnTo>
                  <a:lnTo>
                    <a:pt x="863251" y="893064"/>
                  </a:lnTo>
                  <a:lnTo>
                    <a:pt x="833438" y="893064"/>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3" name="Google Shape;3383;p48"/>
            <p:cNvSpPr/>
            <p:nvPr/>
          </p:nvSpPr>
          <p:spPr>
            <a:xfrm>
              <a:off x="7240142" y="2296668"/>
              <a:ext cx="29718" cy="119062"/>
            </a:xfrm>
            <a:custGeom>
              <a:rect b="b" l="l" r="r" t="t"/>
              <a:pathLst>
                <a:path extrusionOk="0" h="119062" w="29718">
                  <a:moveTo>
                    <a:pt x="0" y="0"/>
                  </a:moveTo>
                  <a:lnTo>
                    <a:pt x="29718" y="0"/>
                  </a:lnTo>
                  <a:lnTo>
                    <a:pt x="29718" y="119063"/>
                  </a:lnTo>
                  <a:lnTo>
                    <a:pt x="0" y="119063"/>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4" name="Google Shape;3384;p48"/>
            <p:cNvSpPr/>
            <p:nvPr/>
          </p:nvSpPr>
          <p:spPr>
            <a:xfrm>
              <a:off x="7389018" y="2534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5" name="Google Shape;3385;p48"/>
            <p:cNvSpPr/>
            <p:nvPr/>
          </p:nvSpPr>
          <p:spPr>
            <a:xfrm>
              <a:off x="7418736" y="2594419"/>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6" name="Google Shape;3386;p48"/>
            <p:cNvSpPr/>
            <p:nvPr/>
          </p:nvSpPr>
          <p:spPr>
            <a:xfrm>
              <a:off x="7180611" y="2802731"/>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7" name="Google Shape;3387;p48"/>
            <p:cNvSpPr/>
            <p:nvPr/>
          </p:nvSpPr>
          <p:spPr>
            <a:xfrm>
              <a:off x="7359205" y="250507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8" name="Google Shape;3388;p48"/>
            <p:cNvSpPr/>
            <p:nvPr/>
          </p:nvSpPr>
          <p:spPr>
            <a:xfrm>
              <a:off x="7210424" y="250507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9" name="Google Shape;3389;p48"/>
            <p:cNvSpPr/>
            <p:nvPr/>
          </p:nvSpPr>
          <p:spPr>
            <a:xfrm>
              <a:off x="7240142" y="2475357"/>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0" name="Google Shape;3390;p48"/>
            <p:cNvSpPr/>
            <p:nvPr/>
          </p:nvSpPr>
          <p:spPr>
            <a:xfrm>
              <a:off x="7240142" y="2534793"/>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1" name="Google Shape;3391;p48"/>
            <p:cNvSpPr/>
            <p:nvPr/>
          </p:nvSpPr>
          <p:spPr>
            <a:xfrm>
              <a:off x="7210424" y="2743200"/>
              <a:ext cx="178593" cy="29718"/>
            </a:xfrm>
            <a:custGeom>
              <a:rect b="b" l="l" r="r" t="t"/>
              <a:pathLst>
                <a:path extrusionOk="0" h="29718"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2" name="Google Shape;3392;p48"/>
            <p:cNvSpPr/>
            <p:nvPr/>
          </p:nvSpPr>
          <p:spPr>
            <a:xfrm>
              <a:off x="7329487" y="2564606"/>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3" name="Google Shape;3393;p48"/>
            <p:cNvSpPr/>
            <p:nvPr/>
          </p:nvSpPr>
          <p:spPr>
            <a:xfrm>
              <a:off x="7359205" y="2624137"/>
              <a:ext cx="29718" cy="119062"/>
            </a:xfrm>
            <a:custGeom>
              <a:rect b="b" l="l" r="r" t="t"/>
              <a:pathLst>
                <a:path extrusionOk="0" h="119062" w="29718">
                  <a:moveTo>
                    <a:pt x="0" y="0"/>
                  </a:moveTo>
                  <a:lnTo>
                    <a:pt x="29718" y="0"/>
                  </a:lnTo>
                  <a:lnTo>
                    <a:pt x="29718" y="119063"/>
                  </a:lnTo>
                  <a:lnTo>
                    <a:pt x="0"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4" name="Google Shape;3394;p48"/>
            <p:cNvSpPr/>
            <p:nvPr/>
          </p:nvSpPr>
          <p:spPr>
            <a:xfrm>
              <a:off x="7210424" y="2564606"/>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5" name="Google Shape;3395;p48"/>
            <p:cNvSpPr/>
            <p:nvPr/>
          </p:nvSpPr>
          <p:spPr>
            <a:xfrm rot="10800000">
              <a:off x="7269955" y="2415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6" name="Google Shape;3396;p48"/>
            <p:cNvSpPr/>
            <p:nvPr/>
          </p:nvSpPr>
          <p:spPr>
            <a:xfrm rot="10800000">
              <a:off x="7240237" y="2296763"/>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7" name="Google Shape;3397;p48"/>
            <p:cNvSpPr/>
            <p:nvPr/>
          </p:nvSpPr>
          <p:spPr>
            <a:xfrm rot="10800000">
              <a:off x="7210424" y="223713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8" name="Google Shape;3398;p48"/>
            <p:cNvSpPr/>
            <p:nvPr/>
          </p:nvSpPr>
          <p:spPr>
            <a:xfrm>
              <a:off x="7269955" y="2475357"/>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9" name="Google Shape;3399;p48"/>
            <p:cNvSpPr/>
            <p:nvPr/>
          </p:nvSpPr>
          <p:spPr>
            <a:xfrm>
              <a:off x="6882955" y="28325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0" name="Google Shape;3400;p48"/>
            <p:cNvSpPr/>
            <p:nvPr/>
          </p:nvSpPr>
          <p:spPr>
            <a:xfrm>
              <a:off x="7121080" y="2743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1" name="Google Shape;3401;p48"/>
            <p:cNvSpPr/>
            <p:nvPr/>
          </p:nvSpPr>
          <p:spPr>
            <a:xfrm>
              <a:off x="6615112" y="2743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2" name="Google Shape;3402;p48"/>
            <p:cNvSpPr/>
            <p:nvPr/>
          </p:nvSpPr>
          <p:spPr>
            <a:xfrm>
              <a:off x="7091362" y="2802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3" name="Google Shape;3403;p48"/>
            <p:cNvSpPr/>
            <p:nvPr/>
          </p:nvSpPr>
          <p:spPr>
            <a:xfrm>
              <a:off x="6674643" y="280273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4" name="Google Shape;3404;p48"/>
            <p:cNvSpPr/>
            <p:nvPr/>
          </p:nvSpPr>
          <p:spPr>
            <a:xfrm>
              <a:off x="6763892" y="2862262"/>
              <a:ext cx="267843" cy="29718"/>
            </a:xfrm>
            <a:custGeom>
              <a:rect b="b" l="l" r="r" t="t"/>
              <a:pathLst>
                <a:path extrusionOk="0" h="29718" w="267843">
                  <a:moveTo>
                    <a:pt x="0" y="0"/>
                  </a:moveTo>
                  <a:lnTo>
                    <a:pt x="267843" y="0"/>
                  </a:lnTo>
                  <a:lnTo>
                    <a:pt x="26784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5" name="Google Shape;3405;p48"/>
            <p:cNvSpPr/>
            <p:nvPr/>
          </p:nvSpPr>
          <p:spPr>
            <a:xfrm>
              <a:off x="6763892" y="2207418"/>
              <a:ext cx="267843" cy="29718"/>
            </a:xfrm>
            <a:custGeom>
              <a:rect b="b" l="l" r="r" t="t"/>
              <a:pathLst>
                <a:path extrusionOk="0" h="29718" w="267843">
                  <a:moveTo>
                    <a:pt x="0" y="0"/>
                  </a:moveTo>
                  <a:lnTo>
                    <a:pt x="267843" y="0"/>
                  </a:lnTo>
                  <a:lnTo>
                    <a:pt x="26784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6" name="Google Shape;3406;p48"/>
            <p:cNvSpPr/>
            <p:nvPr/>
          </p:nvSpPr>
          <p:spPr>
            <a:xfrm>
              <a:off x="6793705" y="2386012"/>
              <a:ext cx="208311" cy="29718"/>
            </a:xfrm>
            <a:custGeom>
              <a:rect b="b" l="l" r="r" t="t"/>
              <a:pathLst>
                <a:path extrusionOk="0" h="29718" w="208311">
                  <a:moveTo>
                    <a:pt x="0" y="0"/>
                  </a:moveTo>
                  <a:lnTo>
                    <a:pt x="208312" y="0"/>
                  </a:lnTo>
                  <a:lnTo>
                    <a:pt x="20831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7" name="Google Shape;3407;p48"/>
            <p:cNvSpPr/>
            <p:nvPr/>
          </p:nvSpPr>
          <p:spPr>
            <a:xfrm>
              <a:off x="7031830" y="2832544"/>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8" name="Google Shape;3408;p48"/>
            <p:cNvSpPr/>
            <p:nvPr/>
          </p:nvSpPr>
          <p:spPr>
            <a:xfrm>
              <a:off x="6674643" y="2832544"/>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9" name="Google Shape;3409;p48"/>
            <p:cNvSpPr/>
            <p:nvPr/>
          </p:nvSpPr>
          <p:spPr>
            <a:xfrm>
              <a:off x="7031830" y="2237232"/>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0" name="Google Shape;3410;p48"/>
            <p:cNvSpPr/>
            <p:nvPr/>
          </p:nvSpPr>
          <p:spPr>
            <a:xfrm>
              <a:off x="7002017" y="277291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1" name="Google Shape;3411;p48"/>
            <p:cNvSpPr/>
            <p:nvPr/>
          </p:nvSpPr>
          <p:spPr>
            <a:xfrm>
              <a:off x="7091362" y="274320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2" name="Google Shape;3412;p48"/>
            <p:cNvSpPr/>
            <p:nvPr/>
          </p:nvSpPr>
          <p:spPr>
            <a:xfrm>
              <a:off x="6674643" y="274320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3" name="Google Shape;3413;p48"/>
            <p:cNvSpPr/>
            <p:nvPr/>
          </p:nvSpPr>
          <p:spPr>
            <a:xfrm>
              <a:off x="7091362" y="22669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4" name="Google Shape;3414;p48"/>
            <p:cNvSpPr/>
            <p:nvPr/>
          </p:nvSpPr>
          <p:spPr>
            <a:xfrm>
              <a:off x="6704361" y="277291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5" name="Google Shape;3415;p48"/>
            <p:cNvSpPr/>
            <p:nvPr/>
          </p:nvSpPr>
          <p:spPr>
            <a:xfrm>
              <a:off x="6823423" y="2743200"/>
              <a:ext cx="148780" cy="29718"/>
            </a:xfrm>
            <a:custGeom>
              <a:rect b="b" l="l" r="r" t="t"/>
              <a:pathLst>
                <a:path extrusionOk="0" h="29718" w="148780">
                  <a:moveTo>
                    <a:pt x="0" y="0"/>
                  </a:moveTo>
                  <a:lnTo>
                    <a:pt x="148780" y="0"/>
                  </a:lnTo>
                  <a:lnTo>
                    <a:pt x="148780"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6" name="Google Shape;3416;p48"/>
            <p:cNvSpPr/>
            <p:nvPr/>
          </p:nvSpPr>
          <p:spPr>
            <a:xfrm>
              <a:off x="6674643" y="22669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7" name="Google Shape;3417;p48"/>
            <p:cNvSpPr/>
            <p:nvPr/>
          </p:nvSpPr>
          <p:spPr>
            <a:xfrm>
              <a:off x="6704361" y="2445543"/>
              <a:ext cx="29718" cy="267843"/>
            </a:xfrm>
            <a:custGeom>
              <a:rect b="b" l="l" r="r" t="t"/>
              <a:pathLst>
                <a:path extrusionOk="0" h="267843" w="29718">
                  <a:moveTo>
                    <a:pt x="0" y="0"/>
                  </a:moveTo>
                  <a:lnTo>
                    <a:pt x="29718" y="0"/>
                  </a:lnTo>
                  <a:lnTo>
                    <a:pt x="29718" y="267843"/>
                  </a:lnTo>
                  <a:lnTo>
                    <a:pt x="0" y="26784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8" name="Google Shape;3418;p48"/>
            <p:cNvSpPr/>
            <p:nvPr/>
          </p:nvSpPr>
          <p:spPr>
            <a:xfrm>
              <a:off x="7061548" y="2445543"/>
              <a:ext cx="29718" cy="267843"/>
            </a:xfrm>
            <a:custGeom>
              <a:rect b="b" l="l" r="r" t="t"/>
              <a:pathLst>
                <a:path extrusionOk="0" h="267843" w="29718">
                  <a:moveTo>
                    <a:pt x="0" y="0"/>
                  </a:moveTo>
                  <a:lnTo>
                    <a:pt x="29718" y="0"/>
                  </a:lnTo>
                  <a:lnTo>
                    <a:pt x="29718" y="267843"/>
                  </a:lnTo>
                  <a:lnTo>
                    <a:pt x="0" y="26784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9" name="Google Shape;3419;p48"/>
            <p:cNvSpPr/>
            <p:nvPr/>
          </p:nvSpPr>
          <p:spPr>
            <a:xfrm>
              <a:off x="6644830" y="2296668"/>
              <a:ext cx="29718" cy="446531"/>
            </a:xfrm>
            <a:custGeom>
              <a:rect b="b" l="l" r="r" t="t"/>
              <a:pathLst>
                <a:path extrusionOk="0" h="446531" w="29718">
                  <a:moveTo>
                    <a:pt x="0" y="0"/>
                  </a:moveTo>
                  <a:lnTo>
                    <a:pt x="29718" y="0"/>
                  </a:lnTo>
                  <a:lnTo>
                    <a:pt x="29718" y="446532"/>
                  </a:lnTo>
                  <a:lnTo>
                    <a:pt x="0" y="44653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0" name="Google Shape;3420;p48"/>
            <p:cNvSpPr/>
            <p:nvPr/>
          </p:nvSpPr>
          <p:spPr>
            <a:xfrm>
              <a:off x="7121080" y="2296668"/>
              <a:ext cx="29718" cy="446531"/>
            </a:xfrm>
            <a:custGeom>
              <a:rect b="b" l="l" r="r" t="t"/>
              <a:pathLst>
                <a:path extrusionOk="0" h="446531" w="29718">
                  <a:moveTo>
                    <a:pt x="0" y="0"/>
                  </a:moveTo>
                  <a:lnTo>
                    <a:pt x="29718" y="0"/>
                  </a:lnTo>
                  <a:lnTo>
                    <a:pt x="29718" y="446532"/>
                  </a:lnTo>
                  <a:lnTo>
                    <a:pt x="0" y="44653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1" name="Google Shape;3421;p48"/>
            <p:cNvSpPr/>
            <p:nvPr/>
          </p:nvSpPr>
          <p:spPr>
            <a:xfrm>
              <a:off x="6942486" y="2802731"/>
              <a:ext cx="148875" cy="59531"/>
            </a:xfrm>
            <a:custGeom>
              <a:rect b="b" l="l" r="r" t="t"/>
              <a:pathLst>
                <a:path extrusionOk="0" h="59531" w="148875">
                  <a:moveTo>
                    <a:pt x="148876" y="0"/>
                  </a:moveTo>
                  <a:lnTo>
                    <a:pt x="148876" y="29813"/>
                  </a:lnTo>
                  <a:lnTo>
                    <a:pt x="89345" y="29813"/>
                  </a:lnTo>
                  <a:lnTo>
                    <a:pt x="89345" y="59531"/>
                  </a:lnTo>
                  <a:lnTo>
                    <a:pt x="0" y="59531"/>
                  </a:lnTo>
                  <a:lnTo>
                    <a:pt x="0" y="29813"/>
                  </a:lnTo>
                  <a:lnTo>
                    <a:pt x="59531" y="29813"/>
                  </a:lnTo>
                  <a:lnTo>
                    <a:pt x="59531" y="0"/>
                  </a:lnTo>
                  <a:lnTo>
                    <a:pt x="148876"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2" name="Google Shape;3422;p48"/>
            <p:cNvSpPr/>
            <p:nvPr/>
          </p:nvSpPr>
          <p:spPr>
            <a:xfrm>
              <a:off x="6734174" y="2802731"/>
              <a:ext cx="148780" cy="59531"/>
            </a:xfrm>
            <a:custGeom>
              <a:rect b="b" l="l" r="r" t="t"/>
              <a:pathLst>
                <a:path extrusionOk="0" h="59531" w="148780">
                  <a:moveTo>
                    <a:pt x="148780" y="29813"/>
                  </a:moveTo>
                  <a:lnTo>
                    <a:pt x="148780" y="59531"/>
                  </a:lnTo>
                  <a:lnTo>
                    <a:pt x="29718" y="59531"/>
                  </a:lnTo>
                  <a:lnTo>
                    <a:pt x="29718" y="29813"/>
                  </a:lnTo>
                  <a:lnTo>
                    <a:pt x="0" y="29813"/>
                  </a:lnTo>
                  <a:lnTo>
                    <a:pt x="0" y="0"/>
                  </a:lnTo>
                  <a:lnTo>
                    <a:pt x="59531" y="0"/>
                  </a:lnTo>
                  <a:lnTo>
                    <a:pt x="59531" y="29813"/>
                  </a:lnTo>
                  <a:lnTo>
                    <a:pt x="148780" y="2981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3" name="Google Shape;3423;p48"/>
            <p:cNvSpPr/>
            <p:nvPr/>
          </p:nvSpPr>
          <p:spPr>
            <a:xfrm>
              <a:off x="6793705" y="2802731"/>
              <a:ext cx="208311" cy="29718"/>
            </a:xfrm>
            <a:custGeom>
              <a:rect b="b" l="l" r="r" t="t"/>
              <a:pathLst>
                <a:path extrusionOk="0" h="29718" w="208311">
                  <a:moveTo>
                    <a:pt x="0" y="0"/>
                  </a:moveTo>
                  <a:lnTo>
                    <a:pt x="208312" y="0"/>
                  </a:lnTo>
                  <a:lnTo>
                    <a:pt x="20831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4" name="Google Shape;3424;p48"/>
            <p:cNvSpPr/>
            <p:nvPr/>
          </p:nvSpPr>
          <p:spPr>
            <a:xfrm>
              <a:off x="6704361" y="2237232"/>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5" name="Google Shape;3425;p48"/>
            <p:cNvSpPr/>
            <p:nvPr/>
          </p:nvSpPr>
          <p:spPr>
            <a:xfrm>
              <a:off x="6734174" y="2415730"/>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6" name="Google Shape;3426;p48"/>
            <p:cNvSpPr/>
            <p:nvPr/>
          </p:nvSpPr>
          <p:spPr>
            <a:xfrm>
              <a:off x="7002017" y="2415730"/>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7" name="Google Shape;3427;p48"/>
            <p:cNvSpPr/>
            <p:nvPr/>
          </p:nvSpPr>
          <p:spPr>
            <a:xfrm>
              <a:off x="7121080" y="2802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8" name="Google Shape;3428;p48"/>
            <p:cNvSpPr/>
            <p:nvPr/>
          </p:nvSpPr>
          <p:spPr>
            <a:xfrm>
              <a:off x="7091362" y="2772918"/>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9" name="Google Shape;3429;p48"/>
            <p:cNvSpPr/>
            <p:nvPr/>
          </p:nvSpPr>
          <p:spPr>
            <a:xfrm>
              <a:off x="7150893" y="2772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0" name="Google Shape;3430;p48"/>
            <p:cNvSpPr/>
            <p:nvPr/>
          </p:nvSpPr>
          <p:spPr>
            <a:xfrm>
              <a:off x="7180611" y="2207418"/>
              <a:ext cx="29718" cy="297656"/>
            </a:xfrm>
            <a:custGeom>
              <a:rect b="b" l="l" r="r" t="t"/>
              <a:pathLst>
                <a:path extrusionOk="0" h="297656" w="29718">
                  <a:moveTo>
                    <a:pt x="0" y="0"/>
                  </a:moveTo>
                  <a:lnTo>
                    <a:pt x="29718" y="0"/>
                  </a:lnTo>
                  <a:lnTo>
                    <a:pt x="29718" y="297656"/>
                  </a:lnTo>
                  <a:lnTo>
                    <a:pt x="0" y="29765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1" name="Google Shape;3431;p48"/>
            <p:cNvSpPr/>
            <p:nvPr/>
          </p:nvSpPr>
          <p:spPr>
            <a:xfrm>
              <a:off x="7180611" y="2505075"/>
              <a:ext cx="238125" cy="297656"/>
            </a:xfrm>
            <a:custGeom>
              <a:rect b="b" l="l" r="r" t="t"/>
              <a:pathLst>
                <a:path extrusionOk="0" h="297656" w="238125">
                  <a:moveTo>
                    <a:pt x="238125" y="89344"/>
                  </a:moveTo>
                  <a:lnTo>
                    <a:pt x="238125" y="297656"/>
                  </a:lnTo>
                  <a:lnTo>
                    <a:pt x="0" y="297656"/>
                  </a:lnTo>
                  <a:lnTo>
                    <a:pt x="0" y="267843"/>
                  </a:lnTo>
                  <a:lnTo>
                    <a:pt x="208407" y="267843"/>
                  </a:lnTo>
                  <a:lnTo>
                    <a:pt x="208407" y="119063"/>
                  </a:lnTo>
                  <a:lnTo>
                    <a:pt x="178594" y="119063"/>
                  </a:lnTo>
                  <a:lnTo>
                    <a:pt x="178594" y="59531"/>
                  </a:lnTo>
                  <a:lnTo>
                    <a:pt x="148876" y="59531"/>
                  </a:lnTo>
                  <a:lnTo>
                    <a:pt x="148876" y="29718"/>
                  </a:lnTo>
                  <a:lnTo>
                    <a:pt x="59531" y="29718"/>
                  </a:lnTo>
                  <a:lnTo>
                    <a:pt x="59531" y="0"/>
                  </a:lnTo>
                  <a:lnTo>
                    <a:pt x="178594" y="0"/>
                  </a:lnTo>
                  <a:lnTo>
                    <a:pt x="178594" y="29718"/>
                  </a:lnTo>
                  <a:lnTo>
                    <a:pt x="208407" y="29718"/>
                  </a:lnTo>
                  <a:lnTo>
                    <a:pt x="208407" y="89344"/>
                  </a:lnTo>
                  <a:lnTo>
                    <a:pt x="238125" y="8934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2" name="Google Shape;3432;p48"/>
            <p:cNvSpPr/>
            <p:nvPr/>
          </p:nvSpPr>
          <p:spPr>
            <a:xfrm>
              <a:off x="7210424" y="2534793"/>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3" name="Google Shape;3433;p48"/>
            <p:cNvSpPr/>
            <p:nvPr/>
          </p:nvSpPr>
          <p:spPr>
            <a:xfrm>
              <a:off x="7210424" y="2564606"/>
              <a:ext cx="148780" cy="178593"/>
            </a:xfrm>
            <a:custGeom>
              <a:rect b="b" l="l" r="r" t="t"/>
              <a:pathLst>
                <a:path extrusionOk="0" h="178593" w="148780">
                  <a:moveTo>
                    <a:pt x="148780" y="59531"/>
                  </a:moveTo>
                  <a:lnTo>
                    <a:pt x="148780" y="178594"/>
                  </a:lnTo>
                  <a:lnTo>
                    <a:pt x="0" y="178594"/>
                  </a:lnTo>
                  <a:lnTo>
                    <a:pt x="0" y="59531"/>
                  </a:lnTo>
                  <a:lnTo>
                    <a:pt x="29718" y="59531"/>
                  </a:lnTo>
                  <a:lnTo>
                    <a:pt x="29718" y="0"/>
                  </a:lnTo>
                  <a:lnTo>
                    <a:pt x="119063" y="0"/>
                  </a:lnTo>
                  <a:lnTo>
                    <a:pt x="119063" y="59531"/>
                  </a:lnTo>
                  <a:lnTo>
                    <a:pt x="14878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4" name="Google Shape;3434;p48"/>
            <p:cNvSpPr/>
            <p:nvPr/>
          </p:nvSpPr>
          <p:spPr>
            <a:xfrm>
              <a:off x="7180611" y="2505075"/>
              <a:ext cx="29718" cy="267843"/>
            </a:xfrm>
            <a:custGeom>
              <a:rect b="b" l="l" r="r" t="t"/>
              <a:pathLst>
                <a:path extrusionOk="0" h="267843" w="29718">
                  <a:moveTo>
                    <a:pt x="0" y="0"/>
                  </a:moveTo>
                  <a:lnTo>
                    <a:pt x="29718" y="0"/>
                  </a:lnTo>
                  <a:lnTo>
                    <a:pt x="29718" y="267843"/>
                  </a:lnTo>
                  <a:lnTo>
                    <a:pt x="0" y="26784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5" name="Google Shape;3435;p48"/>
            <p:cNvSpPr/>
            <p:nvPr/>
          </p:nvSpPr>
          <p:spPr>
            <a:xfrm>
              <a:off x="6585298" y="2207418"/>
              <a:ext cx="29718" cy="565594"/>
            </a:xfrm>
            <a:custGeom>
              <a:rect b="b" l="l" r="r" t="t"/>
              <a:pathLst>
                <a:path extrusionOk="0" h="565594" w="29718">
                  <a:moveTo>
                    <a:pt x="0" y="0"/>
                  </a:moveTo>
                  <a:lnTo>
                    <a:pt x="29718" y="0"/>
                  </a:lnTo>
                  <a:lnTo>
                    <a:pt x="29718" y="565595"/>
                  </a:lnTo>
                  <a:lnTo>
                    <a:pt x="0" y="5655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6" name="Google Shape;3436;p48"/>
            <p:cNvSpPr/>
            <p:nvPr/>
          </p:nvSpPr>
          <p:spPr>
            <a:xfrm>
              <a:off x="6615112" y="2772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7" name="Google Shape;3437;p48"/>
            <p:cNvSpPr/>
            <p:nvPr/>
          </p:nvSpPr>
          <p:spPr>
            <a:xfrm>
              <a:off x="6615112" y="214788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8" name="Google Shape;3438;p48"/>
            <p:cNvSpPr/>
            <p:nvPr/>
          </p:nvSpPr>
          <p:spPr>
            <a:xfrm>
              <a:off x="7150893" y="214788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9" name="Google Shape;3439;p48"/>
            <p:cNvSpPr/>
            <p:nvPr/>
          </p:nvSpPr>
          <p:spPr>
            <a:xfrm>
              <a:off x="6644830" y="21181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0" name="Google Shape;3440;p48"/>
            <p:cNvSpPr/>
            <p:nvPr/>
          </p:nvSpPr>
          <p:spPr>
            <a:xfrm>
              <a:off x="7121080" y="21181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1" name="Google Shape;3441;p48"/>
            <p:cNvSpPr/>
            <p:nvPr/>
          </p:nvSpPr>
          <p:spPr>
            <a:xfrm>
              <a:off x="7091362" y="208835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2" name="Google Shape;3442;p48"/>
            <p:cNvSpPr/>
            <p:nvPr/>
          </p:nvSpPr>
          <p:spPr>
            <a:xfrm>
              <a:off x="7061548" y="205854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3" name="Google Shape;3443;p48"/>
            <p:cNvSpPr/>
            <p:nvPr/>
          </p:nvSpPr>
          <p:spPr>
            <a:xfrm>
              <a:off x="7031830" y="19692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4" name="Google Shape;3444;p48"/>
            <p:cNvSpPr/>
            <p:nvPr/>
          </p:nvSpPr>
          <p:spPr>
            <a:xfrm>
              <a:off x="6674643" y="208835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5" name="Google Shape;3445;p48"/>
            <p:cNvSpPr/>
            <p:nvPr/>
          </p:nvSpPr>
          <p:spPr>
            <a:xfrm>
              <a:off x="6704361" y="205854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6" name="Google Shape;3446;p48"/>
            <p:cNvSpPr/>
            <p:nvPr/>
          </p:nvSpPr>
          <p:spPr>
            <a:xfrm>
              <a:off x="6734174" y="19692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7" name="Google Shape;3447;p48"/>
            <p:cNvSpPr/>
            <p:nvPr/>
          </p:nvSpPr>
          <p:spPr>
            <a:xfrm>
              <a:off x="6763892" y="1939480"/>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8" name="Google Shape;3448;p48"/>
            <p:cNvSpPr/>
            <p:nvPr/>
          </p:nvSpPr>
          <p:spPr>
            <a:xfrm>
              <a:off x="7002017" y="1939480"/>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9" name="Google Shape;3449;p48"/>
            <p:cNvSpPr/>
            <p:nvPr/>
          </p:nvSpPr>
          <p:spPr>
            <a:xfrm>
              <a:off x="6763892" y="190976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0" name="Google Shape;3450;p48"/>
            <p:cNvSpPr/>
            <p:nvPr/>
          </p:nvSpPr>
          <p:spPr>
            <a:xfrm>
              <a:off x="7002017" y="190976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1" name="Google Shape;3451;p48"/>
            <p:cNvSpPr/>
            <p:nvPr/>
          </p:nvSpPr>
          <p:spPr>
            <a:xfrm>
              <a:off x="6793705" y="1969293"/>
              <a:ext cx="208311" cy="29717"/>
            </a:xfrm>
            <a:custGeom>
              <a:rect b="b" l="l" r="r" t="t"/>
              <a:pathLst>
                <a:path extrusionOk="0" h="29717" w="208311">
                  <a:moveTo>
                    <a:pt x="0" y="0"/>
                  </a:moveTo>
                  <a:lnTo>
                    <a:pt x="208312" y="0"/>
                  </a:lnTo>
                  <a:lnTo>
                    <a:pt x="20831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2" name="Google Shape;3452;p48"/>
            <p:cNvSpPr/>
            <p:nvPr/>
          </p:nvSpPr>
          <p:spPr>
            <a:xfrm>
              <a:off x="6793705" y="1939480"/>
              <a:ext cx="208311" cy="29717"/>
            </a:xfrm>
            <a:custGeom>
              <a:rect b="b" l="l" r="r" t="t"/>
              <a:pathLst>
                <a:path extrusionOk="0" h="29717" w="208311">
                  <a:moveTo>
                    <a:pt x="0" y="0"/>
                  </a:moveTo>
                  <a:lnTo>
                    <a:pt x="208312" y="0"/>
                  </a:lnTo>
                  <a:lnTo>
                    <a:pt x="208312"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3" name="Google Shape;3453;p48"/>
            <p:cNvSpPr/>
            <p:nvPr/>
          </p:nvSpPr>
          <p:spPr>
            <a:xfrm>
              <a:off x="6793705" y="1909762"/>
              <a:ext cx="208311" cy="29717"/>
            </a:xfrm>
            <a:custGeom>
              <a:rect b="b" l="l" r="r" t="t"/>
              <a:pathLst>
                <a:path extrusionOk="0" h="29717" w="208311">
                  <a:moveTo>
                    <a:pt x="0" y="0"/>
                  </a:moveTo>
                  <a:lnTo>
                    <a:pt x="208312" y="0"/>
                  </a:lnTo>
                  <a:lnTo>
                    <a:pt x="20831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4" name="Google Shape;3454;p48"/>
            <p:cNvSpPr/>
            <p:nvPr/>
          </p:nvSpPr>
          <p:spPr>
            <a:xfrm>
              <a:off x="7031830" y="17311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5" name="Google Shape;3455;p48"/>
            <p:cNvSpPr/>
            <p:nvPr/>
          </p:nvSpPr>
          <p:spPr>
            <a:xfrm>
              <a:off x="6763892" y="1701355"/>
              <a:ext cx="267843" cy="29717"/>
            </a:xfrm>
            <a:custGeom>
              <a:rect b="b" l="l" r="r" t="t"/>
              <a:pathLst>
                <a:path extrusionOk="0" h="29717" w="267843">
                  <a:moveTo>
                    <a:pt x="0" y="0"/>
                  </a:moveTo>
                  <a:lnTo>
                    <a:pt x="267843" y="0"/>
                  </a:lnTo>
                  <a:lnTo>
                    <a:pt x="26784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6" name="Google Shape;3456;p48"/>
            <p:cNvSpPr/>
            <p:nvPr/>
          </p:nvSpPr>
          <p:spPr>
            <a:xfrm>
              <a:off x="6734174" y="17311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7" name="Google Shape;3457;p48"/>
            <p:cNvSpPr/>
            <p:nvPr/>
          </p:nvSpPr>
          <p:spPr>
            <a:xfrm>
              <a:off x="7031830" y="18502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8" name="Google Shape;3458;p48"/>
            <p:cNvSpPr/>
            <p:nvPr/>
          </p:nvSpPr>
          <p:spPr>
            <a:xfrm>
              <a:off x="7061548" y="176098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9" name="Google Shape;3459;p48"/>
            <p:cNvSpPr/>
            <p:nvPr/>
          </p:nvSpPr>
          <p:spPr>
            <a:xfrm>
              <a:off x="6734174" y="18502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0" name="Google Shape;3460;p48"/>
            <p:cNvSpPr/>
            <p:nvPr/>
          </p:nvSpPr>
          <p:spPr>
            <a:xfrm>
              <a:off x="6704361" y="176098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1" name="Google Shape;3461;p48"/>
            <p:cNvSpPr/>
            <p:nvPr/>
          </p:nvSpPr>
          <p:spPr>
            <a:xfrm>
              <a:off x="6972299" y="176098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2" name="Google Shape;3462;p48"/>
            <p:cNvSpPr/>
            <p:nvPr/>
          </p:nvSpPr>
          <p:spPr>
            <a:xfrm>
              <a:off x="6823423" y="1790700"/>
              <a:ext cx="148780" cy="29718"/>
            </a:xfrm>
            <a:custGeom>
              <a:rect b="b" l="l" r="r" t="t"/>
              <a:pathLst>
                <a:path extrusionOk="0" h="29718" w="148780">
                  <a:moveTo>
                    <a:pt x="0" y="0"/>
                  </a:moveTo>
                  <a:lnTo>
                    <a:pt x="148780" y="0"/>
                  </a:lnTo>
                  <a:lnTo>
                    <a:pt x="148780"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3" name="Google Shape;3463;p48"/>
            <p:cNvSpPr/>
            <p:nvPr/>
          </p:nvSpPr>
          <p:spPr>
            <a:xfrm>
              <a:off x="6763892" y="1731168"/>
              <a:ext cx="267938" cy="59531"/>
            </a:xfrm>
            <a:custGeom>
              <a:rect b="b" l="l" r="r" t="t"/>
              <a:pathLst>
                <a:path extrusionOk="0" h="59531" w="267938">
                  <a:moveTo>
                    <a:pt x="267938" y="0"/>
                  </a:moveTo>
                  <a:lnTo>
                    <a:pt x="267938" y="29813"/>
                  </a:lnTo>
                  <a:lnTo>
                    <a:pt x="208407" y="29813"/>
                  </a:lnTo>
                  <a:lnTo>
                    <a:pt x="208407" y="59531"/>
                  </a:lnTo>
                  <a:lnTo>
                    <a:pt x="59531" y="59531"/>
                  </a:lnTo>
                  <a:lnTo>
                    <a:pt x="59531" y="29813"/>
                  </a:lnTo>
                  <a:lnTo>
                    <a:pt x="0" y="29813"/>
                  </a:lnTo>
                  <a:lnTo>
                    <a:pt x="0" y="0"/>
                  </a:lnTo>
                  <a:lnTo>
                    <a:pt x="267938" y="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4" name="Google Shape;3464;p48"/>
            <p:cNvSpPr/>
            <p:nvPr/>
          </p:nvSpPr>
          <p:spPr>
            <a:xfrm>
              <a:off x="6763892" y="176098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5" name="Google Shape;3465;p48"/>
            <p:cNvSpPr/>
            <p:nvPr/>
          </p:nvSpPr>
          <p:spPr>
            <a:xfrm>
              <a:off x="6644829" y="2743200"/>
              <a:ext cx="59531" cy="59531"/>
            </a:xfrm>
            <a:custGeom>
              <a:rect b="b" l="l" r="r" t="t"/>
              <a:pathLst>
                <a:path extrusionOk="0" h="59531" w="59531">
                  <a:moveTo>
                    <a:pt x="59531" y="29718"/>
                  </a:moveTo>
                  <a:lnTo>
                    <a:pt x="59531" y="59531"/>
                  </a:lnTo>
                  <a:lnTo>
                    <a:pt x="0" y="59531"/>
                  </a:lnTo>
                  <a:lnTo>
                    <a:pt x="0" y="0"/>
                  </a:lnTo>
                  <a:lnTo>
                    <a:pt x="29813" y="0"/>
                  </a:lnTo>
                  <a:lnTo>
                    <a:pt x="29813" y="29718"/>
                  </a:lnTo>
                  <a:lnTo>
                    <a:pt x="59531"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6" name="Google Shape;3466;p48"/>
            <p:cNvSpPr/>
            <p:nvPr/>
          </p:nvSpPr>
          <p:spPr>
            <a:xfrm>
              <a:off x="6644830" y="2802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7" name="Google Shape;3467;p48"/>
            <p:cNvSpPr/>
            <p:nvPr/>
          </p:nvSpPr>
          <p:spPr>
            <a:xfrm>
              <a:off x="6734174" y="2713482"/>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8" name="Google Shape;3468;p48"/>
            <p:cNvSpPr/>
            <p:nvPr/>
          </p:nvSpPr>
          <p:spPr>
            <a:xfrm>
              <a:off x="6674738" y="2237231"/>
              <a:ext cx="446246" cy="565404"/>
            </a:xfrm>
            <a:custGeom>
              <a:rect b="b" l="l" r="r" t="t"/>
              <a:pathLst>
                <a:path extrusionOk="0" h="565404" w="446246">
                  <a:moveTo>
                    <a:pt x="416624" y="59436"/>
                  </a:moveTo>
                  <a:lnTo>
                    <a:pt x="416624" y="29718"/>
                  </a:lnTo>
                  <a:lnTo>
                    <a:pt x="357092" y="29718"/>
                  </a:lnTo>
                  <a:lnTo>
                    <a:pt x="357092" y="0"/>
                  </a:lnTo>
                  <a:lnTo>
                    <a:pt x="89249" y="0"/>
                  </a:lnTo>
                  <a:lnTo>
                    <a:pt x="89249" y="29718"/>
                  </a:lnTo>
                  <a:lnTo>
                    <a:pt x="29718" y="29718"/>
                  </a:lnTo>
                  <a:lnTo>
                    <a:pt x="29718" y="59436"/>
                  </a:lnTo>
                  <a:lnTo>
                    <a:pt x="0" y="59436"/>
                  </a:lnTo>
                  <a:lnTo>
                    <a:pt x="0" y="505968"/>
                  </a:lnTo>
                  <a:lnTo>
                    <a:pt x="29718" y="505968"/>
                  </a:lnTo>
                  <a:lnTo>
                    <a:pt x="29718" y="535686"/>
                  </a:lnTo>
                  <a:lnTo>
                    <a:pt x="118967" y="535686"/>
                  </a:lnTo>
                  <a:lnTo>
                    <a:pt x="118967" y="565404"/>
                  </a:lnTo>
                  <a:lnTo>
                    <a:pt x="327279" y="565404"/>
                  </a:lnTo>
                  <a:lnTo>
                    <a:pt x="327279" y="535686"/>
                  </a:lnTo>
                  <a:lnTo>
                    <a:pt x="416528" y="535686"/>
                  </a:lnTo>
                  <a:lnTo>
                    <a:pt x="416528" y="505968"/>
                  </a:lnTo>
                  <a:lnTo>
                    <a:pt x="446246" y="505968"/>
                  </a:lnTo>
                  <a:lnTo>
                    <a:pt x="446246" y="59436"/>
                  </a:lnTo>
                  <a:lnTo>
                    <a:pt x="416528" y="59436"/>
                  </a:lnTo>
                  <a:close/>
                  <a:moveTo>
                    <a:pt x="416624" y="476155"/>
                  </a:moveTo>
                  <a:lnTo>
                    <a:pt x="386906" y="476155"/>
                  </a:lnTo>
                  <a:lnTo>
                    <a:pt x="386906" y="505873"/>
                  </a:lnTo>
                  <a:lnTo>
                    <a:pt x="297656" y="505873"/>
                  </a:lnTo>
                  <a:lnTo>
                    <a:pt x="297656" y="535591"/>
                  </a:lnTo>
                  <a:lnTo>
                    <a:pt x="148876" y="535591"/>
                  </a:lnTo>
                  <a:lnTo>
                    <a:pt x="148876" y="505873"/>
                  </a:lnTo>
                  <a:lnTo>
                    <a:pt x="59627" y="505873"/>
                  </a:lnTo>
                  <a:lnTo>
                    <a:pt x="59627" y="476155"/>
                  </a:lnTo>
                  <a:lnTo>
                    <a:pt x="29908" y="476155"/>
                  </a:lnTo>
                  <a:lnTo>
                    <a:pt x="29908" y="208312"/>
                  </a:lnTo>
                  <a:lnTo>
                    <a:pt x="59627" y="208312"/>
                  </a:lnTo>
                  <a:lnTo>
                    <a:pt x="59627" y="178594"/>
                  </a:lnTo>
                  <a:lnTo>
                    <a:pt x="119158" y="178594"/>
                  </a:lnTo>
                  <a:lnTo>
                    <a:pt x="119158" y="148876"/>
                  </a:lnTo>
                  <a:lnTo>
                    <a:pt x="327470" y="148876"/>
                  </a:lnTo>
                  <a:lnTo>
                    <a:pt x="327470" y="178594"/>
                  </a:lnTo>
                  <a:lnTo>
                    <a:pt x="387001" y="178594"/>
                  </a:lnTo>
                  <a:lnTo>
                    <a:pt x="387001" y="208312"/>
                  </a:lnTo>
                  <a:lnTo>
                    <a:pt x="416719" y="208312"/>
                  </a:lnTo>
                  <a:lnTo>
                    <a:pt x="416719" y="4761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9" name="Google Shape;3469;p48"/>
            <p:cNvSpPr/>
            <p:nvPr/>
          </p:nvSpPr>
          <p:spPr>
            <a:xfrm>
              <a:off x="6734174" y="2415825"/>
              <a:ext cx="327279" cy="327279"/>
            </a:xfrm>
            <a:custGeom>
              <a:rect b="b" l="l" r="r" t="t"/>
              <a:pathLst>
                <a:path extrusionOk="0" h="327279" w="327279">
                  <a:moveTo>
                    <a:pt x="267843" y="29718"/>
                  </a:moveTo>
                  <a:lnTo>
                    <a:pt x="267843" y="0"/>
                  </a:lnTo>
                  <a:lnTo>
                    <a:pt x="59531" y="0"/>
                  </a:lnTo>
                  <a:lnTo>
                    <a:pt x="59531" y="29718"/>
                  </a:lnTo>
                  <a:lnTo>
                    <a:pt x="0" y="29718"/>
                  </a:lnTo>
                  <a:lnTo>
                    <a:pt x="0" y="297561"/>
                  </a:lnTo>
                  <a:lnTo>
                    <a:pt x="89249" y="297561"/>
                  </a:lnTo>
                  <a:lnTo>
                    <a:pt x="89249" y="327279"/>
                  </a:lnTo>
                  <a:lnTo>
                    <a:pt x="238030" y="327279"/>
                  </a:lnTo>
                  <a:lnTo>
                    <a:pt x="238030" y="297561"/>
                  </a:lnTo>
                  <a:lnTo>
                    <a:pt x="327279" y="297561"/>
                  </a:lnTo>
                  <a:lnTo>
                    <a:pt x="327279" y="29718"/>
                  </a:lnTo>
                  <a:lnTo>
                    <a:pt x="267748" y="29718"/>
                  </a:lnTo>
                  <a:close/>
                  <a:moveTo>
                    <a:pt x="297561" y="238125"/>
                  </a:moveTo>
                  <a:lnTo>
                    <a:pt x="267843" y="238125"/>
                  </a:lnTo>
                  <a:lnTo>
                    <a:pt x="267843" y="267843"/>
                  </a:lnTo>
                  <a:lnTo>
                    <a:pt x="208312" y="267843"/>
                  </a:lnTo>
                  <a:lnTo>
                    <a:pt x="208312" y="297561"/>
                  </a:lnTo>
                  <a:lnTo>
                    <a:pt x="119063" y="297561"/>
                  </a:lnTo>
                  <a:lnTo>
                    <a:pt x="119063" y="267843"/>
                  </a:lnTo>
                  <a:lnTo>
                    <a:pt x="59531" y="267843"/>
                  </a:lnTo>
                  <a:lnTo>
                    <a:pt x="59531" y="238125"/>
                  </a:lnTo>
                  <a:lnTo>
                    <a:pt x="29813" y="238125"/>
                  </a:lnTo>
                  <a:lnTo>
                    <a:pt x="29813" y="89345"/>
                  </a:lnTo>
                  <a:lnTo>
                    <a:pt x="59531" y="89345"/>
                  </a:lnTo>
                  <a:lnTo>
                    <a:pt x="59531" y="59627"/>
                  </a:lnTo>
                  <a:lnTo>
                    <a:pt x="89249" y="59627"/>
                  </a:lnTo>
                  <a:lnTo>
                    <a:pt x="89249" y="29908"/>
                  </a:lnTo>
                  <a:lnTo>
                    <a:pt x="238030" y="29908"/>
                  </a:lnTo>
                  <a:lnTo>
                    <a:pt x="238030" y="59627"/>
                  </a:lnTo>
                  <a:lnTo>
                    <a:pt x="267748" y="59627"/>
                  </a:lnTo>
                  <a:lnTo>
                    <a:pt x="267748" y="89345"/>
                  </a:lnTo>
                  <a:lnTo>
                    <a:pt x="297466" y="89345"/>
                  </a:lnTo>
                  <a:lnTo>
                    <a:pt x="297466" y="23812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0" name="Google Shape;3470;p48"/>
            <p:cNvSpPr/>
            <p:nvPr/>
          </p:nvSpPr>
          <p:spPr>
            <a:xfrm>
              <a:off x="6793800" y="2475356"/>
              <a:ext cx="208216" cy="208216"/>
            </a:xfrm>
            <a:custGeom>
              <a:rect b="b" l="l" r="r" t="t"/>
              <a:pathLst>
                <a:path extrusionOk="0" h="208216" w="208216">
                  <a:moveTo>
                    <a:pt x="178499" y="29718"/>
                  </a:moveTo>
                  <a:lnTo>
                    <a:pt x="178499" y="0"/>
                  </a:lnTo>
                  <a:lnTo>
                    <a:pt x="29718" y="0"/>
                  </a:lnTo>
                  <a:lnTo>
                    <a:pt x="29718" y="29718"/>
                  </a:lnTo>
                  <a:lnTo>
                    <a:pt x="0" y="29718"/>
                  </a:lnTo>
                  <a:lnTo>
                    <a:pt x="0" y="178499"/>
                  </a:lnTo>
                  <a:lnTo>
                    <a:pt x="59531" y="178499"/>
                  </a:lnTo>
                  <a:lnTo>
                    <a:pt x="59531" y="208217"/>
                  </a:lnTo>
                  <a:lnTo>
                    <a:pt x="89249" y="208217"/>
                  </a:lnTo>
                  <a:lnTo>
                    <a:pt x="89249" y="178499"/>
                  </a:lnTo>
                  <a:lnTo>
                    <a:pt x="118967" y="178499"/>
                  </a:lnTo>
                  <a:lnTo>
                    <a:pt x="118967" y="208217"/>
                  </a:lnTo>
                  <a:lnTo>
                    <a:pt x="148685" y="208217"/>
                  </a:lnTo>
                  <a:lnTo>
                    <a:pt x="148685" y="178499"/>
                  </a:lnTo>
                  <a:lnTo>
                    <a:pt x="208217" y="178499"/>
                  </a:lnTo>
                  <a:lnTo>
                    <a:pt x="208217" y="29718"/>
                  </a:lnTo>
                  <a:lnTo>
                    <a:pt x="178499" y="29718"/>
                  </a:lnTo>
                  <a:close/>
                  <a:moveTo>
                    <a:pt x="29718" y="89249"/>
                  </a:moveTo>
                  <a:lnTo>
                    <a:pt x="29718" y="59531"/>
                  </a:lnTo>
                  <a:lnTo>
                    <a:pt x="59436" y="59531"/>
                  </a:lnTo>
                  <a:lnTo>
                    <a:pt x="59436" y="89249"/>
                  </a:lnTo>
                  <a:lnTo>
                    <a:pt x="29718" y="89249"/>
                  </a:lnTo>
                  <a:close/>
                  <a:moveTo>
                    <a:pt x="148781" y="148781"/>
                  </a:moveTo>
                  <a:lnTo>
                    <a:pt x="59531" y="148781"/>
                  </a:lnTo>
                  <a:lnTo>
                    <a:pt x="59531" y="119063"/>
                  </a:lnTo>
                  <a:lnTo>
                    <a:pt x="89249" y="119063"/>
                  </a:lnTo>
                  <a:lnTo>
                    <a:pt x="89249" y="89345"/>
                  </a:lnTo>
                  <a:lnTo>
                    <a:pt x="118967" y="89345"/>
                  </a:lnTo>
                  <a:lnTo>
                    <a:pt x="118967" y="119063"/>
                  </a:lnTo>
                  <a:lnTo>
                    <a:pt x="148685" y="119063"/>
                  </a:lnTo>
                  <a:lnTo>
                    <a:pt x="148685" y="148781"/>
                  </a:lnTo>
                  <a:close/>
                  <a:moveTo>
                    <a:pt x="178499" y="89249"/>
                  </a:moveTo>
                  <a:lnTo>
                    <a:pt x="148781" y="89249"/>
                  </a:lnTo>
                  <a:lnTo>
                    <a:pt x="148781" y="59531"/>
                  </a:lnTo>
                  <a:lnTo>
                    <a:pt x="178499" y="59531"/>
                  </a:lnTo>
                  <a:lnTo>
                    <a:pt x="178499" y="8924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1" name="Google Shape;3471;p48"/>
            <p:cNvSpPr/>
            <p:nvPr/>
          </p:nvSpPr>
          <p:spPr>
            <a:xfrm>
              <a:off x="6972299" y="2713482"/>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2" name="Google Shape;3472;p48"/>
            <p:cNvSpPr/>
            <p:nvPr/>
          </p:nvSpPr>
          <p:spPr>
            <a:xfrm>
              <a:off x="6644830" y="2147887"/>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3" name="Google Shape;3473;p48"/>
            <p:cNvSpPr/>
            <p:nvPr/>
          </p:nvSpPr>
          <p:spPr>
            <a:xfrm>
              <a:off x="6615112" y="2177605"/>
              <a:ext cx="148780" cy="565594"/>
            </a:xfrm>
            <a:custGeom>
              <a:rect b="b" l="l" r="r" t="t"/>
              <a:pathLst>
                <a:path extrusionOk="0" h="565594" w="148780">
                  <a:moveTo>
                    <a:pt x="148780" y="29813"/>
                  </a:moveTo>
                  <a:lnTo>
                    <a:pt x="148780" y="59626"/>
                  </a:lnTo>
                  <a:lnTo>
                    <a:pt x="89249" y="59626"/>
                  </a:lnTo>
                  <a:lnTo>
                    <a:pt x="89249" y="89344"/>
                  </a:lnTo>
                  <a:lnTo>
                    <a:pt x="59531" y="89344"/>
                  </a:lnTo>
                  <a:lnTo>
                    <a:pt x="59531" y="119063"/>
                  </a:lnTo>
                  <a:lnTo>
                    <a:pt x="29718" y="119063"/>
                  </a:lnTo>
                  <a:lnTo>
                    <a:pt x="29718" y="565595"/>
                  </a:lnTo>
                  <a:lnTo>
                    <a:pt x="0" y="565595"/>
                  </a:lnTo>
                  <a:lnTo>
                    <a:pt x="0" y="29813"/>
                  </a:lnTo>
                  <a:lnTo>
                    <a:pt x="29718" y="29813"/>
                  </a:lnTo>
                  <a:lnTo>
                    <a:pt x="29718" y="0"/>
                  </a:lnTo>
                  <a:lnTo>
                    <a:pt x="119063" y="0"/>
                  </a:lnTo>
                  <a:lnTo>
                    <a:pt x="119063" y="29813"/>
                  </a:lnTo>
                  <a:lnTo>
                    <a:pt x="148780" y="2981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4" name="Google Shape;3474;p48"/>
            <p:cNvSpPr/>
            <p:nvPr/>
          </p:nvSpPr>
          <p:spPr>
            <a:xfrm>
              <a:off x="6734174" y="217760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5" name="Google Shape;3475;p48"/>
            <p:cNvSpPr/>
            <p:nvPr/>
          </p:nvSpPr>
          <p:spPr>
            <a:xfrm>
              <a:off x="7121079" y="2266950"/>
              <a:ext cx="59531" cy="505967"/>
            </a:xfrm>
            <a:custGeom>
              <a:rect b="b" l="l" r="r" t="t"/>
              <a:pathLst>
                <a:path extrusionOk="0" h="505967" w="59531">
                  <a:moveTo>
                    <a:pt x="59531" y="0"/>
                  </a:moveTo>
                  <a:lnTo>
                    <a:pt x="59531" y="505968"/>
                  </a:lnTo>
                  <a:lnTo>
                    <a:pt x="29813" y="505968"/>
                  </a:lnTo>
                  <a:lnTo>
                    <a:pt x="29813" y="29718"/>
                  </a:lnTo>
                  <a:lnTo>
                    <a:pt x="0" y="29718"/>
                  </a:lnTo>
                  <a:lnTo>
                    <a:pt x="0" y="0"/>
                  </a:lnTo>
                  <a:lnTo>
                    <a:pt x="59531"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6" name="Google Shape;3476;p48"/>
            <p:cNvSpPr/>
            <p:nvPr/>
          </p:nvSpPr>
          <p:spPr>
            <a:xfrm>
              <a:off x="7150893" y="2237232"/>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7" name="Google Shape;3477;p48"/>
            <p:cNvSpPr/>
            <p:nvPr/>
          </p:nvSpPr>
          <p:spPr>
            <a:xfrm>
              <a:off x="7031830" y="2177605"/>
              <a:ext cx="89249" cy="29718"/>
            </a:xfrm>
            <a:custGeom>
              <a:rect b="b" l="l" r="r" t="t"/>
              <a:pathLst>
                <a:path extrusionOk="0" h="29718" w="89249">
                  <a:moveTo>
                    <a:pt x="0" y="0"/>
                  </a:moveTo>
                  <a:lnTo>
                    <a:pt x="89249" y="0"/>
                  </a:lnTo>
                  <a:lnTo>
                    <a:pt x="89249"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8" name="Google Shape;3478;p48"/>
            <p:cNvSpPr/>
            <p:nvPr/>
          </p:nvSpPr>
          <p:spPr>
            <a:xfrm>
              <a:off x="7031830" y="2207418"/>
              <a:ext cx="119062" cy="59531"/>
            </a:xfrm>
            <a:custGeom>
              <a:rect b="b" l="l" r="r" t="t"/>
              <a:pathLst>
                <a:path extrusionOk="0" h="59531" w="119062">
                  <a:moveTo>
                    <a:pt x="89249" y="0"/>
                  </a:moveTo>
                  <a:lnTo>
                    <a:pt x="89249" y="29813"/>
                  </a:lnTo>
                  <a:lnTo>
                    <a:pt x="119063" y="29813"/>
                  </a:lnTo>
                  <a:lnTo>
                    <a:pt x="119063" y="59531"/>
                  </a:lnTo>
                  <a:lnTo>
                    <a:pt x="59531" y="59531"/>
                  </a:lnTo>
                  <a:lnTo>
                    <a:pt x="59531" y="29813"/>
                  </a:lnTo>
                  <a:lnTo>
                    <a:pt x="0" y="29813"/>
                  </a:lnTo>
                  <a:lnTo>
                    <a:pt x="0" y="0"/>
                  </a:lnTo>
                  <a:lnTo>
                    <a:pt x="89249"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9" name="Google Shape;3479;p48"/>
            <p:cNvSpPr/>
            <p:nvPr/>
          </p:nvSpPr>
          <p:spPr>
            <a:xfrm>
              <a:off x="7150893" y="2207418"/>
              <a:ext cx="29718" cy="29718"/>
            </a:xfrm>
            <a:custGeom>
              <a:rect b="b" l="l" r="r" t="t"/>
              <a:pathLst>
                <a:path extrusionOk="0" h="29718" w="29718">
                  <a:moveTo>
                    <a:pt x="0" y="0"/>
                  </a:moveTo>
                  <a:lnTo>
                    <a:pt x="29718" y="0"/>
                  </a:lnTo>
                  <a:lnTo>
                    <a:pt x="29718" y="29718"/>
                  </a:lnTo>
                  <a:lnTo>
                    <a:pt x="0" y="29718"/>
                  </a:lnTo>
                  <a:close/>
                </a:path>
              </a:pathLst>
            </a:custGeom>
            <a:solidFill>
              <a:srgbClr val="DAD0F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0" name="Google Shape;3480;p48"/>
            <p:cNvSpPr/>
            <p:nvPr/>
          </p:nvSpPr>
          <p:spPr>
            <a:xfrm>
              <a:off x="7121080" y="22074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1" name="Google Shape;3481;p48"/>
            <p:cNvSpPr/>
            <p:nvPr/>
          </p:nvSpPr>
          <p:spPr>
            <a:xfrm>
              <a:off x="7002017" y="2505075"/>
              <a:ext cx="29718" cy="148780"/>
            </a:xfrm>
            <a:custGeom>
              <a:rect b="b" l="l" r="r" t="t"/>
              <a:pathLst>
                <a:path extrusionOk="0" h="148780" w="29718">
                  <a:moveTo>
                    <a:pt x="0" y="0"/>
                  </a:moveTo>
                  <a:lnTo>
                    <a:pt x="29718" y="0"/>
                  </a:lnTo>
                  <a:lnTo>
                    <a:pt x="29718" y="148781"/>
                  </a:lnTo>
                  <a:lnTo>
                    <a:pt x="0" y="14878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2" name="Google Shape;3482;p48"/>
            <p:cNvSpPr/>
            <p:nvPr/>
          </p:nvSpPr>
          <p:spPr>
            <a:xfrm>
              <a:off x="6763892" y="2505075"/>
              <a:ext cx="29718" cy="148780"/>
            </a:xfrm>
            <a:custGeom>
              <a:rect b="b" l="l" r="r" t="t"/>
              <a:pathLst>
                <a:path extrusionOk="0" h="148780" w="29718">
                  <a:moveTo>
                    <a:pt x="0" y="0"/>
                  </a:moveTo>
                  <a:lnTo>
                    <a:pt x="29718" y="0"/>
                  </a:lnTo>
                  <a:lnTo>
                    <a:pt x="29718" y="148781"/>
                  </a:lnTo>
                  <a:lnTo>
                    <a:pt x="0" y="14878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3" name="Google Shape;3483;p48"/>
            <p:cNvSpPr/>
            <p:nvPr/>
          </p:nvSpPr>
          <p:spPr>
            <a:xfrm>
              <a:off x="6853237" y="268366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4" name="Google Shape;3484;p48"/>
            <p:cNvSpPr/>
            <p:nvPr/>
          </p:nvSpPr>
          <p:spPr>
            <a:xfrm>
              <a:off x="6853237" y="2594419"/>
              <a:ext cx="89249" cy="29718"/>
            </a:xfrm>
            <a:custGeom>
              <a:rect b="b" l="l" r="r" t="t"/>
              <a:pathLst>
                <a:path extrusionOk="0" h="29718" w="89249">
                  <a:moveTo>
                    <a:pt x="0" y="0"/>
                  </a:moveTo>
                  <a:lnTo>
                    <a:pt x="89249" y="0"/>
                  </a:lnTo>
                  <a:lnTo>
                    <a:pt x="89249"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5" name="Google Shape;3485;p48"/>
            <p:cNvSpPr/>
            <p:nvPr/>
          </p:nvSpPr>
          <p:spPr>
            <a:xfrm>
              <a:off x="6882955" y="25646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6" name="Google Shape;3486;p48"/>
            <p:cNvSpPr/>
            <p:nvPr/>
          </p:nvSpPr>
          <p:spPr>
            <a:xfrm>
              <a:off x="6942486" y="2653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7" name="Google Shape;3487;p48"/>
            <p:cNvSpPr/>
            <p:nvPr/>
          </p:nvSpPr>
          <p:spPr>
            <a:xfrm>
              <a:off x="6882955" y="26538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8" name="Google Shape;3488;p48"/>
            <p:cNvSpPr/>
            <p:nvPr/>
          </p:nvSpPr>
          <p:spPr>
            <a:xfrm>
              <a:off x="6793705" y="2653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9" name="Google Shape;3489;p48"/>
            <p:cNvSpPr/>
            <p:nvPr/>
          </p:nvSpPr>
          <p:spPr>
            <a:xfrm>
              <a:off x="6942486" y="25347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0" name="Google Shape;3490;p48"/>
            <p:cNvSpPr/>
            <p:nvPr/>
          </p:nvSpPr>
          <p:spPr>
            <a:xfrm>
              <a:off x="6972299" y="247535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1" name="Google Shape;3491;p48"/>
            <p:cNvSpPr/>
            <p:nvPr/>
          </p:nvSpPr>
          <p:spPr>
            <a:xfrm>
              <a:off x="6793705" y="247535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2" name="Google Shape;3492;p48"/>
            <p:cNvSpPr/>
            <p:nvPr/>
          </p:nvSpPr>
          <p:spPr>
            <a:xfrm>
              <a:off x="6823423" y="2445543"/>
              <a:ext cx="148780" cy="29718"/>
            </a:xfrm>
            <a:custGeom>
              <a:rect b="b" l="l" r="r" t="t"/>
              <a:pathLst>
                <a:path extrusionOk="0" h="29718" w="148780">
                  <a:moveTo>
                    <a:pt x="0" y="0"/>
                  </a:moveTo>
                  <a:lnTo>
                    <a:pt x="148780" y="0"/>
                  </a:lnTo>
                  <a:lnTo>
                    <a:pt x="148780"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3" name="Google Shape;3493;p48"/>
            <p:cNvSpPr/>
            <p:nvPr/>
          </p:nvSpPr>
          <p:spPr>
            <a:xfrm>
              <a:off x="6823423" y="25347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4" name="Google Shape;3494;p48"/>
            <p:cNvSpPr/>
            <p:nvPr/>
          </p:nvSpPr>
          <p:spPr>
            <a:xfrm>
              <a:off x="6853237" y="2088356"/>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5" name="Google Shape;3495;p48"/>
            <p:cNvSpPr/>
            <p:nvPr/>
          </p:nvSpPr>
          <p:spPr>
            <a:xfrm>
              <a:off x="7061548" y="2118169"/>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6" name="Google Shape;3496;p48"/>
            <p:cNvSpPr/>
            <p:nvPr/>
          </p:nvSpPr>
          <p:spPr>
            <a:xfrm>
              <a:off x="6972299" y="1850231"/>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7" name="Google Shape;3497;p48"/>
            <p:cNvSpPr/>
            <p:nvPr/>
          </p:nvSpPr>
          <p:spPr>
            <a:xfrm>
              <a:off x="7002017" y="1790700"/>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8" name="Google Shape;3498;p48"/>
            <p:cNvSpPr/>
            <p:nvPr/>
          </p:nvSpPr>
          <p:spPr>
            <a:xfrm>
              <a:off x="6912768" y="18204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9" name="Google Shape;3499;p48"/>
            <p:cNvSpPr/>
            <p:nvPr/>
          </p:nvSpPr>
          <p:spPr>
            <a:xfrm>
              <a:off x="6882955" y="1880044"/>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0" name="Google Shape;3500;p48"/>
            <p:cNvSpPr/>
            <p:nvPr/>
          </p:nvSpPr>
          <p:spPr>
            <a:xfrm>
              <a:off x="6823423" y="18204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1" name="Google Shape;3501;p48"/>
            <p:cNvSpPr/>
            <p:nvPr/>
          </p:nvSpPr>
          <p:spPr>
            <a:xfrm>
              <a:off x="6763892" y="1790700"/>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2" name="Google Shape;3502;p48"/>
            <p:cNvSpPr/>
            <p:nvPr/>
          </p:nvSpPr>
          <p:spPr>
            <a:xfrm>
              <a:off x="6763892" y="1850231"/>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3" name="Google Shape;3503;p48"/>
            <p:cNvSpPr/>
            <p:nvPr/>
          </p:nvSpPr>
          <p:spPr>
            <a:xfrm>
              <a:off x="6734555" y="1760791"/>
              <a:ext cx="327279" cy="148875"/>
            </a:xfrm>
            <a:custGeom>
              <a:rect b="b" l="l" r="r" t="t"/>
              <a:pathLst>
                <a:path extrusionOk="0" h="148875" w="327279">
                  <a:moveTo>
                    <a:pt x="297275" y="190"/>
                  </a:moveTo>
                  <a:lnTo>
                    <a:pt x="297275" y="59722"/>
                  </a:lnTo>
                  <a:lnTo>
                    <a:pt x="267557" y="59722"/>
                  </a:lnTo>
                  <a:lnTo>
                    <a:pt x="267557" y="30004"/>
                  </a:lnTo>
                  <a:lnTo>
                    <a:pt x="237839" y="30004"/>
                  </a:lnTo>
                  <a:lnTo>
                    <a:pt x="237839" y="59722"/>
                  </a:lnTo>
                  <a:lnTo>
                    <a:pt x="208121" y="59722"/>
                  </a:lnTo>
                  <a:lnTo>
                    <a:pt x="208121" y="89440"/>
                  </a:lnTo>
                  <a:lnTo>
                    <a:pt x="178403" y="89440"/>
                  </a:lnTo>
                  <a:lnTo>
                    <a:pt x="178403" y="59722"/>
                  </a:lnTo>
                  <a:lnTo>
                    <a:pt x="118872" y="59722"/>
                  </a:lnTo>
                  <a:lnTo>
                    <a:pt x="118872" y="89440"/>
                  </a:lnTo>
                  <a:lnTo>
                    <a:pt x="89154" y="89440"/>
                  </a:lnTo>
                  <a:lnTo>
                    <a:pt x="89154" y="29908"/>
                  </a:lnTo>
                  <a:lnTo>
                    <a:pt x="59436" y="29908"/>
                  </a:lnTo>
                  <a:lnTo>
                    <a:pt x="59436" y="59627"/>
                  </a:lnTo>
                  <a:lnTo>
                    <a:pt x="29718" y="59627"/>
                  </a:lnTo>
                  <a:lnTo>
                    <a:pt x="29718" y="95"/>
                  </a:lnTo>
                  <a:lnTo>
                    <a:pt x="0" y="95"/>
                  </a:lnTo>
                  <a:lnTo>
                    <a:pt x="0" y="89440"/>
                  </a:lnTo>
                  <a:lnTo>
                    <a:pt x="59531" y="89440"/>
                  </a:lnTo>
                  <a:lnTo>
                    <a:pt x="59531" y="119158"/>
                  </a:lnTo>
                  <a:lnTo>
                    <a:pt x="29813" y="119158"/>
                  </a:lnTo>
                  <a:lnTo>
                    <a:pt x="29813" y="148876"/>
                  </a:lnTo>
                  <a:lnTo>
                    <a:pt x="89345" y="148876"/>
                  </a:lnTo>
                  <a:lnTo>
                    <a:pt x="89345" y="119158"/>
                  </a:lnTo>
                  <a:lnTo>
                    <a:pt x="119063" y="119158"/>
                  </a:lnTo>
                  <a:lnTo>
                    <a:pt x="119063" y="148876"/>
                  </a:lnTo>
                  <a:lnTo>
                    <a:pt x="148781" y="148876"/>
                  </a:lnTo>
                  <a:lnTo>
                    <a:pt x="148781" y="119158"/>
                  </a:lnTo>
                  <a:lnTo>
                    <a:pt x="178499" y="119158"/>
                  </a:lnTo>
                  <a:lnTo>
                    <a:pt x="178499" y="148876"/>
                  </a:lnTo>
                  <a:lnTo>
                    <a:pt x="297561" y="148876"/>
                  </a:lnTo>
                  <a:lnTo>
                    <a:pt x="297561" y="89344"/>
                  </a:lnTo>
                  <a:lnTo>
                    <a:pt x="327279" y="89344"/>
                  </a:lnTo>
                  <a:lnTo>
                    <a:pt x="327279" y="0"/>
                  </a:lnTo>
                  <a:lnTo>
                    <a:pt x="297561" y="0"/>
                  </a:lnTo>
                  <a:close/>
                  <a:moveTo>
                    <a:pt x="267557" y="119253"/>
                  </a:moveTo>
                  <a:lnTo>
                    <a:pt x="237839" y="119253"/>
                  </a:lnTo>
                  <a:lnTo>
                    <a:pt x="237839" y="89535"/>
                  </a:lnTo>
                  <a:lnTo>
                    <a:pt x="267557" y="89535"/>
                  </a:lnTo>
                  <a:lnTo>
                    <a:pt x="267557" y="11925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4" name="Google Shape;3504;p48"/>
            <p:cNvSpPr/>
            <p:nvPr/>
          </p:nvSpPr>
          <p:spPr>
            <a:xfrm>
              <a:off x="6823423" y="1880044"/>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5" name="Google Shape;3505;p48"/>
            <p:cNvSpPr/>
            <p:nvPr/>
          </p:nvSpPr>
          <p:spPr>
            <a:xfrm>
              <a:off x="6853237" y="214788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6" name="Google Shape;3506;p48"/>
            <p:cNvSpPr/>
            <p:nvPr/>
          </p:nvSpPr>
          <p:spPr>
            <a:xfrm>
              <a:off x="6882955" y="211816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7" name="Google Shape;3507;p48"/>
            <p:cNvSpPr/>
            <p:nvPr/>
          </p:nvSpPr>
          <p:spPr>
            <a:xfrm>
              <a:off x="6793705" y="2058543"/>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8" name="Google Shape;3508;p48"/>
            <p:cNvSpPr/>
            <p:nvPr/>
          </p:nvSpPr>
          <p:spPr>
            <a:xfrm>
              <a:off x="6823423" y="211816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9" name="Google Shape;3509;p48"/>
            <p:cNvSpPr/>
            <p:nvPr/>
          </p:nvSpPr>
          <p:spPr>
            <a:xfrm>
              <a:off x="6972299" y="2118169"/>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0" name="Google Shape;3510;p48"/>
            <p:cNvSpPr/>
            <p:nvPr/>
          </p:nvSpPr>
          <p:spPr>
            <a:xfrm>
              <a:off x="6972299" y="2177605"/>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1" name="Google Shape;3511;p48"/>
            <p:cNvSpPr/>
            <p:nvPr/>
          </p:nvSpPr>
          <p:spPr>
            <a:xfrm>
              <a:off x="6675024" y="1969388"/>
              <a:ext cx="476154" cy="237934"/>
            </a:xfrm>
            <a:custGeom>
              <a:rect b="b" l="l" r="r" t="t"/>
              <a:pathLst>
                <a:path extrusionOk="0" h="237934" w="476154">
                  <a:moveTo>
                    <a:pt x="446056" y="178499"/>
                  </a:moveTo>
                  <a:lnTo>
                    <a:pt x="446056" y="148781"/>
                  </a:lnTo>
                  <a:lnTo>
                    <a:pt x="416338" y="148781"/>
                  </a:lnTo>
                  <a:lnTo>
                    <a:pt x="416338" y="178499"/>
                  </a:lnTo>
                  <a:lnTo>
                    <a:pt x="386620" y="178499"/>
                  </a:lnTo>
                  <a:lnTo>
                    <a:pt x="386620" y="148781"/>
                  </a:lnTo>
                  <a:lnTo>
                    <a:pt x="416338" y="148781"/>
                  </a:lnTo>
                  <a:lnTo>
                    <a:pt x="416338" y="119063"/>
                  </a:lnTo>
                  <a:lnTo>
                    <a:pt x="386620" y="119063"/>
                  </a:lnTo>
                  <a:lnTo>
                    <a:pt x="386620" y="89345"/>
                  </a:lnTo>
                  <a:lnTo>
                    <a:pt x="356902" y="89345"/>
                  </a:lnTo>
                  <a:lnTo>
                    <a:pt x="356902" y="0"/>
                  </a:lnTo>
                  <a:lnTo>
                    <a:pt x="327184" y="0"/>
                  </a:lnTo>
                  <a:lnTo>
                    <a:pt x="327184" y="29718"/>
                  </a:lnTo>
                  <a:lnTo>
                    <a:pt x="118872" y="29718"/>
                  </a:lnTo>
                  <a:lnTo>
                    <a:pt x="118872" y="0"/>
                  </a:lnTo>
                  <a:lnTo>
                    <a:pt x="89154" y="0"/>
                  </a:lnTo>
                  <a:lnTo>
                    <a:pt x="89154" y="89345"/>
                  </a:lnTo>
                  <a:lnTo>
                    <a:pt x="59436" y="89345"/>
                  </a:lnTo>
                  <a:lnTo>
                    <a:pt x="59436" y="119063"/>
                  </a:lnTo>
                  <a:lnTo>
                    <a:pt x="29718" y="119063"/>
                  </a:lnTo>
                  <a:lnTo>
                    <a:pt x="29718" y="148781"/>
                  </a:lnTo>
                  <a:lnTo>
                    <a:pt x="0" y="148781"/>
                  </a:lnTo>
                  <a:lnTo>
                    <a:pt x="0" y="178499"/>
                  </a:lnTo>
                  <a:lnTo>
                    <a:pt x="59531" y="178499"/>
                  </a:lnTo>
                  <a:lnTo>
                    <a:pt x="59531" y="208217"/>
                  </a:lnTo>
                  <a:lnTo>
                    <a:pt x="119063" y="208217"/>
                  </a:lnTo>
                  <a:lnTo>
                    <a:pt x="119063" y="237935"/>
                  </a:lnTo>
                  <a:lnTo>
                    <a:pt x="297656" y="237935"/>
                  </a:lnTo>
                  <a:lnTo>
                    <a:pt x="297656" y="118872"/>
                  </a:lnTo>
                  <a:lnTo>
                    <a:pt x="357188" y="118872"/>
                  </a:lnTo>
                  <a:lnTo>
                    <a:pt x="357188" y="208217"/>
                  </a:lnTo>
                  <a:lnTo>
                    <a:pt x="446437" y="208217"/>
                  </a:lnTo>
                  <a:lnTo>
                    <a:pt x="446437" y="237935"/>
                  </a:lnTo>
                  <a:lnTo>
                    <a:pt x="476155" y="237935"/>
                  </a:lnTo>
                  <a:lnTo>
                    <a:pt x="476155" y="178403"/>
                  </a:lnTo>
                  <a:lnTo>
                    <a:pt x="446437" y="178403"/>
                  </a:lnTo>
                  <a:close/>
                  <a:moveTo>
                    <a:pt x="118682" y="89154"/>
                  </a:moveTo>
                  <a:lnTo>
                    <a:pt x="148400" y="89154"/>
                  </a:lnTo>
                  <a:lnTo>
                    <a:pt x="148400" y="118872"/>
                  </a:lnTo>
                  <a:lnTo>
                    <a:pt x="118682" y="118872"/>
                  </a:lnTo>
                  <a:lnTo>
                    <a:pt x="118682" y="89154"/>
                  </a:lnTo>
                  <a:close/>
                  <a:moveTo>
                    <a:pt x="237744" y="178499"/>
                  </a:moveTo>
                  <a:lnTo>
                    <a:pt x="208026" y="178499"/>
                  </a:lnTo>
                  <a:lnTo>
                    <a:pt x="208026" y="208217"/>
                  </a:lnTo>
                  <a:lnTo>
                    <a:pt x="178308" y="208217"/>
                  </a:lnTo>
                  <a:lnTo>
                    <a:pt x="178308" y="178499"/>
                  </a:lnTo>
                  <a:lnTo>
                    <a:pt x="148590" y="178499"/>
                  </a:lnTo>
                  <a:lnTo>
                    <a:pt x="148590" y="148781"/>
                  </a:lnTo>
                  <a:lnTo>
                    <a:pt x="178308" y="148781"/>
                  </a:lnTo>
                  <a:lnTo>
                    <a:pt x="178308" y="119063"/>
                  </a:lnTo>
                  <a:lnTo>
                    <a:pt x="208026" y="119063"/>
                  </a:lnTo>
                  <a:lnTo>
                    <a:pt x="208026" y="148781"/>
                  </a:lnTo>
                  <a:lnTo>
                    <a:pt x="237744" y="148781"/>
                  </a:lnTo>
                  <a:lnTo>
                    <a:pt x="237744" y="17849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2" name="Google Shape;3512;p48"/>
            <p:cNvSpPr/>
            <p:nvPr/>
          </p:nvSpPr>
          <p:spPr>
            <a:xfrm>
              <a:off x="6853237" y="2118169"/>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3" name="Google Shape;3513;p48"/>
            <p:cNvSpPr/>
            <p:nvPr/>
          </p:nvSpPr>
          <p:spPr>
            <a:xfrm>
              <a:off x="6972299" y="2088356"/>
              <a:ext cx="59531" cy="29717"/>
            </a:xfrm>
            <a:custGeom>
              <a:rect b="b" l="l" r="r" t="t"/>
              <a:pathLst>
                <a:path extrusionOk="0" h="29717"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4" name="Google Shape;3514;p48"/>
            <p:cNvSpPr/>
            <p:nvPr/>
          </p:nvSpPr>
          <p:spPr>
            <a:xfrm>
              <a:off x="7210424" y="2683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5" name="Google Shape;3515;p48"/>
            <p:cNvSpPr/>
            <p:nvPr/>
          </p:nvSpPr>
          <p:spPr>
            <a:xfrm>
              <a:off x="7269955" y="271348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6" name="Google Shape;3516;p48"/>
            <p:cNvSpPr/>
            <p:nvPr/>
          </p:nvSpPr>
          <p:spPr>
            <a:xfrm>
              <a:off x="7180611" y="2772918"/>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7" name="Google Shape;3517;p48"/>
            <p:cNvSpPr/>
            <p:nvPr/>
          </p:nvSpPr>
          <p:spPr>
            <a:xfrm>
              <a:off x="7269955" y="250507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8" name="Google Shape;3518;p48"/>
            <p:cNvSpPr/>
            <p:nvPr/>
          </p:nvSpPr>
          <p:spPr>
            <a:xfrm>
              <a:off x="7359205"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9" name="Google Shape;3519;p48"/>
            <p:cNvSpPr/>
            <p:nvPr/>
          </p:nvSpPr>
          <p:spPr>
            <a:xfrm>
              <a:off x="7329487" y="2683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0" name="Google Shape;3520;p48"/>
            <p:cNvSpPr/>
            <p:nvPr/>
          </p:nvSpPr>
          <p:spPr>
            <a:xfrm>
              <a:off x="6853237" y="26538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1" name="Google Shape;3521;p48"/>
            <p:cNvSpPr/>
            <p:nvPr/>
          </p:nvSpPr>
          <p:spPr>
            <a:xfrm>
              <a:off x="6972299" y="26241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2" name="Google Shape;3522;p48"/>
            <p:cNvSpPr/>
            <p:nvPr/>
          </p:nvSpPr>
          <p:spPr>
            <a:xfrm>
              <a:off x="6882955" y="25944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3" name="Google Shape;3523;p48"/>
            <p:cNvSpPr/>
            <p:nvPr/>
          </p:nvSpPr>
          <p:spPr>
            <a:xfrm>
              <a:off x="6942486" y="25646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4" name="Google Shape;3524;p48"/>
            <p:cNvSpPr/>
            <p:nvPr/>
          </p:nvSpPr>
          <p:spPr>
            <a:xfrm>
              <a:off x="6823423" y="25646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5" name="Google Shape;3525;p48"/>
            <p:cNvSpPr/>
            <p:nvPr/>
          </p:nvSpPr>
          <p:spPr>
            <a:xfrm>
              <a:off x="6793705" y="26241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6" name="Google Shape;3526;p48"/>
            <p:cNvSpPr/>
            <p:nvPr/>
          </p:nvSpPr>
          <p:spPr>
            <a:xfrm>
              <a:off x="6912768" y="26538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7" name="Google Shape;3527;p48"/>
            <p:cNvSpPr/>
            <p:nvPr/>
          </p:nvSpPr>
          <p:spPr>
            <a:xfrm>
              <a:off x="6734174" y="2683668"/>
              <a:ext cx="119062" cy="29718"/>
            </a:xfrm>
            <a:custGeom>
              <a:rect b="b" l="l" r="r" t="t"/>
              <a:pathLst>
                <a:path extrusionOk="0" h="29718" w="119062">
                  <a:moveTo>
                    <a:pt x="0" y="0"/>
                  </a:moveTo>
                  <a:lnTo>
                    <a:pt x="119063" y="0"/>
                  </a:lnTo>
                  <a:lnTo>
                    <a:pt x="11906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8" name="Google Shape;3528;p48"/>
            <p:cNvSpPr/>
            <p:nvPr/>
          </p:nvSpPr>
          <p:spPr>
            <a:xfrm>
              <a:off x="6942486" y="2683668"/>
              <a:ext cx="119062" cy="29718"/>
            </a:xfrm>
            <a:custGeom>
              <a:rect b="b" l="l" r="r" t="t"/>
              <a:pathLst>
                <a:path extrusionOk="0" h="29718" w="119062">
                  <a:moveTo>
                    <a:pt x="0" y="0"/>
                  </a:moveTo>
                  <a:lnTo>
                    <a:pt x="119062" y="0"/>
                  </a:lnTo>
                  <a:lnTo>
                    <a:pt x="119062"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9" name="Google Shape;3529;p48"/>
            <p:cNvSpPr/>
            <p:nvPr/>
          </p:nvSpPr>
          <p:spPr>
            <a:xfrm>
              <a:off x="6823423" y="2713482"/>
              <a:ext cx="148780" cy="29718"/>
            </a:xfrm>
            <a:custGeom>
              <a:rect b="b" l="l" r="r" t="t"/>
              <a:pathLst>
                <a:path extrusionOk="0" h="29718" w="148780">
                  <a:moveTo>
                    <a:pt x="0" y="0"/>
                  </a:moveTo>
                  <a:lnTo>
                    <a:pt x="148780" y="0"/>
                  </a:lnTo>
                  <a:lnTo>
                    <a:pt x="148780"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0" name="Google Shape;3530;p48"/>
            <p:cNvSpPr/>
            <p:nvPr/>
          </p:nvSpPr>
          <p:spPr>
            <a:xfrm>
              <a:off x="6763892" y="283254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1" name="Google Shape;3531;p48"/>
            <p:cNvSpPr/>
            <p:nvPr/>
          </p:nvSpPr>
          <p:spPr>
            <a:xfrm>
              <a:off x="7061548" y="28027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2" name="Google Shape;3532;p48"/>
            <p:cNvSpPr/>
            <p:nvPr/>
          </p:nvSpPr>
          <p:spPr>
            <a:xfrm>
              <a:off x="6644830" y="277291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3" name="Google Shape;3533;p48"/>
            <p:cNvSpPr/>
            <p:nvPr/>
          </p:nvSpPr>
          <p:spPr>
            <a:xfrm>
              <a:off x="6793705" y="179070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4" name="Google Shape;3534;p48"/>
            <p:cNvSpPr/>
            <p:nvPr/>
          </p:nvSpPr>
          <p:spPr>
            <a:xfrm>
              <a:off x="6823423" y="1850231"/>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5" name="Google Shape;3535;p48"/>
            <p:cNvSpPr/>
            <p:nvPr/>
          </p:nvSpPr>
          <p:spPr>
            <a:xfrm>
              <a:off x="6882955" y="18204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6" name="Google Shape;3536;p48"/>
            <p:cNvSpPr/>
            <p:nvPr/>
          </p:nvSpPr>
          <p:spPr>
            <a:xfrm>
              <a:off x="7002017" y="18204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7" name="Google Shape;3537;p48"/>
            <p:cNvSpPr/>
            <p:nvPr/>
          </p:nvSpPr>
          <p:spPr>
            <a:xfrm>
              <a:off x="6882955" y="1909762"/>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8" name="Google Shape;3538;p48"/>
            <p:cNvSpPr/>
            <p:nvPr/>
          </p:nvSpPr>
          <p:spPr>
            <a:xfrm>
              <a:off x="6853237" y="1939480"/>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9" name="Google Shape;3539;p48"/>
            <p:cNvSpPr/>
            <p:nvPr/>
          </p:nvSpPr>
          <p:spPr>
            <a:xfrm>
              <a:off x="6793705" y="1939480"/>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0" name="Google Shape;3540;p48"/>
            <p:cNvSpPr/>
            <p:nvPr/>
          </p:nvSpPr>
          <p:spPr>
            <a:xfrm>
              <a:off x="6644830" y="220741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1" name="Google Shape;3541;p48"/>
            <p:cNvSpPr/>
            <p:nvPr/>
          </p:nvSpPr>
          <p:spPr>
            <a:xfrm>
              <a:off x="7150893" y="223723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2" name="Google Shape;3542;p48"/>
            <p:cNvSpPr/>
            <p:nvPr/>
          </p:nvSpPr>
          <p:spPr>
            <a:xfrm>
              <a:off x="7150893" y="2386012"/>
              <a:ext cx="29718" cy="89344"/>
            </a:xfrm>
            <a:custGeom>
              <a:rect b="b" l="l" r="r" t="t"/>
              <a:pathLst>
                <a:path extrusionOk="0" h="89344" w="29718">
                  <a:moveTo>
                    <a:pt x="0" y="0"/>
                  </a:moveTo>
                  <a:lnTo>
                    <a:pt x="29718" y="0"/>
                  </a:lnTo>
                  <a:lnTo>
                    <a:pt x="29718" y="89344"/>
                  </a:lnTo>
                  <a:lnTo>
                    <a:pt x="0" y="8934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3" name="Google Shape;3543;p48"/>
            <p:cNvSpPr/>
            <p:nvPr/>
          </p:nvSpPr>
          <p:spPr>
            <a:xfrm>
              <a:off x="7150893" y="220741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4" name="Google Shape;3544;p48"/>
            <p:cNvSpPr/>
            <p:nvPr/>
          </p:nvSpPr>
          <p:spPr>
            <a:xfrm>
              <a:off x="7061548" y="22669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5" name="Google Shape;3545;p48"/>
            <p:cNvSpPr/>
            <p:nvPr/>
          </p:nvSpPr>
          <p:spPr>
            <a:xfrm>
              <a:off x="6704361" y="274320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6" name="Google Shape;3546;p48"/>
            <p:cNvSpPr/>
            <p:nvPr/>
          </p:nvSpPr>
          <p:spPr>
            <a:xfrm>
              <a:off x="7002017" y="223723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7" name="Google Shape;3547;p48"/>
            <p:cNvSpPr/>
            <p:nvPr/>
          </p:nvSpPr>
          <p:spPr>
            <a:xfrm>
              <a:off x="7061548" y="274320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8" name="Google Shape;3548;p48"/>
            <p:cNvSpPr/>
            <p:nvPr/>
          </p:nvSpPr>
          <p:spPr>
            <a:xfrm>
              <a:off x="6763892" y="223723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9" name="Google Shape;3549;p48"/>
            <p:cNvSpPr/>
            <p:nvPr/>
          </p:nvSpPr>
          <p:spPr>
            <a:xfrm>
              <a:off x="6704361" y="22669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0" name="Google Shape;3550;p48"/>
            <p:cNvSpPr/>
            <p:nvPr/>
          </p:nvSpPr>
          <p:spPr>
            <a:xfrm>
              <a:off x="6972299" y="277291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1" name="Google Shape;3551;p48"/>
            <p:cNvSpPr/>
            <p:nvPr/>
          </p:nvSpPr>
          <p:spPr>
            <a:xfrm rot="-5400000">
              <a:off x="6793705" y="17311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2" name="Google Shape;3552;p48"/>
            <p:cNvSpPr/>
            <p:nvPr/>
          </p:nvSpPr>
          <p:spPr>
            <a:xfrm rot="-5400000">
              <a:off x="6942581" y="176098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3" name="Google Shape;3553;p48"/>
            <p:cNvSpPr/>
            <p:nvPr/>
          </p:nvSpPr>
          <p:spPr>
            <a:xfrm rot="-5400000">
              <a:off x="6853237" y="176098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4" name="Google Shape;3554;p48"/>
            <p:cNvSpPr/>
            <p:nvPr/>
          </p:nvSpPr>
          <p:spPr>
            <a:xfrm rot="-5400000">
              <a:off x="7002017" y="1731264"/>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555" name="Google Shape;3555;p48"/>
          <p:cNvGrpSpPr/>
          <p:nvPr/>
        </p:nvGrpSpPr>
        <p:grpSpPr>
          <a:xfrm>
            <a:off x="7677357" y="3412860"/>
            <a:ext cx="515123" cy="1184839"/>
            <a:chOff x="4873846" y="3904107"/>
            <a:chExt cx="595312" cy="1369123"/>
          </a:xfrm>
        </p:grpSpPr>
        <p:sp>
          <p:nvSpPr>
            <p:cNvPr id="3556" name="Google Shape;3556;p48"/>
            <p:cNvSpPr/>
            <p:nvPr/>
          </p:nvSpPr>
          <p:spPr>
            <a:xfrm>
              <a:off x="4873846" y="3933825"/>
              <a:ext cx="595312" cy="1339405"/>
            </a:xfrm>
            <a:custGeom>
              <a:rect b="b" l="l" r="r" t="t"/>
              <a:pathLst>
                <a:path extrusionOk="0" h="1339405" w="595312">
                  <a:moveTo>
                    <a:pt x="565499" y="238125"/>
                  </a:moveTo>
                  <a:lnTo>
                    <a:pt x="535781" y="238125"/>
                  </a:lnTo>
                  <a:lnTo>
                    <a:pt x="535781" y="208407"/>
                  </a:lnTo>
                  <a:lnTo>
                    <a:pt x="505968" y="208407"/>
                  </a:lnTo>
                  <a:lnTo>
                    <a:pt x="505968" y="178594"/>
                  </a:lnTo>
                  <a:lnTo>
                    <a:pt x="446437" y="178594"/>
                  </a:lnTo>
                  <a:lnTo>
                    <a:pt x="446437" y="119063"/>
                  </a:lnTo>
                  <a:lnTo>
                    <a:pt x="416719" y="119063"/>
                  </a:lnTo>
                  <a:lnTo>
                    <a:pt x="416719" y="178594"/>
                  </a:lnTo>
                  <a:lnTo>
                    <a:pt x="357187" y="178594"/>
                  </a:lnTo>
                  <a:lnTo>
                    <a:pt x="327374" y="178594"/>
                  </a:lnTo>
                  <a:lnTo>
                    <a:pt x="327374" y="148780"/>
                  </a:lnTo>
                  <a:lnTo>
                    <a:pt x="297656" y="148780"/>
                  </a:lnTo>
                  <a:lnTo>
                    <a:pt x="297656" y="89345"/>
                  </a:lnTo>
                  <a:lnTo>
                    <a:pt x="267843" y="89345"/>
                  </a:lnTo>
                  <a:lnTo>
                    <a:pt x="267843" y="59531"/>
                  </a:lnTo>
                  <a:lnTo>
                    <a:pt x="238125" y="59531"/>
                  </a:lnTo>
                  <a:lnTo>
                    <a:pt x="238125" y="29718"/>
                  </a:lnTo>
                  <a:lnTo>
                    <a:pt x="208312" y="29718"/>
                  </a:lnTo>
                  <a:lnTo>
                    <a:pt x="208312" y="0"/>
                  </a:lnTo>
                  <a:lnTo>
                    <a:pt x="178594" y="0"/>
                  </a:lnTo>
                  <a:lnTo>
                    <a:pt x="178594" y="29718"/>
                  </a:lnTo>
                  <a:lnTo>
                    <a:pt x="119063" y="29718"/>
                  </a:lnTo>
                  <a:lnTo>
                    <a:pt x="119063" y="59531"/>
                  </a:lnTo>
                  <a:lnTo>
                    <a:pt x="89249" y="59531"/>
                  </a:lnTo>
                  <a:lnTo>
                    <a:pt x="89249" y="89345"/>
                  </a:lnTo>
                  <a:lnTo>
                    <a:pt x="59531" y="89345"/>
                  </a:lnTo>
                  <a:lnTo>
                    <a:pt x="59531" y="119063"/>
                  </a:lnTo>
                  <a:lnTo>
                    <a:pt x="59531" y="148780"/>
                  </a:lnTo>
                  <a:lnTo>
                    <a:pt x="29718" y="148780"/>
                  </a:lnTo>
                  <a:lnTo>
                    <a:pt x="29718" y="178594"/>
                  </a:lnTo>
                  <a:lnTo>
                    <a:pt x="0" y="178594"/>
                  </a:lnTo>
                  <a:lnTo>
                    <a:pt x="0" y="208407"/>
                  </a:lnTo>
                  <a:lnTo>
                    <a:pt x="0" y="297656"/>
                  </a:lnTo>
                  <a:lnTo>
                    <a:pt x="0" y="1250156"/>
                  </a:lnTo>
                  <a:lnTo>
                    <a:pt x="29718" y="1250156"/>
                  </a:lnTo>
                  <a:lnTo>
                    <a:pt x="29718" y="1279970"/>
                  </a:lnTo>
                  <a:lnTo>
                    <a:pt x="59531" y="1279970"/>
                  </a:lnTo>
                  <a:lnTo>
                    <a:pt x="59531" y="1309688"/>
                  </a:lnTo>
                  <a:lnTo>
                    <a:pt x="89249" y="1309688"/>
                  </a:lnTo>
                  <a:lnTo>
                    <a:pt x="89249" y="1339406"/>
                  </a:lnTo>
                  <a:lnTo>
                    <a:pt x="267843" y="1339406"/>
                  </a:lnTo>
                  <a:lnTo>
                    <a:pt x="267843" y="1309688"/>
                  </a:lnTo>
                  <a:lnTo>
                    <a:pt x="297656" y="1309688"/>
                  </a:lnTo>
                  <a:lnTo>
                    <a:pt x="297656" y="1279970"/>
                  </a:lnTo>
                  <a:lnTo>
                    <a:pt x="327374" y="1279970"/>
                  </a:lnTo>
                  <a:lnTo>
                    <a:pt x="327374" y="1250156"/>
                  </a:lnTo>
                  <a:lnTo>
                    <a:pt x="357187" y="1250156"/>
                  </a:lnTo>
                  <a:lnTo>
                    <a:pt x="357187" y="535781"/>
                  </a:lnTo>
                  <a:lnTo>
                    <a:pt x="565499" y="535781"/>
                  </a:lnTo>
                  <a:lnTo>
                    <a:pt x="565499" y="505968"/>
                  </a:lnTo>
                  <a:lnTo>
                    <a:pt x="595313" y="505968"/>
                  </a:lnTo>
                  <a:lnTo>
                    <a:pt x="595313" y="297656"/>
                  </a:lnTo>
                  <a:lnTo>
                    <a:pt x="565499" y="297656"/>
                  </a:lnTo>
                  <a:lnTo>
                    <a:pt x="565499" y="23812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7" name="Google Shape;3557;p48"/>
            <p:cNvSpPr/>
            <p:nvPr/>
          </p:nvSpPr>
          <p:spPr>
            <a:xfrm>
              <a:off x="5260752" y="3993356"/>
              <a:ext cx="29717" cy="59531"/>
            </a:xfrm>
            <a:custGeom>
              <a:rect b="b" l="l" r="r" t="t"/>
              <a:pathLst>
                <a:path extrusionOk="0" h="59531" w="29717">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8" name="Google Shape;3558;p48"/>
            <p:cNvSpPr/>
            <p:nvPr/>
          </p:nvSpPr>
          <p:spPr>
            <a:xfrm>
              <a:off x="5171503" y="3933825"/>
              <a:ext cx="59531" cy="29718"/>
            </a:xfrm>
            <a:custGeom>
              <a:rect b="b" l="l" r="r" t="t"/>
              <a:pathLst>
                <a:path extrusionOk="0" h="29718" w="59531">
                  <a:moveTo>
                    <a:pt x="0" y="0"/>
                  </a:moveTo>
                  <a:lnTo>
                    <a:pt x="59531" y="0"/>
                  </a:lnTo>
                  <a:lnTo>
                    <a:pt x="59531"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9" name="Google Shape;3559;p48"/>
            <p:cNvSpPr/>
            <p:nvPr/>
          </p:nvSpPr>
          <p:spPr>
            <a:xfrm>
              <a:off x="5082158" y="3904107"/>
              <a:ext cx="89344" cy="29718"/>
            </a:xfrm>
            <a:custGeom>
              <a:rect b="b" l="l" r="r" t="t"/>
              <a:pathLst>
                <a:path extrusionOk="0" h="29718" w="89344">
                  <a:moveTo>
                    <a:pt x="0" y="0"/>
                  </a:moveTo>
                  <a:lnTo>
                    <a:pt x="89345" y="0"/>
                  </a:lnTo>
                  <a:lnTo>
                    <a:pt x="89345"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0" name="Google Shape;3560;p48"/>
            <p:cNvSpPr/>
            <p:nvPr/>
          </p:nvSpPr>
          <p:spPr>
            <a:xfrm>
              <a:off x="5231034" y="3963543"/>
              <a:ext cx="29717" cy="29718"/>
            </a:xfrm>
            <a:custGeom>
              <a:rect b="b" l="l" r="r" t="t"/>
              <a:pathLst>
                <a:path extrusionOk="0" h="29718" w="29717">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561" name="Google Shape;3561;p48"/>
            <p:cNvGrpSpPr/>
            <p:nvPr/>
          </p:nvGrpSpPr>
          <p:grpSpPr>
            <a:xfrm>
              <a:off x="4873846" y="3904107"/>
              <a:ext cx="595218" cy="1369123"/>
              <a:chOff x="4873846" y="3904107"/>
              <a:chExt cx="595218" cy="1369123"/>
            </a:xfrm>
          </p:grpSpPr>
          <p:sp>
            <p:nvSpPr>
              <p:cNvPr id="3562" name="Google Shape;3562;p48"/>
              <p:cNvSpPr/>
              <p:nvPr/>
            </p:nvSpPr>
            <p:spPr>
              <a:xfrm>
                <a:off x="5409628" y="417195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3" name="Google Shape;3563;p48"/>
              <p:cNvSpPr/>
              <p:nvPr/>
            </p:nvSpPr>
            <p:spPr>
              <a:xfrm>
                <a:off x="5439346" y="4231481"/>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4" name="Google Shape;3564;p48"/>
              <p:cNvSpPr/>
              <p:nvPr/>
            </p:nvSpPr>
            <p:spPr>
              <a:xfrm>
                <a:off x="5231034" y="4439793"/>
                <a:ext cx="208406" cy="29718"/>
              </a:xfrm>
              <a:custGeom>
                <a:rect b="b" l="l" r="r" t="t"/>
                <a:pathLst>
                  <a:path extrusionOk="0" h="29718" w="208406">
                    <a:moveTo>
                      <a:pt x="0" y="0"/>
                    </a:moveTo>
                    <a:lnTo>
                      <a:pt x="208407" y="0"/>
                    </a:lnTo>
                    <a:lnTo>
                      <a:pt x="208407"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5" name="Google Shape;3565;p48"/>
              <p:cNvSpPr/>
              <p:nvPr/>
            </p:nvSpPr>
            <p:spPr>
              <a:xfrm>
                <a:off x="5379814" y="41422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6" name="Google Shape;3566;p48"/>
              <p:cNvSpPr/>
              <p:nvPr/>
            </p:nvSpPr>
            <p:spPr>
              <a:xfrm>
                <a:off x="5231034" y="4112418"/>
                <a:ext cx="148780" cy="29718"/>
              </a:xfrm>
              <a:custGeom>
                <a:rect b="b" l="l" r="r" t="t"/>
                <a:pathLst>
                  <a:path extrusionOk="0" h="29718" w="148780">
                    <a:moveTo>
                      <a:pt x="0" y="0"/>
                    </a:moveTo>
                    <a:lnTo>
                      <a:pt x="148780" y="0"/>
                    </a:lnTo>
                    <a:lnTo>
                      <a:pt x="148780"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7" name="Google Shape;3567;p48"/>
              <p:cNvSpPr/>
              <p:nvPr/>
            </p:nvSpPr>
            <p:spPr>
              <a:xfrm>
                <a:off x="5260752" y="4171950"/>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8" name="Google Shape;3568;p48"/>
              <p:cNvSpPr/>
              <p:nvPr/>
            </p:nvSpPr>
            <p:spPr>
              <a:xfrm>
                <a:off x="5231034" y="4380357"/>
                <a:ext cx="148780" cy="29718"/>
              </a:xfrm>
              <a:custGeom>
                <a:rect b="b" l="l" r="r" t="t"/>
                <a:pathLst>
                  <a:path extrusionOk="0" h="29718" w="148780">
                    <a:moveTo>
                      <a:pt x="0" y="0"/>
                    </a:moveTo>
                    <a:lnTo>
                      <a:pt x="148780" y="0"/>
                    </a:lnTo>
                    <a:lnTo>
                      <a:pt x="148780"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9" name="Google Shape;3569;p48"/>
              <p:cNvSpPr/>
              <p:nvPr/>
            </p:nvSpPr>
            <p:spPr>
              <a:xfrm>
                <a:off x="5350096" y="4201668"/>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0" name="Google Shape;3570;p48"/>
              <p:cNvSpPr/>
              <p:nvPr/>
            </p:nvSpPr>
            <p:spPr>
              <a:xfrm>
                <a:off x="5379814" y="4261294"/>
                <a:ext cx="29718" cy="119062"/>
              </a:xfrm>
              <a:custGeom>
                <a:rect b="b" l="l" r="r" t="t"/>
                <a:pathLst>
                  <a:path extrusionOk="0" h="119062" w="29718">
                    <a:moveTo>
                      <a:pt x="0" y="0"/>
                    </a:moveTo>
                    <a:lnTo>
                      <a:pt x="29718" y="0"/>
                    </a:lnTo>
                    <a:lnTo>
                      <a:pt x="29718" y="119063"/>
                    </a:lnTo>
                    <a:lnTo>
                      <a:pt x="0"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1" name="Google Shape;3571;p48"/>
              <p:cNvSpPr/>
              <p:nvPr/>
            </p:nvSpPr>
            <p:spPr>
              <a:xfrm>
                <a:off x="5231034" y="4201668"/>
                <a:ext cx="29717" cy="59531"/>
              </a:xfrm>
              <a:custGeom>
                <a:rect b="b" l="l" r="r" t="t"/>
                <a:pathLst>
                  <a:path extrusionOk="0" h="59531" w="29717">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2" name="Google Shape;3572;p48"/>
              <p:cNvSpPr/>
              <p:nvPr/>
            </p:nvSpPr>
            <p:spPr>
              <a:xfrm>
                <a:off x="5290565" y="405288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3" name="Google Shape;3573;p48"/>
              <p:cNvSpPr/>
              <p:nvPr/>
            </p:nvSpPr>
            <p:spPr>
              <a:xfrm>
                <a:off x="5260752" y="3993356"/>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4" name="Google Shape;3574;p48"/>
              <p:cNvSpPr/>
              <p:nvPr/>
            </p:nvSpPr>
            <p:spPr>
              <a:xfrm>
                <a:off x="5171503" y="393382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5" name="Google Shape;3575;p48"/>
              <p:cNvSpPr/>
              <p:nvPr/>
            </p:nvSpPr>
            <p:spPr>
              <a:xfrm>
                <a:off x="5082158" y="3904107"/>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6" name="Google Shape;3576;p48"/>
              <p:cNvSpPr/>
              <p:nvPr/>
            </p:nvSpPr>
            <p:spPr>
              <a:xfrm>
                <a:off x="5052440" y="393382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7" name="Google Shape;3577;p48"/>
              <p:cNvSpPr/>
              <p:nvPr/>
            </p:nvSpPr>
            <p:spPr>
              <a:xfrm>
                <a:off x="5082158" y="3963543"/>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8" name="Google Shape;3578;p48"/>
              <p:cNvSpPr/>
              <p:nvPr/>
            </p:nvSpPr>
            <p:spPr>
              <a:xfrm>
                <a:off x="5052440" y="3963543"/>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9" name="Google Shape;3579;p48"/>
              <p:cNvSpPr/>
              <p:nvPr/>
            </p:nvSpPr>
            <p:spPr>
              <a:xfrm>
                <a:off x="5231034" y="3963543"/>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0" name="Google Shape;3580;p48"/>
              <p:cNvSpPr/>
              <p:nvPr/>
            </p:nvSpPr>
            <p:spPr>
              <a:xfrm>
                <a:off x="5052440" y="521379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1" name="Google Shape;3581;p48"/>
              <p:cNvSpPr/>
              <p:nvPr/>
            </p:nvSpPr>
            <p:spPr>
              <a:xfrm>
                <a:off x="5171503" y="4469606"/>
                <a:ext cx="29717" cy="148780"/>
              </a:xfrm>
              <a:custGeom>
                <a:rect b="b" l="l" r="r" t="t"/>
                <a:pathLst>
                  <a:path extrusionOk="0" h="148780" w="29717">
                    <a:moveTo>
                      <a:pt x="0" y="0"/>
                    </a:moveTo>
                    <a:lnTo>
                      <a:pt x="29718" y="0"/>
                    </a:lnTo>
                    <a:lnTo>
                      <a:pt x="29718" y="148780"/>
                    </a:lnTo>
                    <a:lnTo>
                      <a:pt x="0" y="14878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2" name="Google Shape;3582;p48"/>
              <p:cNvSpPr/>
              <p:nvPr/>
            </p:nvSpPr>
            <p:spPr>
              <a:xfrm>
                <a:off x="4903564" y="4737544"/>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3" name="Google Shape;3583;p48"/>
              <p:cNvSpPr/>
              <p:nvPr/>
            </p:nvSpPr>
            <p:spPr>
              <a:xfrm>
                <a:off x="5171503" y="4975669"/>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4" name="Google Shape;3584;p48"/>
              <p:cNvSpPr/>
              <p:nvPr/>
            </p:nvSpPr>
            <p:spPr>
              <a:xfrm>
                <a:off x="4933378" y="5183981"/>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5" name="Google Shape;3585;p48"/>
              <p:cNvSpPr/>
              <p:nvPr/>
            </p:nvSpPr>
            <p:spPr>
              <a:xfrm>
                <a:off x="4903564" y="512445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6" name="Google Shape;3586;p48"/>
              <p:cNvSpPr/>
              <p:nvPr/>
            </p:nvSpPr>
            <p:spPr>
              <a:xfrm>
                <a:off x="4873846" y="4231481"/>
                <a:ext cx="29718" cy="952500"/>
              </a:xfrm>
              <a:custGeom>
                <a:rect b="b" l="l" r="r" t="t"/>
                <a:pathLst>
                  <a:path extrusionOk="0" h="952500" w="29718">
                    <a:moveTo>
                      <a:pt x="0" y="0"/>
                    </a:moveTo>
                    <a:lnTo>
                      <a:pt x="29718" y="0"/>
                    </a:lnTo>
                    <a:lnTo>
                      <a:pt x="29718" y="952500"/>
                    </a:lnTo>
                    <a:lnTo>
                      <a:pt x="0" y="9525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7" name="Google Shape;3587;p48"/>
              <p:cNvSpPr/>
              <p:nvPr/>
            </p:nvSpPr>
            <p:spPr>
              <a:xfrm>
                <a:off x="4903564" y="4796980"/>
                <a:ext cx="29718" cy="327469"/>
              </a:xfrm>
              <a:custGeom>
                <a:rect b="b" l="l" r="r" t="t"/>
                <a:pathLst>
                  <a:path extrusionOk="0" h="327469" w="29718">
                    <a:moveTo>
                      <a:pt x="0" y="0"/>
                    </a:moveTo>
                    <a:lnTo>
                      <a:pt x="29718" y="0"/>
                    </a:lnTo>
                    <a:lnTo>
                      <a:pt x="29718" y="327470"/>
                    </a:lnTo>
                    <a:lnTo>
                      <a:pt x="0" y="32747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8" name="Google Shape;3588;p48"/>
              <p:cNvSpPr/>
              <p:nvPr/>
            </p:nvSpPr>
            <p:spPr>
              <a:xfrm>
                <a:off x="4933378" y="4291012"/>
                <a:ext cx="29718" cy="863155"/>
              </a:xfrm>
              <a:custGeom>
                <a:rect b="b" l="l" r="r" t="t"/>
                <a:pathLst>
                  <a:path extrusionOk="0" h="863155" w="29718">
                    <a:moveTo>
                      <a:pt x="0" y="0"/>
                    </a:moveTo>
                    <a:lnTo>
                      <a:pt x="29718" y="0"/>
                    </a:lnTo>
                    <a:lnTo>
                      <a:pt x="29718" y="863155"/>
                    </a:lnTo>
                    <a:lnTo>
                      <a:pt x="0" y="8631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9" name="Google Shape;3589;p48"/>
              <p:cNvSpPr/>
              <p:nvPr/>
            </p:nvSpPr>
            <p:spPr>
              <a:xfrm>
                <a:off x="4963191" y="4350543"/>
                <a:ext cx="178498" cy="238125"/>
              </a:xfrm>
              <a:custGeom>
                <a:rect b="b" l="l" r="r" t="t"/>
                <a:pathLst>
                  <a:path extrusionOk="0" h="238125" w="178498">
                    <a:moveTo>
                      <a:pt x="148780" y="0"/>
                    </a:moveTo>
                    <a:lnTo>
                      <a:pt x="148780" y="29718"/>
                    </a:lnTo>
                    <a:lnTo>
                      <a:pt x="29718" y="29718"/>
                    </a:lnTo>
                    <a:lnTo>
                      <a:pt x="29718" y="0"/>
                    </a:lnTo>
                    <a:lnTo>
                      <a:pt x="0" y="0"/>
                    </a:lnTo>
                    <a:lnTo>
                      <a:pt x="0" y="238125"/>
                    </a:lnTo>
                    <a:lnTo>
                      <a:pt x="29718" y="238125"/>
                    </a:lnTo>
                    <a:lnTo>
                      <a:pt x="29718" y="208407"/>
                    </a:lnTo>
                    <a:lnTo>
                      <a:pt x="148780" y="208407"/>
                    </a:lnTo>
                    <a:lnTo>
                      <a:pt x="148780" y="238125"/>
                    </a:lnTo>
                    <a:lnTo>
                      <a:pt x="178499" y="238125"/>
                    </a:lnTo>
                    <a:lnTo>
                      <a:pt x="178499" y="0"/>
                    </a:lnTo>
                    <a:lnTo>
                      <a:pt x="148780" y="0"/>
                    </a:lnTo>
                    <a:close/>
                    <a:moveTo>
                      <a:pt x="148780" y="178594"/>
                    </a:moveTo>
                    <a:lnTo>
                      <a:pt x="89249" y="178594"/>
                    </a:lnTo>
                    <a:lnTo>
                      <a:pt x="89249" y="59531"/>
                    </a:lnTo>
                    <a:lnTo>
                      <a:pt x="148780" y="59531"/>
                    </a:lnTo>
                    <a:lnTo>
                      <a:pt x="148780" y="17859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0" name="Google Shape;3590;p48"/>
              <p:cNvSpPr/>
              <p:nvPr/>
            </p:nvSpPr>
            <p:spPr>
              <a:xfrm>
                <a:off x="5141689" y="4291012"/>
                <a:ext cx="29717" cy="863155"/>
              </a:xfrm>
              <a:custGeom>
                <a:rect b="b" l="l" r="r" t="t"/>
                <a:pathLst>
                  <a:path extrusionOk="0" h="863155" w="29717">
                    <a:moveTo>
                      <a:pt x="0" y="0"/>
                    </a:moveTo>
                    <a:lnTo>
                      <a:pt x="29718" y="0"/>
                    </a:lnTo>
                    <a:lnTo>
                      <a:pt x="29718" y="863155"/>
                    </a:lnTo>
                    <a:lnTo>
                      <a:pt x="0" y="8631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1" name="Google Shape;3591;p48"/>
              <p:cNvSpPr/>
              <p:nvPr/>
            </p:nvSpPr>
            <p:spPr>
              <a:xfrm>
                <a:off x="5171503" y="4618482"/>
                <a:ext cx="29717" cy="357187"/>
              </a:xfrm>
              <a:custGeom>
                <a:rect b="b" l="l" r="r" t="t"/>
                <a:pathLst>
                  <a:path extrusionOk="0" h="357187" w="29717">
                    <a:moveTo>
                      <a:pt x="0" y="0"/>
                    </a:moveTo>
                    <a:lnTo>
                      <a:pt x="29718" y="0"/>
                    </a:lnTo>
                    <a:lnTo>
                      <a:pt x="29718" y="357188"/>
                    </a:lnTo>
                    <a:lnTo>
                      <a:pt x="0" y="35718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2" name="Google Shape;3592;p48"/>
              <p:cNvSpPr/>
              <p:nvPr/>
            </p:nvSpPr>
            <p:spPr>
              <a:xfrm>
                <a:off x="5201221" y="4469606"/>
                <a:ext cx="29717" cy="714375"/>
              </a:xfrm>
              <a:custGeom>
                <a:rect b="b" l="l" r="r" t="t"/>
                <a:pathLst>
                  <a:path extrusionOk="0" h="714375" w="29717">
                    <a:moveTo>
                      <a:pt x="0" y="0"/>
                    </a:moveTo>
                    <a:lnTo>
                      <a:pt x="29718" y="0"/>
                    </a:lnTo>
                    <a:lnTo>
                      <a:pt x="29718" y="714375"/>
                    </a:lnTo>
                    <a:lnTo>
                      <a:pt x="0" y="7143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3" name="Google Shape;3593;p48"/>
              <p:cNvSpPr/>
              <p:nvPr/>
            </p:nvSpPr>
            <p:spPr>
              <a:xfrm>
                <a:off x="5231034" y="4201667"/>
                <a:ext cx="148780" cy="178689"/>
              </a:xfrm>
              <a:custGeom>
                <a:rect b="b" l="l" r="r" t="t"/>
                <a:pathLst>
                  <a:path extrusionOk="0" h="178689" w="148780">
                    <a:moveTo>
                      <a:pt x="148780" y="59627"/>
                    </a:moveTo>
                    <a:lnTo>
                      <a:pt x="148780" y="178689"/>
                    </a:lnTo>
                    <a:lnTo>
                      <a:pt x="0" y="178689"/>
                    </a:lnTo>
                    <a:lnTo>
                      <a:pt x="0" y="59627"/>
                    </a:lnTo>
                    <a:lnTo>
                      <a:pt x="29718" y="59627"/>
                    </a:lnTo>
                    <a:lnTo>
                      <a:pt x="29718" y="0"/>
                    </a:lnTo>
                    <a:lnTo>
                      <a:pt x="119063" y="0"/>
                    </a:lnTo>
                    <a:lnTo>
                      <a:pt x="119063" y="59627"/>
                    </a:lnTo>
                    <a:lnTo>
                      <a:pt x="148780" y="5962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4" name="Google Shape;3594;p48"/>
              <p:cNvSpPr/>
              <p:nvPr/>
            </p:nvSpPr>
            <p:spPr>
              <a:xfrm>
                <a:off x="5201221" y="4231481"/>
                <a:ext cx="29717" cy="238125"/>
              </a:xfrm>
              <a:custGeom>
                <a:rect b="b" l="l" r="r" t="t"/>
                <a:pathLst>
                  <a:path extrusionOk="0" h="238125" w="29717">
                    <a:moveTo>
                      <a:pt x="0" y="0"/>
                    </a:moveTo>
                    <a:lnTo>
                      <a:pt x="29718" y="0"/>
                    </a:lnTo>
                    <a:lnTo>
                      <a:pt x="29718" y="238125"/>
                    </a:lnTo>
                    <a:lnTo>
                      <a:pt x="0" y="23812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5" name="Google Shape;3595;p48"/>
              <p:cNvSpPr/>
              <p:nvPr/>
            </p:nvSpPr>
            <p:spPr>
              <a:xfrm>
                <a:off x="4963096" y="5243512"/>
                <a:ext cx="178593" cy="29718"/>
              </a:xfrm>
              <a:custGeom>
                <a:rect b="b" l="l" r="r" t="t"/>
                <a:pathLst>
                  <a:path extrusionOk="0" h="29718" w="178593">
                    <a:moveTo>
                      <a:pt x="0" y="0"/>
                    </a:moveTo>
                    <a:lnTo>
                      <a:pt x="178594" y="0"/>
                    </a:lnTo>
                    <a:lnTo>
                      <a:pt x="17859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6" name="Google Shape;3596;p48"/>
              <p:cNvSpPr/>
              <p:nvPr/>
            </p:nvSpPr>
            <p:spPr>
              <a:xfrm>
                <a:off x="5141689" y="5213794"/>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7" name="Google Shape;3597;p48"/>
              <p:cNvSpPr/>
              <p:nvPr/>
            </p:nvSpPr>
            <p:spPr>
              <a:xfrm>
                <a:off x="5141689" y="4261294"/>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8" name="Google Shape;3598;p48"/>
              <p:cNvSpPr/>
              <p:nvPr/>
            </p:nvSpPr>
            <p:spPr>
              <a:xfrm>
                <a:off x="4933378" y="4261294"/>
                <a:ext cx="29718" cy="29718"/>
              </a:xfrm>
              <a:custGeom>
                <a:rect b="b" l="l" r="r" t="t"/>
                <a:pathLst>
                  <a:path extrusionOk="0" h="29718" w="29718">
                    <a:moveTo>
                      <a:pt x="0" y="0"/>
                    </a:moveTo>
                    <a:lnTo>
                      <a:pt x="29718" y="0"/>
                    </a:lnTo>
                    <a:lnTo>
                      <a:pt x="29718" y="29718"/>
                    </a:lnTo>
                    <a:lnTo>
                      <a:pt x="0" y="29718"/>
                    </a:lnTo>
                    <a:close/>
                  </a:path>
                </a:pathLst>
              </a:custGeom>
              <a:solidFill>
                <a:srgbClr val="59094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9" name="Google Shape;3599;p48"/>
              <p:cNvSpPr/>
              <p:nvPr/>
            </p:nvSpPr>
            <p:spPr>
              <a:xfrm>
                <a:off x="5171503" y="4261294"/>
                <a:ext cx="29717" cy="208406"/>
              </a:xfrm>
              <a:custGeom>
                <a:rect b="b" l="l" r="r" t="t"/>
                <a:pathLst>
                  <a:path extrusionOk="0" h="208406" w="29717">
                    <a:moveTo>
                      <a:pt x="0" y="0"/>
                    </a:moveTo>
                    <a:lnTo>
                      <a:pt x="29718" y="0"/>
                    </a:lnTo>
                    <a:lnTo>
                      <a:pt x="29718" y="208407"/>
                    </a:lnTo>
                    <a:lnTo>
                      <a:pt x="0" y="20840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0" name="Google Shape;3600;p48"/>
              <p:cNvSpPr/>
              <p:nvPr/>
            </p:nvSpPr>
            <p:spPr>
              <a:xfrm>
                <a:off x="5171503" y="4231481"/>
                <a:ext cx="29717" cy="29718"/>
              </a:xfrm>
              <a:custGeom>
                <a:rect b="b" l="l" r="r" t="t"/>
                <a:pathLst>
                  <a:path extrusionOk="0" h="29718" w="29717">
                    <a:moveTo>
                      <a:pt x="0" y="0"/>
                    </a:moveTo>
                    <a:lnTo>
                      <a:pt x="29718" y="0"/>
                    </a:lnTo>
                    <a:lnTo>
                      <a:pt x="29718" y="29718"/>
                    </a:lnTo>
                    <a:lnTo>
                      <a:pt x="0" y="29718"/>
                    </a:lnTo>
                    <a:close/>
                  </a:path>
                </a:pathLst>
              </a:custGeom>
              <a:solidFill>
                <a:srgbClr val="EF9CE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1" name="Google Shape;3601;p48"/>
              <p:cNvSpPr/>
              <p:nvPr/>
            </p:nvSpPr>
            <p:spPr>
              <a:xfrm>
                <a:off x="4933378" y="426129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2" name="Google Shape;3602;p48"/>
              <p:cNvSpPr/>
              <p:nvPr/>
            </p:nvSpPr>
            <p:spPr>
              <a:xfrm>
                <a:off x="4903564" y="4261294"/>
                <a:ext cx="29718" cy="476250"/>
              </a:xfrm>
              <a:custGeom>
                <a:rect b="b" l="l" r="r" t="t"/>
                <a:pathLst>
                  <a:path extrusionOk="0" h="476250" w="29718">
                    <a:moveTo>
                      <a:pt x="0" y="0"/>
                    </a:moveTo>
                    <a:lnTo>
                      <a:pt x="29718" y="0"/>
                    </a:lnTo>
                    <a:lnTo>
                      <a:pt x="29718" y="476250"/>
                    </a:lnTo>
                    <a:lnTo>
                      <a:pt x="0" y="47625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3" name="Google Shape;3603;p48"/>
              <p:cNvSpPr/>
              <p:nvPr/>
            </p:nvSpPr>
            <p:spPr>
              <a:xfrm>
                <a:off x="4903564" y="4231481"/>
                <a:ext cx="29718" cy="29718"/>
              </a:xfrm>
              <a:custGeom>
                <a:rect b="b" l="l" r="r" t="t"/>
                <a:pathLst>
                  <a:path extrusionOk="0" h="29718" w="29718">
                    <a:moveTo>
                      <a:pt x="0" y="0"/>
                    </a:moveTo>
                    <a:lnTo>
                      <a:pt x="29718" y="0"/>
                    </a:lnTo>
                    <a:lnTo>
                      <a:pt x="29718" y="29718"/>
                    </a:lnTo>
                    <a:lnTo>
                      <a:pt x="0" y="29718"/>
                    </a:lnTo>
                    <a:close/>
                  </a:path>
                </a:pathLst>
              </a:custGeom>
              <a:solidFill>
                <a:srgbClr val="EF9CE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4" name="Google Shape;3604;p48"/>
              <p:cNvSpPr/>
              <p:nvPr/>
            </p:nvSpPr>
            <p:spPr>
              <a:xfrm>
                <a:off x="5201221" y="4142232"/>
                <a:ext cx="29717" cy="89344"/>
              </a:xfrm>
              <a:custGeom>
                <a:rect b="b" l="l" r="r" t="t"/>
                <a:pathLst>
                  <a:path extrusionOk="0" h="89344" w="29717">
                    <a:moveTo>
                      <a:pt x="0" y="0"/>
                    </a:moveTo>
                    <a:lnTo>
                      <a:pt x="29718" y="0"/>
                    </a:lnTo>
                    <a:lnTo>
                      <a:pt x="29718" y="89345"/>
                    </a:lnTo>
                    <a:lnTo>
                      <a:pt x="0" y="8934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5" name="Google Shape;3605;p48"/>
              <p:cNvSpPr/>
              <p:nvPr/>
            </p:nvSpPr>
            <p:spPr>
              <a:xfrm>
                <a:off x="4873846" y="4142232"/>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6" name="Google Shape;3606;p48"/>
              <p:cNvSpPr/>
              <p:nvPr/>
            </p:nvSpPr>
            <p:spPr>
              <a:xfrm>
                <a:off x="4933378" y="52137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7" name="Google Shape;3607;p48"/>
              <p:cNvSpPr/>
              <p:nvPr/>
            </p:nvSpPr>
            <p:spPr>
              <a:xfrm>
                <a:off x="4963096" y="51541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8" name="Google Shape;3608;p48"/>
              <p:cNvSpPr/>
              <p:nvPr/>
            </p:nvSpPr>
            <p:spPr>
              <a:xfrm>
                <a:off x="5111971" y="5154168"/>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9" name="Google Shape;3609;p48"/>
              <p:cNvSpPr/>
              <p:nvPr/>
            </p:nvSpPr>
            <p:spPr>
              <a:xfrm>
                <a:off x="4963095" y="5183981"/>
                <a:ext cx="89344" cy="59531"/>
              </a:xfrm>
              <a:custGeom>
                <a:rect b="b" l="l" r="r" t="t"/>
                <a:pathLst>
                  <a:path extrusionOk="0" h="59531" w="89344">
                    <a:moveTo>
                      <a:pt x="89344" y="29813"/>
                    </a:moveTo>
                    <a:lnTo>
                      <a:pt x="89344" y="59531"/>
                    </a:lnTo>
                    <a:lnTo>
                      <a:pt x="0" y="59531"/>
                    </a:lnTo>
                    <a:lnTo>
                      <a:pt x="0" y="0"/>
                    </a:lnTo>
                    <a:lnTo>
                      <a:pt x="29813" y="0"/>
                    </a:lnTo>
                    <a:lnTo>
                      <a:pt x="29813" y="29813"/>
                    </a:lnTo>
                    <a:lnTo>
                      <a:pt x="89344" y="2981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0" name="Google Shape;3610;p48"/>
              <p:cNvSpPr/>
              <p:nvPr/>
            </p:nvSpPr>
            <p:spPr>
              <a:xfrm>
                <a:off x="4992909" y="5183981"/>
                <a:ext cx="119062" cy="29718"/>
              </a:xfrm>
              <a:custGeom>
                <a:rect b="b" l="l" r="r" t="t"/>
                <a:pathLst>
                  <a:path extrusionOk="0" h="29718" w="119062">
                    <a:moveTo>
                      <a:pt x="0" y="0"/>
                    </a:moveTo>
                    <a:lnTo>
                      <a:pt x="119063" y="0"/>
                    </a:lnTo>
                    <a:lnTo>
                      <a:pt x="119063"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1" name="Google Shape;3611;p48"/>
              <p:cNvSpPr/>
              <p:nvPr/>
            </p:nvSpPr>
            <p:spPr>
              <a:xfrm>
                <a:off x="5111971" y="5005387"/>
                <a:ext cx="89249" cy="238125"/>
              </a:xfrm>
              <a:custGeom>
                <a:rect b="b" l="l" r="r" t="t"/>
                <a:pathLst>
                  <a:path extrusionOk="0" h="238125" w="89249">
                    <a:moveTo>
                      <a:pt x="89249" y="0"/>
                    </a:moveTo>
                    <a:lnTo>
                      <a:pt x="89249" y="178594"/>
                    </a:lnTo>
                    <a:lnTo>
                      <a:pt x="59531" y="178594"/>
                    </a:lnTo>
                    <a:lnTo>
                      <a:pt x="59531" y="208407"/>
                    </a:lnTo>
                    <a:lnTo>
                      <a:pt x="29718" y="208407"/>
                    </a:lnTo>
                    <a:lnTo>
                      <a:pt x="29718" y="238125"/>
                    </a:lnTo>
                    <a:lnTo>
                      <a:pt x="0" y="238125"/>
                    </a:lnTo>
                    <a:lnTo>
                      <a:pt x="0" y="178594"/>
                    </a:lnTo>
                    <a:lnTo>
                      <a:pt x="29718" y="178594"/>
                    </a:lnTo>
                    <a:lnTo>
                      <a:pt x="29718" y="148780"/>
                    </a:lnTo>
                    <a:lnTo>
                      <a:pt x="59531" y="148780"/>
                    </a:lnTo>
                    <a:lnTo>
                      <a:pt x="59531" y="0"/>
                    </a:lnTo>
                    <a:lnTo>
                      <a:pt x="89249"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2" name="Google Shape;3612;p48"/>
              <p:cNvSpPr/>
              <p:nvPr/>
            </p:nvSpPr>
            <p:spPr>
              <a:xfrm>
                <a:off x="5171503" y="5183981"/>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3" name="Google Shape;3613;p48"/>
              <p:cNvSpPr/>
              <p:nvPr/>
            </p:nvSpPr>
            <p:spPr>
              <a:xfrm>
                <a:off x="4903564" y="5154168"/>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4" name="Google Shape;3614;p48"/>
              <p:cNvSpPr/>
              <p:nvPr/>
            </p:nvSpPr>
            <p:spPr>
              <a:xfrm>
                <a:off x="4903564" y="51839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5" name="Google Shape;3615;p48"/>
              <p:cNvSpPr/>
              <p:nvPr/>
            </p:nvSpPr>
            <p:spPr>
              <a:xfrm>
                <a:off x="4992909" y="4618482"/>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6" name="Google Shape;3616;p48"/>
              <p:cNvSpPr/>
              <p:nvPr/>
            </p:nvSpPr>
            <p:spPr>
              <a:xfrm>
                <a:off x="4992909" y="4558855"/>
                <a:ext cx="119062" cy="29718"/>
              </a:xfrm>
              <a:custGeom>
                <a:rect b="b" l="l" r="r" t="t"/>
                <a:pathLst>
                  <a:path extrusionOk="0" h="29718" w="119062">
                    <a:moveTo>
                      <a:pt x="0" y="0"/>
                    </a:moveTo>
                    <a:lnTo>
                      <a:pt x="119063" y="0"/>
                    </a:lnTo>
                    <a:lnTo>
                      <a:pt x="119063"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7" name="Google Shape;3617;p48"/>
              <p:cNvSpPr/>
              <p:nvPr/>
            </p:nvSpPr>
            <p:spPr>
              <a:xfrm>
                <a:off x="5111971" y="458866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8" name="Google Shape;3618;p48"/>
              <p:cNvSpPr/>
              <p:nvPr/>
            </p:nvSpPr>
            <p:spPr>
              <a:xfrm>
                <a:off x="4992909" y="4588668"/>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9" name="Google Shape;3619;p48"/>
              <p:cNvSpPr/>
              <p:nvPr/>
            </p:nvSpPr>
            <p:spPr>
              <a:xfrm>
                <a:off x="4963096" y="45886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0" name="Google Shape;3620;p48"/>
              <p:cNvSpPr/>
              <p:nvPr/>
            </p:nvSpPr>
            <p:spPr>
              <a:xfrm>
                <a:off x="4992909"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1" name="Google Shape;3621;p48"/>
              <p:cNvSpPr/>
              <p:nvPr/>
            </p:nvSpPr>
            <p:spPr>
              <a:xfrm>
                <a:off x="5022627" y="494585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2" name="Google Shape;3622;p48"/>
              <p:cNvSpPr/>
              <p:nvPr/>
            </p:nvSpPr>
            <p:spPr>
              <a:xfrm>
                <a:off x="4992909" y="497566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3" name="Google Shape;3623;p48"/>
              <p:cNvSpPr/>
              <p:nvPr/>
            </p:nvSpPr>
            <p:spPr>
              <a:xfrm>
                <a:off x="4992909" y="494585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4" name="Google Shape;3624;p48"/>
              <p:cNvSpPr/>
              <p:nvPr/>
            </p:nvSpPr>
            <p:spPr>
              <a:xfrm>
                <a:off x="4963096" y="49458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5" name="Google Shape;3625;p48"/>
              <p:cNvSpPr/>
              <p:nvPr/>
            </p:nvSpPr>
            <p:spPr>
              <a:xfrm>
                <a:off x="5052440" y="50351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6" name="Google Shape;3626;p48"/>
              <p:cNvSpPr/>
              <p:nvPr/>
            </p:nvSpPr>
            <p:spPr>
              <a:xfrm>
                <a:off x="4963096"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7" name="Google Shape;3627;p48"/>
              <p:cNvSpPr/>
              <p:nvPr/>
            </p:nvSpPr>
            <p:spPr>
              <a:xfrm>
                <a:off x="5111971" y="500538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8" name="Google Shape;3628;p48"/>
              <p:cNvSpPr/>
              <p:nvPr/>
            </p:nvSpPr>
            <p:spPr>
              <a:xfrm>
                <a:off x="4992909" y="47969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9" name="Google Shape;3629;p48"/>
              <p:cNvSpPr/>
              <p:nvPr/>
            </p:nvSpPr>
            <p:spPr>
              <a:xfrm>
                <a:off x="5082158" y="5064918"/>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0" name="Google Shape;3630;p48"/>
              <p:cNvSpPr/>
              <p:nvPr/>
            </p:nvSpPr>
            <p:spPr>
              <a:xfrm>
                <a:off x="5052440" y="5094732"/>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1" name="Google Shape;3631;p48"/>
              <p:cNvSpPr/>
              <p:nvPr/>
            </p:nvSpPr>
            <p:spPr>
              <a:xfrm>
                <a:off x="5022627" y="5064918"/>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2" name="Google Shape;3632;p48"/>
              <p:cNvSpPr/>
              <p:nvPr/>
            </p:nvSpPr>
            <p:spPr>
              <a:xfrm>
                <a:off x="5082158" y="4826793"/>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3" name="Google Shape;3633;p48"/>
              <p:cNvSpPr/>
              <p:nvPr/>
            </p:nvSpPr>
            <p:spPr>
              <a:xfrm>
                <a:off x="5111971" y="485660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4" name="Google Shape;3634;p48"/>
              <p:cNvSpPr/>
              <p:nvPr/>
            </p:nvSpPr>
            <p:spPr>
              <a:xfrm>
                <a:off x="5082158" y="4886325"/>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5" name="Google Shape;3635;p48"/>
              <p:cNvSpPr/>
              <p:nvPr/>
            </p:nvSpPr>
            <p:spPr>
              <a:xfrm>
                <a:off x="5082158" y="4856607"/>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6" name="Google Shape;3636;p48"/>
              <p:cNvSpPr/>
              <p:nvPr/>
            </p:nvSpPr>
            <p:spPr>
              <a:xfrm>
                <a:off x="5052440" y="485660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7" name="Google Shape;3637;p48"/>
              <p:cNvSpPr/>
              <p:nvPr/>
            </p:nvSpPr>
            <p:spPr>
              <a:xfrm>
                <a:off x="5022627" y="4677918"/>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8" name="Google Shape;3638;p48"/>
              <p:cNvSpPr/>
              <p:nvPr/>
            </p:nvSpPr>
            <p:spPr>
              <a:xfrm>
                <a:off x="5052440" y="4707731"/>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9" name="Google Shape;3639;p48"/>
              <p:cNvSpPr/>
              <p:nvPr/>
            </p:nvSpPr>
            <p:spPr>
              <a:xfrm>
                <a:off x="5022627" y="4737544"/>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0" name="Google Shape;3640;p48"/>
              <p:cNvSpPr/>
              <p:nvPr/>
            </p:nvSpPr>
            <p:spPr>
              <a:xfrm>
                <a:off x="4963191" y="4618482"/>
                <a:ext cx="178498" cy="565403"/>
              </a:xfrm>
              <a:custGeom>
                <a:rect b="b" l="l" r="r" t="t"/>
                <a:pathLst>
                  <a:path extrusionOk="0" h="565403" w="178498">
                    <a:moveTo>
                      <a:pt x="178499" y="238125"/>
                    </a:moveTo>
                    <a:lnTo>
                      <a:pt x="178499" y="0"/>
                    </a:lnTo>
                    <a:lnTo>
                      <a:pt x="148780" y="0"/>
                    </a:lnTo>
                    <a:lnTo>
                      <a:pt x="148780" y="29718"/>
                    </a:lnTo>
                    <a:lnTo>
                      <a:pt x="29718" y="29718"/>
                    </a:lnTo>
                    <a:lnTo>
                      <a:pt x="29718" y="0"/>
                    </a:lnTo>
                    <a:lnTo>
                      <a:pt x="0" y="0"/>
                    </a:lnTo>
                    <a:lnTo>
                      <a:pt x="0" y="327470"/>
                    </a:lnTo>
                    <a:lnTo>
                      <a:pt x="29718" y="327470"/>
                    </a:lnTo>
                    <a:lnTo>
                      <a:pt x="29718" y="297752"/>
                    </a:lnTo>
                    <a:lnTo>
                      <a:pt x="59436" y="297752"/>
                    </a:lnTo>
                    <a:lnTo>
                      <a:pt x="59436" y="327470"/>
                    </a:lnTo>
                    <a:lnTo>
                      <a:pt x="89154" y="327470"/>
                    </a:lnTo>
                    <a:lnTo>
                      <a:pt x="89154" y="357188"/>
                    </a:lnTo>
                    <a:lnTo>
                      <a:pt x="59436" y="357188"/>
                    </a:lnTo>
                    <a:lnTo>
                      <a:pt x="59436" y="386905"/>
                    </a:lnTo>
                    <a:lnTo>
                      <a:pt x="29718" y="386905"/>
                    </a:lnTo>
                    <a:lnTo>
                      <a:pt x="29718" y="357188"/>
                    </a:lnTo>
                    <a:lnTo>
                      <a:pt x="0" y="357188"/>
                    </a:lnTo>
                    <a:lnTo>
                      <a:pt x="0" y="476250"/>
                    </a:lnTo>
                    <a:lnTo>
                      <a:pt x="29718" y="476250"/>
                    </a:lnTo>
                    <a:lnTo>
                      <a:pt x="29718" y="505968"/>
                    </a:lnTo>
                    <a:lnTo>
                      <a:pt x="0" y="505968"/>
                    </a:lnTo>
                    <a:lnTo>
                      <a:pt x="0" y="535686"/>
                    </a:lnTo>
                    <a:lnTo>
                      <a:pt x="29718" y="535686"/>
                    </a:lnTo>
                    <a:lnTo>
                      <a:pt x="29718" y="565404"/>
                    </a:lnTo>
                    <a:lnTo>
                      <a:pt x="148780" y="565404"/>
                    </a:lnTo>
                    <a:lnTo>
                      <a:pt x="148780" y="535686"/>
                    </a:lnTo>
                    <a:lnTo>
                      <a:pt x="178499" y="535686"/>
                    </a:lnTo>
                    <a:lnTo>
                      <a:pt x="178499" y="416623"/>
                    </a:lnTo>
                    <a:lnTo>
                      <a:pt x="148780" y="416623"/>
                    </a:lnTo>
                    <a:lnTo>
                      <a:pt x="148780" y="386905"/>
                    </a:lnTo>
                    <a:lnTo>
                      <a:pt x="178499" y="386905"/>
                    </a:lnTo>
                    <a:lnTo>
                      <a:pt x="178499" y="267843"/>
                    </a:lnTo>
                    <a:lnTo>
                      <a:pt x="148780" y="267843"/>
                    </a:lnTo>
                    <a:lnTo>
                      <a:pt x="148780" y="297561"/>
                    </a:lnTo>
                    <a:lnTo>
                      <a:pt x="119063" y="297561"/>
                    </a:lnTo>
                    <a:lnTo>
                      <a:pt x="119063" y="267843"/>
                    </a:lnTo>
                    <a:lnTo>
                      <a:pt x="89345" y="267843"/>
                    </a:lnTo>
                    <a:lnTo>
                      <a:pt x="89345" y="238125"/>
                    </a:lnTo>
                    <a:lnTo>
                      <a:pt x="119063" y="238125"/>
                    </a:lnTo>
                    <a:lnTo>
                      <a:pt x="119063" y="208407"/>
                    </a:lnTo>
                    <a:lnTo>
                      <a:pt x="148780" y="208407"/>
                    </a:lnTo>
                    <a:lnTo>
                      <a:pt x="148780" y="238125"/>
                    </a:lnTo>
                    <a:lnTo>
                      <a:pt x="178499" y="238125"/>
                    </a:lnTo>
                    <a:close/>
                    <a:moveTo>
                      <a:pt x="59436" y="208407"/>
                    </a:moveTo>
                    <a:lnTo>
                      <a:pt x="29718" y="208407"/>
                    </a:lnTo>
                    <a:lnTo>
                      <a:pt x="29718" y="178689"/>
                    </a:lnTo>
                    <a:lnTo>
                      <a:pt x="59436" y="178689"/>
                    </a:lnTo>
                    <a:lnTo>
                      <a:pt x="59436" y="208407"/>
                    </a:lnTo>
                    <a:close/>
                    <a:moveTo>
                      <a:pt x="118967" y="416814"/>
                    </a:moveTo>
                    <a:lnTo>
                      <a:pt x="118967" y="446532"/>
                    </a:lnTo>
                    <a:lnTo>
                      <a:pt x="148685" y="446532"/>
                    </a:lnTo>
                    <a:lnTo>
                      <a:pt x="148685" y="476250"/>
                    </a:lnTo>
                    <a:lnTo>
                      <a:pt x="118967" y="476250"/>
                    </a:lnTo>
                    <a:lnTo>
                      <a:pt x="118967" y="505968"/>
                    </a:lnTo>
                    <a:lnTo>
                      <a:pt x="89249" y="505968"/>
                    </a:lnTo>
                    <a:lnTo>
                      <a:pt x="89249" y="476250"/>
                    </a:lnTo>
                    <a:lnTo>
                      <a:pt x="59531" y="476250"/>
                    </a:lnTo>
                    <a:lnTo>
                      <a:pt x="59531" y="446532"/>
                    </a:lnTo>
                    <a:lnTo>
                      <a:pt x="89249" y="446532"/>
                    </a:lnTo>
                    <a:lnTo>
                      <a:pt x="89249" y="416814"/>
                    </a:lnTo>
                    <a:lnTo>
                      <a:pt x="118967" y="416814"/>
                    </a:lnTo>
                    <a:close/>
                    <a:moveTo>
                      <a:pt x="118967" y="119158"/>
                    </a:moveTo>
                    <a:lnTo>
                      <a:pt x="89249" y="119158"/>
                    </a:lnTo>
                    <a:lnTo>
                      <a:pt x="89249" y="148876"/>
                    </a:lnTo>
                    <a:lnTo>
                      <a:pt x="59531" y="148876"/>
                    </a:lnTo>
                    <a:lnTo>
                      <a:pt x="59531" y="119158"/>
                    </a:lnTo>
                    <a:lnTo>
                      <a:pt x="29813" y="119158"/>
                    </a:lnTo>
                    <a:lnTo>
                      <a:pt x="29813" y="89440"/>
                    </a:lnTo>
                    <a:lnTo>
                      <a:pt x="59531" y="89440"/>
                    </a:lnTo>
                    <a:lnTo>
                      <a:pt x="59531" y="59722"/>
                    </a:lnTo>
                    <a:lnTo>
                      <a:pt x="89249" y="59722"/>
                    </a:lnTo>
                    <a:lnTo>
                      <a:pt x="89249" y="89440"/>
                    </a:lnTo>
                    <a:lnTo>
                      <a:pt x="118967" y="89440"/>
                    </a:lnTo>
                    <a:lnTo>
                      <a:pt x="118967" y="11915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1" name="Google Shape;3641;p48"/>
              <p:cNvSpPr/>
              <p:nvPr/>
            </p:nvSpPr>
            <p:spPr>
              <a:xfrm>
                <a:off x="5052440" y="50649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2" name="Google Shape;3642;p48"/>
              <p:cNvSpPr/>
              <p:nvPr/>
            </p:nvSpPr>
            <p:spPr>
              <a:xfrm>
                <a:off x="5022627" y="4707731"/>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3" name="Google Shape;3643;p48"/>
              <p:cNvSpPr/>
              <p:nvPr/>
            </p:nvSpPr>
            <p:spPr>
              <a:xfrm>
                <a:off x="4992909" y="47077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44" name="Google Shape;3644;p48"/>
              <p:cNvGrpSpPr/>
              <p:nvPr/>
            </p:nvGrpSpPr>
            <p:grpSpPr>
              <a:xfrm>
                <a:off x="5052440" y="4410075"/>
                <a:ext cx="59531" cy="119062"/>
                <a:chOff x="5052440" y="4410075"/>
                <a:chExt cx="59531" cy="119062"/>
              </a:xfrm>
            </p:grpSpPr>
            <p:sp>
              <p:nvSpPr>
                <p:cNvPr id="3645" name="Google Shape;3645;p48"/>
                <p:cNvSpPr/>
                <p:nvPr/>
              </p:nvSpPr>
              <p:spPr>
                <a:xfrm>
                  <a:off x="5052440" y="4439793"/>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6" name="Google Shape;3646;p48"/>
                <p:cNvSpPr/>
                <p:nvPr/>
              </p:nvSpPr>
              <p:spPr>
                <a:xfrm>
                  <a:off x="5052440"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7" name="Google Shape;3647;p48"/>
                <p:cNvSpPr/>
                <p:nvPr/>
              </p:nvSpPr>
              <p:spPr>
                <a:xfrm>
                  <a:off x="5052440" y="441007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648" name="Google Shape;3648;p48"/>
              <p:cNvSpPr/>
              <p:nvPr/>
            </p:nvSpPr>
            <p:spPr>
              <a:xfrm>
                <a:off x="4963096" y="4291012"/>
                <a:ext cx="178593" cy="29718"/>
              </a:xfrm>
              <a:custGeom>
                <a:rect b="b" l="l" r="r" t="t"/>
                <a:pathLst>
                  <a:path extrusionOk="0" h="29718"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9" name="Google Shape;3649;p48"/>
              <p:cNvSpPr/>
              <p:nvPr/>
            </p:nvSpPr>
            <p:spPr>
              <a:xfrm>
                <a:off x="5171503" y="4142232"/>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0" name="Google Shape;3650;p48"/>
              <p:cNvSpPr/>
              <p:nvPr/>
            </p:nvSpPr>
            <p:spPr>
              <a:xfrm>
                <a:off x="5171503" y="40826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1" name="Google Shape;3651;p48"/>
              <p:cNvSpPr/>
              <p:nvPr/>
            </p:nvSpPr>
            <p:spPr>
              <a:xfrm>
                <a:off x="5141689" y="4082605"/>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2" name="Google Shape;3652;p48"/>
              <p:cNvSpPr/>
              <p:nvPr/>
            </p:nvSpPr>
            <p:spPr>
              <a:xfrm>
                <a:off x="5231034" y="4142232"/>
                <a:ext cx="208311" cy="297560"/>
              </a:xfrm>
              <a:custGeom>
                <a:rect b="b" l="l" r="r" t="t"/>
                <a:pathLst>
                  <a:path extrusionOk="0" h="297560" w="208311">
                    <a:moveTo>
                      <a:pt x="208312" y="89249"/>
                    </a:moveTo>
                    <a:lnTo>
                      <a:pt x="208312" y="297561"/>
                    </a:lnTo>
                    <a:lnTo>
                      <a:pt x="0" y="297561"/>
                    </a:lnTo>
                    <a:lnTo>
                      <a:pt x="0" y="267843"/>
                    </a:lnTo>
                    <a:lnTo>
                      <a:pt x="148780" y="267843"/>
                    </a:lnTo>
                    <a:lnTo>
                      <a:pt x="148780" y="238125"/>
                    </a:lnTo>
                    <a:lnTo>
                      <a:pt x="178594" y="238125"/>
                    </a:lnTo>
                    <a:lnTo>
                      <a:pt x="178594" y="119063"/>
                    </a:lnTo>
                    <a:lnTo>
                      <a:pt x="148780" y="119063"/>
                    </a:lnTo>
                    <a:lnTo>
                      <a:pt x="148780" y="59436"/>
                    </a:lnTo>
                    <a:lnTo>
                      <a:pt x="119063" y="59436"/>
                    </a:lnTo>
                    <a:lnTo>
                      <a:pt x="119063" y="29718"/>
                    </a:lnTo>
                    <a:lnTo>
                      <a:pt x="29718" y="29718"/>
                    </a:lnTo>
                    <a:lnTo>
                      <a:pt x="29718" y="59436"/>
                    </a:lnTo>
                    <a:lnTo>
                      <a:pt x="0" y="59436"/>
                    </a:lnTo>
                    <a:lnTo>
                      <a:pt x="0" y="0"/>
                    </a:lnTo>
                    <a:lnTo>
                      <a:pt x="148780" y="0"/>
                    </a:lnTo>
                    <a:lnTo>
                      <a:pt x="148780" y="29718"/>
                    </a:lnTo>
                    <a:lnTo>
                      <a:pt x="178594" y="29718"/>
                    </a:lnTo>
                    <a:lnTo>
                      <a:pt x="178594" y="89249"/>
                    </a:lnTo>
                    <a:lnTo>
                      <a:pt x="208312" y="8924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3" name="Google Shape;3653;p48"/>
              <p:cNvSpPr/>
              <p:nvPr/>
            </p:nvSpPr>
            <p:spPr>
              <a:xfrm>
                <a:off x="5290565" y="41124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4" name="Google Shape;3654;p48"/>
              <p:cNvSpPr/>
              <p:nvPr/>
            </p:nvSpPr>
            <p:spPr>
              <a:xfrm>
                <a:off x="4903564" y="414223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5" name="Google Shape;3655;p48"/>
              <p:cNvSpPr/>
              <p:nvPr/>
            </p:nvSpPr>
            <p:spPr>
              <a:xfrm>
                <a:off x="4903564" y="408260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6" name="Google Shape;3656;p48"/>
              <p:cNvSpPr/>
              <p:nvPr/>
            </p:nvSpPr>
            <p:spPr>
              <a:xfrm>
                <a:off x="5201221" y="4112418"/>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7" name="Google Shape;3657;p48"/>
              <p:cNvSpPr/>
              <p:nvPr/>
            </p:nvSpPr>
            <p:spPr>
              <a:xfrm>
                <a:off x="5111971" y="4023169"/>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8" name="Google Shape;3658;p48"/>
              <p:cNvSpPr/>
              <p:nvPr/>
            </p:nvSpPr>
            <p:spPr>
              <a:xfrm>
                <a:off x="4963096"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9" name="Google Shape;3659;p48"/>
              <p:cNvSpPr/>
              <p:nvPr/>
            </p:nvSpPr>
            <p:spPr>
              <a:xfrm>
                <a:off x="4873846" y="41124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0" name="Google Shape;3660;p48"/>
              <p:cNvSpPr/>
              <p:nvPr/>
            </p:nvSpPr>
            <p:spPr>
              <a:xfrm>
                <a:off x="4963096" y="4201668"/>
                <a:ext cx="178593" cy="29718"/>
              </a:xfrm>
              <a:custGeom>
                <a:rect b="b" l="l" r="r" t="t"/>
                <a:pathLst>
                  <a:path extrusionOk="0" h="29718" w="178593">
                    <a:moveTo>
                      <a:pt x="0" y="0"/>
                    </a:moveTo>
                    <a:lnTo>
                      <a:pt x="178594" y="0"/>
                    </a:lnTo>
                    <a:lnTo>
                      <a:pt x="178594"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1" name="Google Shape;3661;p48"/>
              <p:cNvSpPr/>
              <p:nvPr/>
            </p:nvSpPr>
            <p:spPr>
              <a:xfrm>
                <a:off x="5141689" y="4171950"/>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2" name="Google Shape;3662;p48"/>
              <p:cNvSpPr/>
              <p:nvPr/>
            </p:nvSpPr>
            <p:spPr>
              <a:xfrm>
                <a:off x="4903564" y="4171950"/>
                <a:ext cx="297656" cy="119062"/>
              </a:xfrm>
              <a:custGeom>
                <a:rect b="b" l="l" r="r" t="t"/>
                <a:pathLst>
                  <a:path extrusionOk="0" h="119062" w="297656">
                    <a:moveTo>
                      <a:pt x="297656" y="0"/>
                    </a:moveTo>
                    <a:lnTo>
                      <a:pt x="297656" y="59531"/>
                    </a:lnTo>
                    <a:lnTo>
                      <a:pt x="267938" y="59531"/>
                    </a:lnTo>
                    <a:lnTo>
                      <a:pt x="267938" y="89345"/>
                    </a:lnTo>
                    <a:lnTo>
                      <a:pt x="238125" y="89345"/>
                    </a:lnTo>
                    <a:lnTo>
                      <a:pt x="238125" y="119063"/>
                    </a:lnTo>
                    <a:lnTo>
                      <a:pt x="59531" y="119063"/>
                    </a:lnTo>
                    <a:lnTo>
                      <a:pt x="59531" y="89345"/>
                    </a:lnTo>
                    <a:lnTo>
                      <a:pt x="29813" y="89345"/>
                    </a:lnTo>
                    <a:lnTo>
                      <a:pt x="29813" y="59531"/>
                    </a:lnTo>
                    <a:lnTo>
                      <a:pt x="0" y="59531"/>
                    </a:lnTo>
                    <a:lnTo>
                      <a:pt x="0" y="0"/>
                    </a:lnTo>
                    <a:lnTo>
                      <a:pt x="29813" y="0"/>
                    </a:lnTo>
                    <a:lnTo>
                      <a:pt x="29813" y="29718"/>
                    </a:lnTo>
                    <a:lnTo>
                      <a:pt x="59531" y="29718"/>
                    </a:lnTo>
                    <a:lnTo>
                      <a:pt x="59531" y="59531"/>
                    </a:lnTo>
                    <a:lnTo>
                      <a:pt x="238125" y="59531"/>
                    </a:lnTo>
                    <a:lnTo>
                      <a:pt x="238125" y="29718"/>
                    </a:lnTo>
                    <a:lnTo>
                      <a:pt x="267938" y="29718"/>
                    </a:lnTo>
                    <a:lnTo>
                      <a:pt x="267938" y="0"/>
                    </a:lnTo>
                    <a:lnTo>
                      <a:pt x="297656"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3" name="Google Shape;3663;p48"/>
              <p:cNvSpPr/>
              <p:nvPr/>
            </p:nvSpPr>
            <p:spPr>
              <a:xfrm>
                <a:off x="4933378" y="417195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4" name="Google Shape;3664;p48"/>
              <p:cNvSpPr/>
              <p:nvPr/>
            </p:nvSpPr>
            <p:spPr>
              <a:xfrm>
                <a:off x="4992909" y="4052887"/>
                <a:ext cx="119062" cy="29718"/>
              </a:xfrm>
              <a:custGeom>
                <a:rect b="b" l="l" r="r" t="t"/>
                <a:pathLst>
                  <a:path extrusionOk="0" h="29718" w="119062">
                    <a:moveTo>
                      <a:pt x="0" y="0"/>
                    </a:moveTo>
                    <a:lnTo>
                      <a:pt x="119063" y="0"/>
                    </a:lnTo>
                    <a:lnTo>
                      <a:pt x="119063"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5" name="Google Shape;3665;p48"/>
              <p:cNvSpPr/>
              <p:nvPr/>
            </p:nvSpPr>
            <p:spPr>
              <a:xfrm>
                <a:off x="4992909" y="39635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6" name="Google Shape;3666;p48"/>
              <p:cNvSpPr/>
              <p:nvPr/>
            </p:nvSpPr>
            <p:spPr>
              <a:xfrm>
                <a:off x="5111971" y="399335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7" name="Google Shape;3667;p48"/>
              <p:cNvSpPr/>
              <p:nvPr/>
            </p:nvSpPr>
            <p:spPr>
              <a:xfrm>
                <a:off x="4992909" y="3993356"/>
                <a:ext cx="119062" cy="59531"/>
              </a:xfrm>
              <a:custGeom>
                <a:rect b="b" l="l" r="r" t="t"/>
                <a:pathLst>
                  <a:path extrusionOk="0" h="59531" w="119062">
                    <a:moveTo>
                      <a:pt x="0" y="0"/>
                    </a:moveTo>
                    <a:lnTo>
                      <a:pt x="119063" y="0"/>
                    </a:lnTo>
                    <a:lnTo>
                      <a:pt x="119063"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8" name="Google Shape;3668;p48"/>
              <p:cNvSpPr/>
              <p:nvPr/>
            </p:nvSpPr>
            <p:spPr>
              <a:xfrm>
                <a:off x="4963096" y="402316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9" name="Google Shape;3669;p48"/>
              <p:cNvSpPr/>
              <p:nvPr/>
            </p:nvSpPr>
            <p:spPr>
              <a:xfrm>
                <a:off x="4992909" y="4142232"/>
                <a:ext cx="119062" cy="29718"/>
              </a:xfrm>
              <a:custGeom>
                <a:rect b="b" l="l" r="r" t="t"/>
                <a:pathLst>
                  <a:path extrusionOk="0" h="29718"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0" name="Google Shape;3670;p48"/>
              <p:cNvSpPr/>
              <p:nvPr/>
            </p:nvSpPr>
            <p:spPr>
              <a:xfrm>
                <a:off x="4963096" y="41124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1" name="Google Shape;3671;p48"/>
              <p:cNvSpPr/>
              <p:nvPr/>
            </p:nvSpPr>
            <p:spPr>
              <a:xfrm>
                <a:off x="5111971" y="4112418"/>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2" name="Google Shape;3672;p48"/>
              <p:cNvSpPr/>
              <p:nvPr/>
            </p:nvSpPr>
            <p:spPr>
              <a:xfrm>
                <a:off x="5141689" y="4023169"/>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3" name="Google Shape;3673;p48"/>
              <p:cNvSpPr/>
              <p:nvPr/>
            </p:nvSpPr>
            <p:spPr>
              <a:xfrm>
                <a:off x="4903564" y="4112418"/>
                <a:ext cx="297656" cy="89249"/>
              </a:xfrm>
              <a:custGeom>
                <a:rect b="b" l="l" r="r" t="t"/>
                <a:pathLst>
                  <a:path extrusionOk="0" h="89249" w="297656">
                    <a:moveTo>
                      <a:pt x="297656" y="0"/>
                    </a:moveTo>
                    <a:lnTo>
                      <a:pt x="297656" y="29813"/>
                    </a:lnTo>
                    <a:lnTo>
                      <a:pt x="267938" y="29813"/>
                    </a:lnTo>
                    <a:lnTo>
                      <a:pt x="267938" y="59531"/>
                    </a:lnTo>
                    <a:lnTo>
                      <a:pt x="238125" y="59531"/>
                    </a:lnTo>
                    <a:lnTo>
                      <a:pt x="238125" y="89249"/>
                    </a:lnTo>
                    <a:lnTo>
                      <a:pt x="59531" y="89249"/>
                    </a:lnTo>
                    <a:lnTo>
                      <a:pt x="59531" y="59531"/>
                    </a:lnTo>
                    <a:lnTo>
                      <a:pt x="29813" y="59531"/>
                    </a:lnTo>
                    <a:lnTo>
                      <a:pt x="29813" y="29813"/>
                    </a:lnTo>
                    <a:lnTo>
                      <a:pt x="0" y="29813"/>
                    </a:lnTo>
                    <a:lnTo>
                      <a:pt x="0" y="0"/>
                    </a:lnTo>
                    <a:lnTo>
                      <a:pt x="59531" y="0"/>
                    </a:lnTo>
                    <a:lnTo>
                      <a:pt x="59531" y="29813"/>
                    </a:lnTo>
                    <a:lnTo>
                      <a:pt x="89345" y="29813"/>
                    </a:lnTo>
                    <a:lnTo>
                      <a:pt x="89345" y="59531"/>
                    </a:lnTo>
                    <a:lnTo>
                      <a:pt x="208407" y="59531"/>
                    </a:lnTo>
                    <a:lnTo>
                      <a:pt x="208407" y="29813"/>
                    </a:lnTo>
                    <a:lnTo>
                      <a:pt x="238125" y="29813"/>
                    </a:lnTo>
                    <a:lnTo>
                      <a:pt x="238125" y="0"/>
                    </a:lnTo>
                    <a:lnTo>
                      <a:pt x="297656"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4" name="Google Shape;3674;p48"/>
              <p:cNvSpPr/>
              <p:nvPr/>
            </p:nvSpPr>
            <p:spPr>
              <a:xfrm>
                <a:off x="4933378" y="4052887"/>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5" name="Google Shape;3675;p48"/>
              <p:cNvSpPr/>
              <p:nvPr/>
            </p:nvSpPr>
            <p:spPr>
              <a:xfrm>
                <a:off x="4963096" y="43207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6" name="Google Shape;3676;p48"/>
              <p:cNvSpPr/>
              <p:nvPr/>
            </p:nvSpPr>
            <p:spPr>
              <a:xfrm>
                <a:off x="4992909" y="4350543"/>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7" name="Google Shape;3677;p48"/>
              <p:cNvSpPr/>
              <p:nvPr/>
            </p:nvSpPr>
            <p:spPr>
              <a:xfrm>
                <a:off x="4992909" y="4320730"/>
                <a:ext cx="119062" cy="29718"/>
              </a:xfrm>
              <a:custGeom>
                <a:rect b="b" l="l" r="r" t="t"/>
                <a:pathLst>
                  <a:path extrusionOk="0" h="29718" w="119062">
                    <a:moveTo>
                      <a:pt x="0" y="0"/>
                    </a:moveTo>
                    <a:lnTo>
                      <a:pt x="119063" y="0"/>
                    </a:lnTo>
                    <a:lnTo>
                      <a:pt x="119063"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8" name="Google Shape;3678;p48"/>
              <p:cNvSpPr/>
              <p:nvPr/>
            </p:nvSpPr>
            <p:spPr>
              <a:xfrm>
                <a:off x="5111971" y="4320730"/>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9" name="Google Shape;3679;p48"/>
              <p:cNvSpPr/>
              <p:nvPr/>
            </p:nvSpPr>
            <p:spPr>
              <a:xfrm>
                <a:off x="4963095" y="4052887"/>
                <a:ext cx="178593" cy="89344"/>
              </a:xfrm>
              <a:custGeom>
                <a:rect b="b" l="l" r="r" t="t"/>
                <a:pathLst>
                  <a:path extrusionOk="0" h="89344" w="178593">
                    <a:moveTo>
                      <a:pt x="178594" y="0"/>
                    </a:moveTo>
                    <a:lnTo>
                      <a:pt x="178594" y="59531"/>
                    </a:lnTo>
                    <a:lnTo>
                      <a:pt x="148876" y="59531"/>
                    </a:lnTo>
                    <a:lnTo>
                      <a:pt x="148876" y="89345"/>
                    </a:lnTo>
                    <a:lnTo>
                      <a:pt x="29813" y="89345"/>
                    </a:lnTo>
                    <a:lnTo>
                      <a:pt x="29813" y="59531"/>
                    </a:lnTo>
                    <a:lnTo>
                      <a:pt x="0" y="59531"/>
                    </a:lnTo>
                    <a:lnTo>
                      <a:pt x="0" y="0"/>
                    </a:lnTo>
                    <a:lnTo>
                      <a:pt x="29813" y="0"/>
                    </a:lnTo>
                    <a:lnTo>
                      <a:pt x="29813" y="29718"/>
                    </a:lnTo>
                    <a:lnTo>
                      <a:pt x="148876" y="29718"/>
                    </a:lnTo>
                    <a:lnTo>
                      <a:pt x="148876" y="0"/>
                    </a:lnTo>
                    <a:lnTo>
                      <a:pt x="178594"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0" name="Google Shape;3680;p48"/>
              <p:cNvSpPr/>
              <p:nvPr/>
            </p:nvSpPr>
            <p:spPr>
              <a:xfrm>
                <a:off x="4933378"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681" name="Google Shape;3681;p48"/>
            <p:cNvSpPr/>
            <p:nvPr/>
          </p:nvSpPr>
          <p:spPr>
            <a:xfrm>
              <a:off x="5082158" y="4469606"/>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2" name="Google Shape;3682;p48"/>
            <p:cNvSpPr/>
            <p:nvPr/>
          </p:nvSpPr>
          <p:spPr>
            <a:xfrm>
              <a:off x="5052440" y="4439793"/>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3" name="Google Shape;3683;p48"/>
            <p:cNvSpPr/>
            <p:nvPr/>
          </p:nvSpPr>
          <p:spPr>
            <a:xfrm>
              <a:off x="5082158" y="4410075"/>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4" name="Google Shape;3684;p48"/>
            <p:cNvSpPr/>
            <p:nvPr/>
          </p:nvSpPr>
          <p:spPr>
            <a:xfrm>
              <a:off x="5052440" y="4499419"/>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5" name="Google Shape;3685;p48"/>
            <p:cNvSpPr/>
            <p:nvPr/>
          </p:nvSpPr>
          <p:spPr>
            <a:xfrm>
              <a:off x="4933378" y="4380357"/>
              <a:ext cx="29718" cy="148780"/>
            </a:xfrm>
            <a:custGeom>
              <a:rect b="b" l="l" r="r" t="t"/>
              <a:pathLst>
                <a:path extrusionOk="0" h="148780" w="29718">
                  <a:moveTo>
                    <a:pt x="0" y="0"/>
                  </a:moveTo>
                  <a:lnTo>
                    <a:pt x="29718" y="0"/>
                  </a:lnTo>
                  <a:lnTo>
                    <a:pt x="29718" y="148781"/>
                  </a:lnTo>
                  <a:lnTo>
                    <a:pt x="0" y="1487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6" name="Google Shape;3686;p48"/>
            <p:cNvSpPr/>
            <p:nvPr/>
          </p:nvSpPr>
          <p:spPr>
            <a:xfrm>
              <a:off x="4933378" y="4856607"/>
              <a:ext cx="29718" cy="148780"/>
            </a:xfrm>
            <a:custGeom>
              <a:rect b="b" l="l" r="r" t="t"/>
              <a:pathLst>
                <a:path extrusionOk="0" h="148780" w="29718">
                  <a:moveTo>
                    <a:pt x="0" y="0"/>
                  </a:moveTo>
                  <a:lnTo>
                    <a:pt x="29718" y="0"/>
                  </a:lnTo>
                  <a:lnTo>
                    <a:pt x="29718" y="148781"/>
                  </a:lnTo>
                  <a:lnTo>
                    <a:pt x="0" y="1487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7" name="Google Shape;3687;p48"/>
            <p:cNvSpPr/>
            <p:nvPr/>
          </p:nvSpPr>
          <p:spPr>
            <a:xfrm>
              <a:off x="4963096" y="512445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8" name="Google Shape;3688;p48"/>
            <p:cNvSpPr/>
            <p:nvPr/>
          </p:nvSpPr>
          <p:spPr>
            <a:xfrm>
              <a:off x="4992909" y="515416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9" name="Google Shape;3689;p48"/>
            <p:cNvSpPr/>
            <p:nvPr/>
          </p:nvSpPr>
          <p:spPr>
            <a:xfrm>
              <a:off x="5022627" y="5183981"/>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0" name="Google Shape;3690;p48"/>
            <p:cNvSpPr/>
            <p:nvPr/>
          </p:nvSpPr>
          <p:spPr>
            <a:xfrm>
              <a:off x="4933378" y="51244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1" name="Google Shape;3691;p48"/>
            <p:cNvSpPr/>
            <p:nvPr/>
          </p:nvSpPr>
          <p:spPr>
            <a:xfrm>
              <a:off x="5141689" y="458866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2" name="Google Shape;3692;p48"/>
            <p:cNvSpPr/>
            <p:nvPr/>
          </p:nvSpPr>
          <p:spPr>
            <a:xfrm>
              <a:off x="5111971" y="5124450"/>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3" name="Google Shape;3693;p48"/>
            <p:cNvSpPr/>
            <p:nvPr/>
          </p:nvSpPr>
          <p:spPr>
            <a:xfrm>
              <a:off x="4903564" y="4261294"/>
              <a:ext cx="29718" cy="29718"/>
            </a:xfrm>
            <a:custGeom>
              <a:rect b="b" l="l" r="r" t="t"/>
              <a:pathLst>
                <a:path extrusionOk="0" h="29718" w="29718">
                  <a:moveTo>
                    <a:pt x="0" y="0"/>
                  </a:moveTo>
                  <a:lnTo>
                    <a:pt x="29718" y="0"/>
                  </a:lnTo>
                  <a:lnTo>
                    <a:pt x="29718" y="29718"/>
                  </a:lnTo>
                  <a:lnTo>
                    <a:pt x="0" y="29718"/>
                  </a:lnTo>
                  <a:close/>
                </a:path>
              </a:pathLst>
            </a:custGeom>
            <a:solidFill>
              <a:srgbClr val="FFD7F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4" name="Google Shape;3694;p48"/>
            <p:cNvSpPr/>
            <p:nvPr/>
          </p:nvSpPr>
          <p:spPr>
            <a:xfrm>
              <a:off x="5171503" y="4261294"/>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5" name="Google Shape;3695;p48"/>
            <p:cNvSpPr/>
            <p:nvPr/>
          </p:nvSpPr>
          <p:spPr>
            <a:xfrm>
              <a:off x="5171503" y="4320730"/>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6" name="Google Shape;3696;p48"/>
            <p:cNvSpPr/>
            <p:nvPr/>
          </p:nvSpPr>
          <p:spPr>
            <a:xfrm>
              <a:off x="5141689" y="429101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7" name="Google Shape;3697;p48"/>
            <p:cNvSpPr/>
            <p:nvPr/>
          </p:nvSpPr>
          <p:spPr>
            <a:xfrm>
              <a:off x="4933378" y="42910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8" name="Google Shape;3698;p48"/>
            <p:cNvSpPr/>
            <p:nvPr/>
          </p:nvSpPr>
          <p:spPr>
            <a:xfrm>
              <a:off x="4903564" y="4171950"/>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9" name="Google Shape;3699;p48"/>
            <p:cNvSpPr/>
            <p:nvPr/>
          </p:nvSpPr>
          <p:spPr>
            <a:xfrm>
              <a:off x="5171503" y="4171950"/>
              <a:ext cx="29717" cy="59531"/>
            </a:xfrm>
            <a:custGeom>
              <a:rect b="b" l="l" r="r" t="t"/>
              <a:pathLst>
                <a:path extrusionOk="0" h="59531" w="29717">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0" name="Google Shape;3700;p48"/>
            <p:cNvSpPr/>
            <p:nvPr/>
          </p:nvSpPr>
          <p:spPr>
            <a:xfrm>
              <a:off x="4933378"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1" name="Google Shape;3701;p48"/>
            <p:cNvSpPr/>
            <p:nvPr/>
          </p:nvSpPr>
          <p:spPr>
            <a:xfrm>
              <a:off x="4963096" y="4231481"/>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2" name="Google Shape;3702;p48"/>
            <p:cNvSpPr/>
            <p:nvPr/>
          </p:nvSpPr>
          <p:spPr>
            <a:xfrm>
              <a:off x="5111971" y="4261294"/>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3" name="Google Shape;3703;p48"/>
            <p:cNvSpPr/>
            <p:nvPr/>
          </p:nvSpPr>
          <p:spPr>
            <a:xfrm>
              <a:off x="4992909" y="426129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4" name="Google Shape;3704;p48"/>
            <p:cNvSpPr/>
            <p:nvPr/>
          </p:nvSpPr>
          <p:spPr>
            <a:xfrm>
              <a:off x="5022627" y="4231481"/>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5" name="Google Shape;3705;p48"/>
            <p:cNvSpPr/>
            <p:nvPr/>
          </p:nvSpPr>
          <p:spPr>
            <a:xfrm>
              <a:off x="5052440" y="4261294"/>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6" name="Google Shape;3706;p48"/>
            <p:cNvSpPr/>
            <p:nvPr/>
          </p:nvSpPr>
          <p:spPr>
            <a:xfrm>
              <a:off x="4992909" y="4291012"/>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7" name="Google Shape;3707;p48"/>
            <p:cNvSpPr/>
            <p:nvPr/>
          </p:nvSpPr>
          <p:spPr>
            <a:xfrm>
              <a:off x="5052440" y="4291012"/>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8" name="Google Shape;3708;p48"/>
            <p:cNvSpPr/>
            <p:nvPr/>
          </p:nvSpPr>
          <p:spPr>
            <a:xfrm>
              <a:off x="5111971" y="4291012"/>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9" name="Google Shape;3709;p48"/>
            <p:cNvSpPr/>
            <p:nvPr/>
          </p:nvSpPr>
          <p:spPr>
            <a:xfrm>
              <a:off x="5171503" y="4231481"/>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0" name="Google Shape;3710;p48"/>
            <p:cNvSpPr/>
            <p:nvPr/>
          </p:nvSpPr>
          <p:spPr>
            <a:xfrm>
              <a:off x="4903564" y="4231481"/>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1" name="Google Shape;3711;p48"/>
            <p:cNvSpPr/>
            <p:nvPr/>
          </p:nvSpPr>
          <p:spPr>
            <a:xfrm>
              <a:off x="5082158" y="4231481"/>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2" name="Google Shape;3712;p48"/>
            <p:cNvSpPr/>
            <p:nvPr/>
          </p:nvSpPr>
          <p:spPr>
            <a:xfrm>
              <a:off x="5052440" y="4112418"/>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3" name="Google Shape;3713;p48"/>
            <p:cNvSpPr/>
            <p:nvPr/>
          </p:nvSpPr>
          <p:spPr>
            <a:xfrm>
              <a:off x="4963096" y="414223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4" name="Google Shape;3714;p48"/>
            <p:cNvSpPr/>
            <p:nvPr/>
          </p:nvSpPr>
          <p:spPr>
            <a:xfrm>
              <a:off x="5111971" y="4142232"/>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5" name="Google Shape;3715;p48"/>
            <p:cNvSpPr/>
            <p:nvPr/>
          </p:nvSpPr>
          <p:spPr>
            <a:xfrm>
              <a:off x="5171503" y="4112418"/>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6" name="Google Shape;3716;p48"/>
            <p:cNvSpPr/>
            <p:nvPr/>
          </p:nvSpPr>
          <p:spPr>
            <a:xfrm>
              <a:off x="4903564" y="41124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7" name="Google Shape;3717;p48"/>
            <p:cNvSpPr/>
            <p:nvPr/>
          </p:nvSpPr>
          <p:spPr>
            <a:xfrm>
              <a:off x="5141689" y="4142232"/>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8" name="Google Shape;3718;p48"/>
            <p:cNvSpPr/>
            <p:nvPr/>
          </p:nvSpPr>
          <p:spPr>
            <a:xfrm>
              <a:off x="5141689" y="4231481"/>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9" name="Google Shape;3719;p48"/>
            <p:cNvSpPr/>
            <p:nvPr/>
          </p:nvSpPr>
          <p:spPr>
            <a:xfrm>
              <a:off x="5141689" y="4201668"/>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0" name="Google Shape;3720;p48"/>
            <p:cNvSpPr/>
            <p:nvPr/>
          </p:nvSpPr>
          <p:spPr>
            <a:xfrm>
              <a:off x="5231034" y="4142232"/>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1" name="Google Shape;3721;p48"/>
            <p:cNvSpPr/>
            <p:nvPr/>
          </p:nvSpPr>
          <p:spPr>
            <a:xfrm>
              <a:off x="5290565" y="414223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2" name="Google Shape;3722;p48"/>
            <p:cNvSpPr/>
            <p:nvPr/>
          </p:nvSpPr>
          <p:spPr>
            <a:xfrm>
              <a:off x="5350096" y="414223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3" name="Google Shape;3723;p48"/>
            <p:cNvSpPr/>
            <p:nvPr/>
          </p:nvSpPr>
          <p:spPr>
            <a:xfrm>
              <a:off x="5260752" y="4410075"/>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4" name="Google Shape;3724;p48"/>
            <p:cNvSpPr/>
            <p:nvPr/>
          </p:nvSpPr>
          <p:spPr>
            <a:xfrm>
              <a:off x="5320283" y="441007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5" name="Google Shape;3725;p48"/>
            <p:cNvSpPr/>
            <p:nvPr/>
          </p:nvSpPr>
          <p:spPr>
            <a:xfrm>
              <a:off x="5379814" y="441007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9" name="Shape 3729"/>
        <p:cNvGrpSpPr/>
        <p:nvPr/>
      </p:nvGrpSpPr>
      <p:grpSpPr>
        <a:xfrm>
          <a:off x="0" y="0"/>
          <a:ext cx="0" cy="0"/>
          <a:chOff x="0" y="0"/>
          <a:chExt cx="0" cy="0"/>
        </a:xfrm>
      </p:grpSpPr>
      <p:sp>
        <p:nvSpPr>
          <p:cNvPr id="3730" name="Google Shape;3730;p49"/>
          <p:cNvSpPr txBox="1"/>
          <p:nvPr>
            <p:ph type="title"/>
          </p:nvPr>
        </p:nvSpPr>
        <p:spPr>
          <a:xfrm>
            <a:off x="1095150" y="521225"/>
            <a:ext cx="6953700" cy="83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MAYBE YOU NEED TO DIVIDE THE CONTENT</a:t>
            </a:r>
            <a:endParaRPr/>
          </a:p>
        </p:txBody>
      </p:sp>
      <p:sp>
        <p:nvSpPr>
          <p:cNvPr id="3731" name="Google Shape;3731;p49"/>
          <p:cNvSpPr txBox="1"/>
          <p:nvPr>
            <p:ph idx="1" type="subTitle"/>
          </p:nvPr>
        </p:nvSpPr>
        <p:spPr>
          <a:xfrm>
            <a:off x="1051706" y="1776125"/>
            <a:ext cx="3103200" cy="89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 AND MARS</a:t>
            </a:r>
            <a:endParaRPr/>
          </a:p>
        </p:txBody>
      </p:sp>
      <p:sp>
        <p:nvSpPr>
          <p:cNvPr id="3732" name="Google Shape;3732;p49"/>
          <p:cNvSpPr txBox="1"/>
          <p:nvPr>
            <p:ph idx="2" type="subTitle"/>
          </p:nvPr>
        </p:nvSpPr>
        <p:spPr>
          <a:xfrm>
            <a:off x="1051719" y="2612575"/>
            <a:ext cx="3103200" cy="16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a:p>
            <a:pPr indent="0" lvl="0" marL="0" rtl="0" algn="ctr">
              <a:spcBef>
                <a:spcPts val="1000"/>
              </a:spcBef>
              <a:spcAft>
                <a:spcPts val="0"/>
              </a:spcAft>
              <a:buNone/>
            </a:pPr>
            <a:r>
              <a:rPr lang="en"/>
              <a:t>Despite being red, Mars is actually a cold place. It's full of iron oxide dust, which gives Mars its reddish cast</a:t>
            </a:r>
            <a:endParaRPr/>
          </a:p>
        </p:txBody>
      </p:sp>
      <p:sp>
        <p:nvSpPr>
          <p:cNvPr id="3733" name="Google Shape;3733;p49"/>
          <p:cNvSpPr txBox="1"/>
          <p:nvPr>
            <p:ph idx="3" type="subTitle"/>
          </p:nvPr>
        </p:nvSpPr>
        <p:spPr>
          <a:xfrm>
            <a:off x="4989083" y="1776125"/>
            <a:ext cx="3103200" cy="89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 AND MERCURY</a:t>
            </a:r>
            <a:endParaRPr/>
          </a:p>
        </p:txBody>
      </p:sp>
      <p:sp>
        <p:nvSpPr>
          <p:cNvPr id="3734" name="Google Shape;3734;p49"/>
          <p:cNvSpPr txBox="1"/>
          <p:nvPr>
            <p:ph idx="4" type="subTitle"/>
          </p:nvPr>
        </p:nvSpPr>
        <p:spPr>
          <a:xfrm>
            <a:off x="4989094" y="2612575"/>
            <a:ext cx="3103200" cy="16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a:p>
            <a:pPr indent="0" lvl="0" marL="0" rtl="0" algn="ctr">
              <a:spcBef>
                <a:spcPts val="1000"/>
              </a:spcBef>
              <a:spcAft>
                <a:spcPts val="0"/>
              </a:spcAft>
              <a:buNone/>
            </a:pPr>
            <a:r>
              <a:rPr lang="en"/>
              <a:t>Mercury is the closest planet to the Sun and the smallest one of them all</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8" name="Shape 3738"/>
        <p:cNvGrpSpPr/>
        <p:nvPr/>
      </p:nvGrpSpPr>
      <p:grpSpPr>
        <a:xfrm>
          <a:off x="0" y="0"/>
          <a:ext cx="0" cy="0"/>
          <a:chOff x="0" y="0"/>
          <a:chExt cx="0" cy="0"/>
        </a:xfrm>
      </p:grpSpPr>
      <p:pic>
        <p:nvPicPr>
          <p:cNvPr id="3739" name="Google Shape;3739;p50"/>
          <p:cNvPicPr preferRelativeResize="0"/>
          <p:nvPr>
            <p:ph idx="2" type="pic"/>
          </p:nvPr>
        </p:nvPicPr>
        <p:blipFill rotWithShape="1">
          <a:blip r:embed="rId3">
            <a:alphaModFix/>
          </a:blip>
          <a:srcRect b="0" l="19831" r="19837" t="0"/>
          <a:stretch/>
        </p:blipFill>
        <p:spPr>
          <a:xfrm>
            <a:off x="0" y="745800"/>
            <a:ext cx="3305700" cy="3651900"/>
          </a:xfrm>
          <a:prstGeom prst="rect">
            <a:avLst/>
          </a:prstGeom>
        </p:spPr>
      </p:pic>
      <p:sp>
        <p:nvSpPr>
          <p:cNvPr id="3740" name="Google Shape;3740;p50"/>
          <p:cNvSpPr txBox="1"/>
          <p:nvPr>
            <p:ph idx="1" type="subTitle"/>
          </p:nvPr>
        </p:nvSpPr>
        <p:spPr>
          <a:xfrm>
            <a:off x="4066400" y="1596325"/>
            <a:ext cx="4364400" cy="28776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Font typeface="Archivo"/>
              <a:buChar char="■"/>
            </a:pPr>
            <a:r>
              <a:rPr lang="en"/>
              <a:t>Venus has a beautiful name and is the second planet from the Sun. It’s terribly hot, even hotter than Mercury, and its atmosphere is extremely poisonous. It’s the second-brightest object in the night sky</a:t>
            </a:r>
            <a:endParaRPr/>
          </a:p>
          <a:p>
            <a:pPr indent="-298450" lvl="0" marL="457200" rtl="0" algn="l">
              <a:spcBef>
                <a:spcPts val="1200"/>
              </a:spcBef>
              <a:spcAft>
                <a:spcPts val="0"/>
              </a:spcAft>
              <a:buSzPts val="1100"/>
              <a:buFont typeface="Archivo"/>
              <a:buChar char="■"/>
            </a:pPr>
            <a:r>
              <a:rPr lang="en"/>
              <a:t>Earth is the third planet from the Sun and the only one that harbors life in the Solar System</a:t>
            </a:r>
            <a:endParaRPr/>
          </a:p>
          <a:p>
            <a:pPr indent="-298450" lvl="0" marL="457200" rtl="0" algn="l">
              <a:spcBef>
                <a:spcPts val="1200"/>
              </a:spcBef>
              <a:spcAft>
                <a:spcPts val="0"/>
              </a:spcAft>
              <a:buSzPts val="1100"/>
              <a:buFont typeface="Archivo"/>
              <a:buChar char="■"/>
            </a:pPr>
            <a:r>
              <a:rPr lang="en"/>
              <a:t>Jupiter is a gas giant and the biggest planet in the Solar System. It’s the fourth-brightest object in the night sky</a:t>
            </a:r>
            <a:endParaRPr/>
          </a:p>
          <a:p>
            <a:pPr indent="-298450" lvl="0" marL="457200" rtl="0" algn="l">
              <a:spcBef>
                <a:spcPts val="1200"/>
              </a:spcBef>
              <a:spcAft>
                <a:spcPts val="0"/>
              </a:spcAft>
              <a:buSzPts val="1100"/>
              <a:buFont typeface="Archivo"/>
              <a:buChar char="■"/>
            </a:pPr>
            <a:r>
              <a:rPr lang="en"/>
              <a:t>Mercury is the closest planet to the Sun and the smallest in the Solar System</a:t>
            </a:r>
            <a:endParaRPr/>
          </a:p>
          <a:p>
            <a:pPr indent="-298450" lvl="0" marL="457200" rtl="0" algn="l">
              <a:spcBef>
                <a:spcPts val="1200"/>
              </a:spcBef>
              <a:spcAft>
                <a:spcPts val="1200"/>
              </a:spcAft>
              <a:buSzPts val="1100"/>
              <a:buFont typeface="Archivo"/>
              <a:buChar char="■"/>
            </a:pPr>
            <a:r>
              <a:rPr lang="en"/>
              <a:t>Despite being red, Mars is actually a cold place. It’s full of iron oxide dust, which gives the planet its reddish cast</a:t>
            </a:r>
            <a:endParaRPr/>
          </a:p>
        </p:txBody>
      </p:sp>
      <p:sp>
        <p:nvSpPr>
          <p:cNvPr id="3741" name="Google Shape;3741;p50"/>
          <p:cNvSpPr txBox="1"/>
          <p:nvPr>
            <p:ph type="title"/>
          </p:nvPr>
        </p:nvSpPr>
        <p:spPr>
          <a:xfrm>
            <a:off x="4066400" y="521225"/>
            <a:ext cx="43644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BULLET POINTS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5" name="Shape 3745"/>
        <p:cNvGrpSpPr/>
        <p:nvPr/>
      </p:nvGrpSpPr>
      <p:grpSpPr>
        <a:xfrm>
          <a:off x="0" y="0"/>
          <a:ext cx="0" cy="0"/>
          <a:chOff x="0" y="0"/>
          <a:chExt cx="0" cy="0"/>
        </a:xfrm>
      </p:grpSpPr>
      <p:pic>
        <p:nvPicPr>
          <p:cNvPr id="3746" name="Google Shape;3746;p51"/>
          <p:cNvPicPr preferRelativeResize="0"/>
          <p:nvPr>
            <p:ph idx="2" type="pic"/>
          </p:nvPr>
        </p:nvPicPr>
        <p:blipFill rotWithShape="1">
          <a:blip r:embed="rId3">
            <a:alphaModFix/>
          </a:blip>
          <a:srcRect b="7806" l="0" r="0" t="7798"/>
          <a:stretch/>
        </p:blipFill>
        <p:spPr>
          <a:xfrm>
            <a:off x="0" y="0"/>
            <a:ext cx="9144000" cy="5143500"/>
          </a:xfrm>
          <a:prstGeom prst="rect">
            <a:avLst/>
          </a:prstGeom>
        </p:spPr>
      </p:pic>
      <p:sp>
        <p:nvSpPr>
          <p:cNvPr id="3747" name="Google Shape;3747;p51"/>
          <p:cNvSpPr txBox="1"/>
          <p:nvPr>
            <p:ph type="title"/>
          </p:nvPr>
        </p:nvSpPr>
        <p:spPr>
          <a:xfrm>
            <a:off x="713225" y="521225"/>
            <a:ext cx="7717500" cy="76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3748" name="Google Shape;3748;p51"/>
          <p:cNvGrpSpPr/>
          <p:nvPr/>
        </p:nvGrpSpPr>
        <p:grpSpPr>
          <a:xfrm>
            <a:off x="401038" y="333625"/>
            <a:ext cx="8341875" cy="4476263"/>
            <a:chOff x="401038" y="333625"/>
            <a:chExt cx="8341875" cy="4476263"/>
          </a:xfrm>
        </p:grpSpPr>
        <p:sp>
          <p:nvSpPr>
            <p:cNvPr id="3749" name="Google Shape;3749;p51"/>
            <p:cNvSpPr/>
            <p:nvPr/>
          </p:nvSpPr>
          <p:spPr>
            <a:xfrm>
              <a:off x="8669413" y="4736388"/>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1"/>
            <p:cNvSpPr/>
            <p:nvPr/>
          </p:nvSpPr>
          <p:spPr>
            <a:xfrm>
              <a:off x="401038" y="333625"/>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1" name="Google Shape;3751;p51"/>
          <p:cNvGrpSpPr/>
          <p:nvPr/>
        </p:nvGrpSpPr>
        <p:grpSpPr>
          <a:xfrm>
            <a:off x="3715838" y="4684025"/>
            <a:ext cx="1712300" cy="178225"/>
            <a:chOff x="3715838" y="281238"/>
            <a:chExt cx="1712300" cy="178225"/>
          </a:xfrm>
        </p:grpSpPr>
        <p:sp>
          <p:nvSpPr>
            <p:cNvPr id="3752" name="Google Shape;3752;p51"/>
            <p:cNvSpPr/>
            <p:nvPr/>
          </p:nvSpPr>
          <p:spPr>
            <a:xfrm>
              <a:off x="4535238" y="333600"/>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3" name="Google Shape;3753;p51"/>
            <p:cNvGrpSpPr/>
            <p:nvPr/>
          </p:nvGrpSpPr>
          <p:grpSpPr>
            <a:xfrm>
              <a:off x="3715838" y="281238"/>
              <a:ext cx="178225" cy="178225"/>
              <a:chOff x="6772475" y="3811500"/>
              <a:chExt cx="178225" cy="178225"/>
            </a:xfrm>
          </p:grpSpPr>
          <p:sp>
            <p:nvSpPr>
              <p:cNvPr id="3754" name="Google Shape;3754;p51"/>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1"/>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1"/>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1"/>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1"/>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51"/>
            <p:cNvGrpSpPr/>
            <p:nvPr/>
          </p:nvGrpSpPr>
          <p:grpSpPr>
            <a:xfrm>
              <a:off x="5249913" y="281238"/>
              <a:ext cx="178225" cy="178225"/>
              <a:chOff x="6772475" y="3811500"/>
              <a:chExt cx="178225" cy="178225"/>
            </a:xfrm>
          </p:grpSpPr>
          <p:sp>
            <p:nvSpPr>
              <p:cNvPr id="3760" name="Google Shape;3760;p51"/>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1"/>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1"/>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1"/>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1"/>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8" name="Shape 3768"/>
        <p:cNvGrpSpPr/>
        <p:nvPr/>
      </p:nvGrpSpPr>
      <p:grpSpPr>
        <a:xfrm>
          <a:off x="0" y="0"/>
          <a:ext cx="0" cy="0"/>
          <a:chOff x="0" y="0"/>
          <a:chExt cx="0" cy="0"/>
        </a:xfrm>
      </p:grpSpPr>
      <p:sp>
        <p:nvSpPr>
          <p:cNvPr id="3769" name="Google Shape;3769;p52"/>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LONG-TEXT SLIDE</a:t>
            </a:r>
            <a:endParaRPr/>
          </a:p>
        </p:txBody>
      </p:sp>
      <p:sp>
        <p:nvSpPr>
          <p:cNvPr id="3770" name="Google Shape;3770;p52"/>
          <p:cNvSpPr txBox="1"/>
          <p:nvPr>
            <p:ph idx="1" type="subTitle"/>
          </p:nvPr>
        </p:nvSpPr>
        <p:spPr>
          <a:xfrm>
            <a:off x="910563" y="1480500"/>
            <a:ext cx="3385500" cy="24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a:t>
            </a:r>
            <a:endParaRPr/>
          </a:p>
        </p:txBody>
      </p:sp>
      <p:sp>
        <p:nvSpPr>
          <p:cNvPr id="3771" name="Google Shape;3771;p52"/>
          <p:cNvSpPr txBox="1"/>
          <p:nvPr>
            <p:ph idx="2" type="subTitle"/>
          </p:nvPr>
        </p:nvSpPr>
        <p:spPr>
          <a:xfrm>
            <a:off x="4847938" y="1480500"/>
            <a:ext cx="3385500" cy="24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5" name="Shape 3775"/>
        <p:cNvGrpSpPr/>
        <p:nvPr/>
      </p:nvGrpSpPr>
      <p:grpSpPr>
        <a:xfrm>
          <a:off x="0" y="0"/>
          <a:ext cx="0" cy="0"/>
          <a:chOff x="0" y="0"/>
          <a:chExt cx="0" cy="0"/>
        </a:xfrm>
      </p:grpSpPr>
      <p:sp>
        <p:nvSpPr>
          <p:cNvPr id="3776" name="Google Shape;3776;p53"/>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3777" name="Google Shape;3777;p53"/>
          <p:cNvSpPr txBox="1"/>
          <p:nvPr/>
        </p:nvSpPr>
        <p:spPr>
          <a:xfrm>
            <a:off x="4661094" y="1584111"/>
            <a:ext cx="18279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ress Start 2P"/>
                <a:ea typeface="Press Start 2P"/>
                <a:cs typeface="Press Start 2P"/>
                <a:sym typeface="Press Start 2P"/>
              </a:rPr>
              <a:t>VENUS</a:t>
            </a:r>
            <a:endParaRPr sz="1800">
              <a:solidFill>
                <a:schemeClr val="dk1"/>
              </a:solidFill>
              <a:latin typeface="Press Start 2P"/>
              <a:ea typeface="Press Start 2P"/>
              <a:cs typeface="Press Start 2P"/>
              <a:sym typeface="Press Start 2P"/>
            </a:endParaRPr>
          </a:p>
        </p:txBody>
      </p:sp>
      <p:sp>
        <p:nvSpPr>
          <p:cNvPr id="3778" name="Google Shape;3778;p53"/>
          <p:cNvSpPr txBox="1"/>
          <p:nvPr/>
        </p:nvSpPr>
        <p:spPr>
          <a:xfrm>
            <a:off x="4661094" y="1990664"/>
            <a:ext cx="18279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100">
                <a:solidFill>
                  <a:schemeClr val="dk1"/>
                </a:solidFill>
                <a:latin typeface="Archivo"/>
                <a:ea typeface="Archivo"/>
                <a:cs typeface="Archivo"/>
                <a:sym typeface="Archivo"/>
              </a:rPr>
              <a:t>It</a:t>
            </a:r>
            <a:r>
              <a:rPr lang="en" sz="1100">
                <a:solidFill>
                  <a:schemeClr val="dk1"/>
                </a:solidFill>
                <a:latin typeface="Archivo"/>
                <a:ea typeface="Archivo"/>
                <a:cs typeface="Archivo"/>
                <a:sym typeface="Archivo"/>
              </a:rPr>
              <a:t> has a beautiful name It’s the second planet</a:t>
            </a:r>
            <a:endParaRPr sz="1100">
              <a:solidFill>
                <a:schemeClr val="dk1"/>
              </a:solidFill>
              <a:latin typeface="Archivo"/>
              <a:ea typeface="Archivo"/>
              <a:cs typeface="Archivo"/>
              <a:sym typeface="Archivo"/>
            </a:endParaRPr>
          </a:p>
        </p:txBody>
      </p:sp>
      <p:sp>
        <p:nvSpPr>
          <p:cNvPr id="3779" name="Google Shape;3779;p53"/>
          <p:cNvSpPr txBox="1"/>
          <p:nvPr/>
        </p:nvSpPr>
        <p:spPr>
          <a:xfrm>
            <a:off x="4661094" y="1208063"/>
            <a:ext cx="1827900" cy="51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Press Start 2P"/>
                <a:ea typeface="Press Start 2P"/>
                <a:cs typeface="Press Start 2P"/>
                <a:sym typeface="Press Start 2P"/>
              </a:rPr>
              <a:t>70%</a:t>
            </a:r>
            <a:endParaRPr sz="1800">
              <a:solidFill>
                <a:schemeClr val="lt2"/>
              </a:solidFill>
              <a:latin typeface="Press Start 2P"/>
              <a:ea typeface="Press Start 2P"/>
              <a:cs typeface="Press Start 2P"/>
              <a:sym typeface="Press Start 2P"/>
            </a:endParaRPr>
          </a:p>
        </p:txBody>
      </p:sp>
      <p:sp>
        <p:nvSpPr>
          <p:cNvPr id="3780" name="Google Shape;3780;p53"/>
          <p:cNvSpPr txBox="1"/>
          <p:nvPr/>
        </p:nvSpPr>
        <p:spPr>
          <a:xfrm>
            <a:off x="6602867" y="1584111"/>
            <a:ext cx="18279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ress Start 2P"/>
                <a:ea typeface="Press Start 2P"/>
                <a:cs typeface="Press Start 2P"/>
                <a:sym typeface="Press Start 2P"/>
              </a:rPr>
              <a:t>MARS</a:t>
            </a:r>
            <a:endParaRPr sz="1800">
              <a:solidFill>
                <a:schemeClr val="dk1"/>
              </a:solidFill>
              <a:latin typeface="Press Start 2P"/>
              <a:ea typeface="Press Start 2P"/>
              <a:cs typeface="Press Start 2P"/>
              <a:sym typeface="Press Start 2P"/>
            </a:endParaRPr>
          </a:p>
        </p:txBody>
      </p:sp>
      <p:sp>
        <p:nvSpPr>
          <p:cNvPr id="3781" name="Google Shape;3781;p53"/>
          <p:cNvSpPr txBox="1"/>
          <p:nvPr/>
        </p:nvSpPr>
        <p:spPr>
          <a:xfrm>
            <a:off x="6602867" y="1990664"/>
            <a:ext cx="18279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rchivo"/>
                <a:ea typeface="Archivo"/>
                <a:cs typeface="Archivo"/>
                <a:sym typeface="Archivo"/>
              </a:rPr>
              <a:t>Despite being red, Mars is actually a very cold planet</a:t>
            </a:r>
            <a:endParaRPr sz="1100">
              <a:solidFill>
                <a:schemeClr val="dk1"/>
              </a:solidFill>
              <a:latin typeface="Archivo"/>
              <a:ea typeface="Archivo"/>
              <a:cs typeface="Archivo"/>
              <a:sym typeface="Archivo"/>
            </a:endParaRPr>
          </a:p>
        </p:txBody>
      </p:sp>
      <p:sp>
        <p:nvSpPr>
          <p:cNvPr id="3782" name="Google Shape;3782;p53"/>
          <p:cNvSpPr txBox="1"/>
          <p:nvPr/>
        </p:nvSpPr>
        <p:spPr>
          <a:xfrm>
            <a:off x="6602867" y="1208063"/>
            <a:ext cx="1827900" cy="51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Press Start 2P"/>
                <a:ea typeface="Press Start 2P"/>
                <a:cs typeface="Press Start 2P"/>
                <a:sym typeface="Press Start 2P"/>
              </a:rPr>
              <a:t>35%</a:t>
            </a:r>
            <a:endParaRPr sz="1800">
              <a:solidFill>
                <a:schemeClr val="lt2"/>
              </a:solidFill>
              <a:latin typeface="Press Start 2P"/>
              <a:ea typeface="Press Start 2P"/>
              <a:cs typeface="Press Start 2P"/>
              <a:sym typeface="Press Start 2P"/>
            </a:endParaRPr>
          </a:p>
        </p:txBody>
      </p:sp>
      <p:sp>
        <p:nvSpPr>
          <p:cNvPr id="3783" name="Google Shape;3783;p53"/>
          <p:cNvSpPr txBox="1"/>
          <p:nvPr/>
        </p:nvSpPr>
        <p:spPr>
          <a:xfrm>
            <a:off x="4661094" y="3179553"/>
            <a:ext cx="18279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ress Start 2P"/>
                <a:ea typeface="Press Start 2P"/>
                <a:cs typeface="Press Start 2P"/>
                <a:sym typeface="Press Start 2P"/>
              </a:rPr>
              <a:t>EARTH</a:t>
            </a:r>
            <a:endParaRPr sz="1800">
              <a:solidFill>
                <a:schemeClr val="dk1"/>
              </a:solidFill>
              <a:latin typeface="Press Start 2P"/>
              <a:ea typeface="Press Start 2P"/>
              <a:cs typeface="Press Start 2P"/>
              <a:sym typeface="Press Start 2P"/>
            </a:endParaRPr>
          </a:p>
        </p:txBody>
      </p:sp>
      <p:sp>
        <p:nvSpPr>
          <p:cNvPr id="3784" name="Google Shape;3784;p53"/>
          <p:cNvSpPr txBox="1"/>
          <p:nvPr/>
        </p:nvSpPr>
        <p:spPr>
          <a:xfrm>
            <a:off x="4661094" y="3586112"/>
            <a:ext cx="18279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rchivo"/>
                <a:ea typeface="Archivo"/>
                <a:cs typeface="Archivo"/>
                <a:sym typeface="Archivo"/>
              </a:rPr>
              <a:t>Earth is the third planet from the Sun and has life</a:t>
            </a:r>
            <a:endParaRPr sz="1100">
              <a:solidFill>
                <a:schemeClr val="dk1"/>
              </a:solidFill>
              <a:latin typeface="Archivo"/>
              <a:ea typeface="Archivo"/>
              <a:cs typeface="Archivo"/>
              <a:sym typeface="Archivo"/>
            </a:endParaRPr>
          </a:p>
        </p:txBody>
      </p:sp>
      <p:sp>
        <p:nvSpPr>
          <p:cNvPr id="3785" name="Google Shape;3785;p53"/>
          <p:cNvSpPr txBox="1"/>
          <p:nvPr/>
        </p:nvSpPr>
        <p:spPr>
          <a:xfrm>
            <a:off x="4661094" y="2803505"/>
            <a:ext cx="1827900" cy="51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Press Start 2P"/>
                <a:ea typeface="Press Start 2P"/>
                <a:cs typeface="Press Start 2P"/>
                <a:sym typeface="Press Start 2P"/>
              </a:rPr>
              <a:t>50%</a:t>
            </a:r>
            <a:endParaRPr sz="1800">
              <a:solidFill>
                <a:schemeClr val="lt2"/>
              </a:solidFill>
              <a:latin typeface="Press Start 2P"/>
              <a:ea typeface="Press Start 2P"/>
              <a:cs typeface="Press Start 2P"/>
              <a:sym typeface="Press Start 2P"/>
            </a:endParaRPr>
          </a:p>
        </p:txBody>
      </p:sp>
      <p:sp>
        <p:nvSpPr>
          <p:cNvPr id="3786" name="Google Shape;3786;p53"/>
          <p:cNvSpPr txBox="1"/>
          <p:nvPr/>
        </p:nvSpPr>
        <p:spPr>
          <a:xfrm>
            <a:off x="6602867" y="3179553"/>
            <a:ext cx="18279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ress Start 2P"/>
                <a:ea typeface="Press Start 2P"/>
                <a:cs typeface="Press Start 2P"/>
                <a:sym typeface="Press Start 2P"/>
              </a:rPr>
              <a:t>JUPITER</a:t>
            </a:r>
            <a:endParaRPr sz="1800">
              <a:solidFill>
                <a:schemeClr val="dk1"/>
              </a:solidFill>
              <a:latin typeface="Press Start 2P"/>
              <a:ea typeface="Press Start 2P"/>
              <a:cs typeface="Press Start 2P"/>
              <a:sym typeface="Press Start 2P"/>
            </a:endParaRPr>
          </a:p>
        </p:txBody>
      </p:sp>
      <p:sp>
        <p:nvSpPr>
          <p:cNvPr id="3787" name="Google Shape;3787;p53"/>
          <p:cNvSpPr txBox="1"/>
          <p:nvPr/>
        </p:nvSpPr>
        <p:spPr>
          <a:xfrm>
            <a:off x="6602867" y="3586113"/>
            <a:ext cx="18279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rchivo"/>
                <a:ea typeface="Archivo"/>
                <a:cs typeface="Archivo"/>
                <a:sym typeface="Archivo"/>
              </a:rPr>
              <a:t>It</a:t>
            </a:r>
            <a:r>
              <a:rPr lang="en" sz="1100">
                <a:solidFill>
                  <a:schemeClr val="dk1"/>
                </a:solidFill>
                <a:latin typeface="Archivo"/>
                <a:ea typeface="Archivo"/>
                <a:cs typeface="Archivo"/>
                <a:sym typeface="Archivo"/>
              </a:rPr>
              <a:t>is a gas giant and the biggest planet of them all</a:t>
            </a:r>
            <a:endParaRPr sz="1100">
              <a:solidFill>
                <a:schemeClr val="dk1"/>
              </a:solidFill>
              <a:latin typeface="Archivo"/>
              <a:ea typeface="Archivo"/>
              <a:cs typeface="Archivo"/>
              <a:sym typeface="Archivo"/>
            </a:endParaRPr>
          </a:p>
        </p:txBody>
      </p:sp>
      <p:sp>
        <p:nvSpPr>
          <p:cNvPr id="3788" name="Google Shape;3788;p53"/>
          <p:cNvSpPr txBox="1"/>
          <p:nvPr/>
        </p:nvSpPr>
        <p:spPr>
          <a:xfrm>
            <a:off x="6602867" y="2803505"/>
            <a:ext cx="1827900" cy="51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Press Start 2P"/>
                <a:ea typeface="Press Start 2P"/>
                <a:cs typeface="Press Start 2P"/>
                <a:sym typeface="Press Start 2P"/>
              </a:rPr>
              <a:t>60%</a:t>
            </a:r>
            <a:endParaRPr sz="1800">
              <a:solidFill>
                <a:schemeClr val="lt2"/>
              </a:solidFill>
              <a:latin typeface="Press Start 2P"/>
              <a:ea typeface="Press Start 2P"/>
              <a:cs typeface="Press Start 2P"/>
              <a:sym typeface="Press Start 2P"/>
            </a:endParaRPr>
          </a:p>
        </p:txBody>
      </p:sp>
      <p:sp>
        <p:nvSpPr>
          <p:cNvPr id="3789" name="Google Shape;3789;p53"/>
          <p:cNvSpPr txBox="1"/>
          <p:nvPr/>
        </p:nvSpPr>
        <p:spPr>
          <a:xfrm flipH="1">
            <a:off x="776233" y="4096425"/>
            <a:ext cx="3532200" cy="45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rchivo"/>
                <a:ea typeface="Archivo"/>
                <a:cs typeface="Archivo"/>
                <a:sym typeface="Archivo"/>
              </a:rPr>
              <a:t>Follow the link in the graph to modify its data and then paste the new one here. </a:t>
            </a:r>
            <a:r>
              <a:rPr b="1" lang="en" sz="1000" u="sng">
                <a:solidFill>
                  <a:schemeClr val="dk1"/>
                </a:solidFill>
                <a:latin typeface="Archivo"/>
                <a:ea typeface="Archivo"/>
                <a:cs typeface="Archivo"/>
                <a:sym typeface="Archivo"/>
                <a:hlinkClick r:id="rId3">
                  <a:extLst>
                    <a:ext uri="{A12FA001-AC4F-418D-AE19-62706E023703}">
                      <ahyp:hlinkClr val="tx"/>
                    </a:ext>
                  </a:extLst>
                </a:hlinkClick>
              </a:rPr>
              <a:t>For more info, click here</a:t>
            </a:r>
            <a:endParaRPr b="1" sz="1000" u="sng">
              <a:solidFill>
                <a:schemeClr val="dk1"/>
              </a:solidFill>
              <a:latin typeface="Archivo"/>
              <a:ea typeface="Archivo"/>
              <a:cs typeface="Archivo"/>
              <a:sym typeface="Archivo"/>
            </a:endParaRPr>
          </a:p>
        </p:txBody>
      </p:sp>
      <p:pic>
        <p:nvPicPr>
          <p:cNvPr id="3790" name="Google Shape;3790;p53" title="Gráfico">
            <a:hlinkClick r:id="rId4"/>
          </p:cNvPr>
          <p:cNvPicPr preferRelativeResize="0"/>
          <p:nvPr/>
        </p:nvPicPr>
        <p:blipFill>
          <a:blip r:embed="rId5">
            <a:alphaModFix/>
          </a:blip>
          <a:stretch>
            <a:fillRect/>
          </a:stretch>
        </p:blipFill>
        <p:spPr>
          <a:xfrm>
            <a:off x="710520" y="1208075"/>
            <a:ext cx="3663626" cy="29309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4" name="Shape 3794"/>
        <p:cNvGrpSpPr/>
        <p:nvPr/>
      </p:nvGrpSpPr>
      <p:grpSpPr>
        <a:xfrm>
          <a:off x="0" y="0"/>
          <a:ext cx="0" cy="0"/>
          <a:chOff x="0" y="0"/>
          <a:chExt cx="0" cy="0"/>
        </a:xfrm>
      </p:grpSpPr>
      <p:sp>
        <p:nvSpPr>
          <p:cNvPr id="3795" name="Google Shape;3795;p54"/>
          <p:cNvSpPr txBox="1"/>
          <p:nvPr>
            <p:ph type="title"/>
          </p:nvPr>
        </p:nvSpPr>
        <p:spPr>
          <a:xfrm>
            <a:off x="2257500" y="576063"/>
            <a:ext cx="4629000" cy="104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3796" name="Google Shape;3796;p54"/>
          <p:cNvSpPr txBox="1"/>
          <p:nvPr>
            <p:ph idx="1" type="subTitle"/>
          </p:nvPr>
        </p:nvSpPr>
        <p:spPr>
          <a:xfrm>
            <a:off x="2964800" y="1524450"/>
            <a:ext cx="3214500" cy="104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C2A19"/>
              </a:buClr>
              <a:buSzPts val="1100"/>
              <a:buFont typeface="Arial"/>
              <a:buNone/>
            </a:pPr>
            <a:r>
              <a:rPr b="1" lang="en"/>
              <a:t>Do you have any questions?</a:t>
            </a:r>
            <a:endParaRPr b="1"/>
          </a:p>
          <a:p>
            <a:pPr indent="0" lvl="0" marL="0" rtl="0" algn="ctr">
              <a:spcBef>
                <a:spcPts val="0"/>
              </a:spcBef>
              <a:spcAft>
                <a:spcPts val="0"/>
              </a:spcAft>
              <a:buClr>
                <a:srgbClr val="4C2A19"/>
              </a:buClr>
              <a:buSzPts val="1100"/>
              <a:buFont typeface="Arial"/>
              <a:buNone/>
            </a:pPr>
            <a:r>
              <a:rPr lang="en"/>
              <a:t>addyouremail@freepik.com</a:t>
            </a:r>
            <a:endParaRPr/>
          </a:p>
          <a:p>
            <a:pPr indent="0" lvl="0" marL="0" rtl="0" algn="ctr">
              <a:spcBef>
                <a:spcPts val="0"/>
              </a:spcBef>
              <a:spcAft>
                <a:spcPts val="0"/>
              </a:spcAft>
              <a:buClr>
                <a:srgbClr val="4C2A19"/>
              </a:buClr>
              <a:buSzPts val="1100"/>
              <a:buFont typeface="Arial"/>
              <a:buNone/>
            </a:pPr>
            <a:r>
              <a:rPr lang="en"/>
              <a:t>+91 620 421 838 yourwebsite.com</a:t>
            </a:r>
            <a:endParaRPr/>
          </a:p>
        </p:txBody>
      </p:sp>
      <p:grpSp>
        <p:nvGrpSpPr>
          <p:cNvPr id="3797" name="Google Shape;3797;p54"/>
          <p:cNvGrpSpPr/>
          <p:nvPr/>
        </p:nvGrpSpPr>
        <p:grpSpPr>
          <a:xfrm>
            <a:off x="3582638" y="2820750"/>
            <a:ext cx="387681" cy="387661"/>
            <a:chOff x="266768" y="1721375"/>
            <a:chExt cx="397907" cy="397887"/>
          </a:xfrm>
        </p:grpSpPr>
        <p:sp>
          <p:nvSpPr>
            <p:cNvPr id="3798" name="Google Shape;3798;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54"/>
          <p:cNvGrpSpPr/>
          <p:nvPr/>
        </p:nvGrpSpPr>
        <p:grpSpPr>
          <a:xfrm>
            <a:off x="4642477" y="2820512"/>
            <a:ext cx="387661" cy="387661"/>
            <a:chOff x="1379798" y="1723250"/>
            <a:chExt cx="397887" cy="397887"/>
          </a:xfrm>
        </p:grpSpPr>
        <p:sp>
          <p:nvSpPr>
            <p:cNvPr id="3801" name="Google Shape;3801;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54"/>
          <p:cNvGrpSpPr/>
          <p:nvPr/>
        </p:nvGrpSpPr>
        <p:grpSpPr>
          <a:xfrm>
            <a:off x="4112578" y="2820512"/>
            <a:ext cx="387641" cy="387661"/>
            <a:chOff x="864491" y="1723250"/>
            <a:chExt cx="397866" cy="397887"/>
          </a:xfrm>
        </p:grpSpPr>
        <p:sp>
          <p:nvSpPr>
            <p:cNvPr id="3806" name="Google Shape;3806;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54"/>
          <p:cNvGrpSpPr/>
          <p:nvPr/>
        </p:nvGrpSpPr>
        <p:grpSpPr>
          <a:xfrm>
            <a:off x="5172396" y="2820097"/>
            <a:ext cx="388966" cy="388966"/>
            <a:chOff x="1190625" y="238125"/>
            <a:chExt cx="5235075" cy="5235075"/>
          </a:xfrm>
        </p:grpSpPr>
        <p:sp>
          <p:nvSpPr>
            <p:cNvPr id="3810" name="Google Shape;3810;p5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2" name="Google Shape;3812;p54"/>
          <p:cNvSpPr txBox="1"/>
          <p:nvPr/>
        </p:nvSpPr>
        <p:spPr>
          <a:xfrm>
            <a:off x="2689350" y="4178113"/>
            <a:ext cx="3765300" cy="29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rchivo"/>
                <a:ea typeface="Archivo"/>
                <a:cs typeface="Archivo"/>
                <a:sym typeface="Archivo"/>
              </a:rPr>
              <a:t>Please, keep this slide for the attribution</a:t>
            </a:r>
            <a:endParaRPr sz="1100">
              <a:solidFill>
                <a:schemeClr val="dk1"/>
              </a:solidFill>
              <a:latin typeface="Archivo"/>
              <a:ea typeface="Archivo"/>
              <a:cs typeface="Archivo"/>
              <a:sym typeface="Archivo"/>
            </a:endParaRPr>
          </a:p>
        </p:txBody>
      </p:sp>
      <p:grpSp>
        <p:nvGrpSpPr>
          <p:cNvPr id="3813" name="Google Shape;3813;p54"/>
          <p:cNvGrpSpPr/>
          <p:nvPr/>
        </p:nvGrpSpPr>
        <p:grpSpPr>
          <a:xfrm>
            <a:off x="1030712" y="3171247"/>
            <a:ext cx="1031271" cy="1203119"/>
            <a:chOff x="4338637" y="3518344"/>
            <a:chExt cx="1607343" cy="1875186"/>
          </a:xfrm>
        </p:grpSpPr>
        <p:grpSp>
          <p:nvGrpSpPr>
            <p:cNvPr id="3814" name="Google Shape;3814;p54"/>
            <p:cNvGrpSpPr/>
            <p:nvPr/>
          </p:nvGrpSpPr>
          <p:grpSpPr>
            <a:xfrm>
              <a:off x="4338637" y="3518344"/>
              <a:ext cx="1607343" cy="1875186"/>
              <a:chOff x="4338637" y="3518344"/>
              <a:chExt cx="1607343" cy="1875186"/>
            </a:xfrm>
          </p:grpSpPr>
          <p:sp>
            <p:nvSpPr>
              <p:cNvPr id="3815" name="Google Shape;3815;p54"/>
              <p:cNvSpPr/>
              <p:nvPr/>
            </p:nvSpPr>
            <p:spPr>
              <a:xfrm>
                <a:off x="4487417" y="4113656"/>
                <a:ext cx="506063" cy="1279874"/>
              </a:xfrm>
              <a:custGeom>
                <a:rect b="b" l="l" r="r" t="t"/>
                <a:pathLst>
                  <a:path extrusionOk="0" h="1279874" w="506063">
                    <a:moveTo>
                      <a:pt x="446532" y="386905"/>
                    </a:moveTo>
                    <a:lnTo>
                      <a:pt x="476250" y="386905"/>
                    </a:lnTo>
                    <a:lnTo>
                      <a:pt x="476250" y="357188"/>
                    </a:lnTo>
                    <a:lnTo>
                      <a:pt x="506063" y="357188"/>
                    </a:lnTo>
                    <a:lnTo>
                      <a:pt x="506063" y="327374"/>
                    </a:lnTo>
                    <a:lnTo>
                      <a:pt x="476250" y="327374"/>
                    </a:lnTo>
                    <a:lnTo>
                      <a:pt x="476250" y="297561"/>
                    </a:lnTo>
                    <a:lnTo>
                      <a:pt x="416814" y="297561"/>
                    </a:lnTo>
                    <a:lnTo>
                      <a:pt x="416814" y="327374"/>
                    </a:lnTo>
                    <a:lnTo>
                      <a:pt x="387001" y="327374"/>
                    </a:lnTo>
                    <a:lnTo>
                      <a:pt x="387001" y="357188"/>
                    </a:lnTo>
                    <a:lnTo>
                      <a:pt x="327470" y="357188"/>
                    </a:lnTo>
                    <a:lnTo>
                      <a:pt x="327470" y="327374"/>
                    </a:lnTo>
                    <a:lnTo>
                      <a:pt x="357188" y="327374"/>
                    </a:lnTo>
                    <a:lnTo>
                      <a:pt x="357188" y="297561"/>
                    </a:lnTo>
                    <a:lnTo>
                      <a:pt x="387001" y="297561"/>
                    </a:lnTo>
                    <a:lnTo>
                      <a:pt x="387001" y="267843"/>
                    </a:lnTo>
                    <a:lnTo>
                      <a:pt x="416814" y="267843"/>
                    </a:lnTo>
                    <a:lnTo>
                      <a:pt x="416814" y="238125"/>
                    </a:lnTo>
                    <a:lnTo>
                      <a:pt x="446532" y="238125"/>
                    </a:lnTo>
                    <a:lnTo>
                      <a:pt x="446532" y="178498"/>
                    </a:lnTo>
                    <a:lnTo>
                      <a:pt x="416814" y="178498"/>
                    </a:lnTo>
                    <a:lnTo>
                      <a:pt x="416814" y="148780"/>
                    </a:lnTo>
                    <a:lnTo>
                      <a:pt x="387001" y="148780"/>
                    </a:lnTo>
                    <a:lnTo>
                      <a:pt x="387001" y="178498"/>
                    </a:lnTo>
                    <a:lnTo>
                      <a:pt x="357188" y="178498"/>
                    </a:lnTo>
                    <a:lnTo>
                      <a:pt x="357188" y="208312"/>
                    </a:lnTo>
                    <a:lnTo>
                      <a:pt x="327470" y="208312"/>
                    </a:lnTo>
                    <a:lnTo>
                      <a:pt x="327470" y="238125"/>
                    </a:lnTo>
                    <a:lnTo>
                      <a:pt x="297751" y="238125"/>
                    </a:lnTo>
                    <a:lnTo>
                      <a:pt x="297751" y="267843"/>
                    </a:lnTo>
                    <a:lnTo>
                      <a:pt x="267938" y="267843"/>
                    </a:lnTo>
                    <a:lnTo>
                      <a:pt x="267938" y="297561"/>
                    </a:lnTo>
                    <a:lnTo>
                      <a:pt x="238125" y="297561"/>
                    </a:lnTo>
                    <a:lnTo>
                      <a:pt x="238125" y="267843"/>
                    </a:lnTo>
                    <a:lnTo>
                      <a:pt x="267938" y="267843"/>
                    </a:lnTo>
                    <a:lnTo>
                      <a:pt x="267938" y="238125"/>
                    </a:lnTo>
                    <a:lnTo>
                      <a:pt x="297751" y="238125"/>
                    </a:lnTo>
                    <a:lnTo>
                      <a:pt x="297751" y="208312"/>
                    </a:lnTo>
                    <a:lnTo>
                      <a:pt x="327470" y="208312"/>
                    </a:lnTo>
                    <a:lnTo>
                      <a:pt x="327470" y="178498"/>
                    </a:lnTo>
                    <a:lnTo>
                      <a:pt x="357188" y="178498"/>
                    </a:lnTo>
                    <a:lnTo>
                      <a:pt x="357188" y="148780"/>
                    </a:lnTo>
                    <a:lnTo>
                      <a:pt x="387001" y="148780"/>
                    </a:lnTo>
                    <a:lnTo>
                      <a:pt x="387001" y="89249"/>
                    </a:lnTo>
                    <a:lnTo>
                      <a:pt x="357188" y="89249"/>
                    </a:lnTo>
                    <a:lnTo>
                      <a:pt x="357188" y="59436"/>
                    </a:lnTo>
                    <a:lnTo>
                      <a:pt x="327470" y="59436"/>
                    </a:lnTo>
                    <a:lnTo>
                      <a:pt x="327470" y="89249"/>
                    </a:lnTo>
                    <a:lnTo>
                      <a:pt x="297751" y="89249"/>
                    </a:lnTo>
                    <a:lnTo>
                      <a:pt x="297751" y="119063"/>
                    </a:lnTo>
                    <a:lnTo>
                      <a:pt x="267938" y="119063"/>
                    </a:lnTo>
                    <a:lnTo>
                      <a:pt x="267938" y="148780"/>
                    </a:lnTo>
                    <a:lnTo>
                      <a:pt x="238125" y="148780"/>
                    </a:lnTo>
                    <a:lnTo>
                      <a:pt x="238125" y="178498"/>
                    </a:lnTo>
                    <a:lnTo>
                      <a:pt x="208407" y="178498"/>
                    </a:lnTo>
                    <a:lnTo>
                      <a:pt x="208407" y="59436"/>
                    </a:lnTo>
                    <a:lnTo>
                      <a:pt x="178689" y="59436"/>
                    </a:lnTo>
                    <a:lnTo>
                      <a:pt x="178689" y="29718"/>
                    </a:lnTo>
                    <a:lnTo>
                      <a:pt x="148876" y="29718"/>
                    </a:lnTo>
                    <a:lnTo>
                      <a:pt x="148876" y="0"/>
                    </a:lnTo>
                    <a:lnTo>
                      <a:pt x="119063" y="0"/>
                    </a:lnTo>
                    <a:lnTo>
                      <a:pt x="119063" y="29718"/>
                    </a:lnTo>
                    <a:lnTo>
                      <a:pt x="89345" y="29718"/>
                    </a:lnTo>
                    <a:lnTo>
                      <a:pt x="89345" y="119063"/>
                    </a:lnTo>
                    <a:lnTo>
                      <a:pt x="59627" y="119063"/>
                    </a:lnTo>
                    <a:lnTo>
                      <a:pt x="59627" y="148780"/>
                    </a:lnTo>
                    <a:lnTo>
                      <a:pt x="59627" y="267843"/>
                    </a:lnTo>
                    <a:lnTo>
                      <a:pt x="29813" y="267843"/>
                    </a:lnTo>
                    <a:lnTo>
                      <a:pt x="29813" y="476250"/>
                    </a:lnTo>
                    <a:lnTo>
                      <a:pt x="0" y="476250"/>
                    </a:lnTo>
                    <a:lnTo>
                      <a:pt x="0" y="654748"/>
                    </a:lnTo>
                    <a:lnTo>
                      <a:pt x="29813" y="654748"/>
                    </a:lnTo>
                    <a:lnTo>
                      <a:pt x="29813" y="744093"/>
                    </a:lnTo>
                    <a:lnTo>
                      <a:pt x="59627" y="744093"/>
                    </a:lnTo>
                    <a:lnTo>
                      <a:pt x="59627" y="863155"/>
                    </a:lnTo>
                    <a:lnTo>
                      <a:pt x="89345" y="863155"/>
                    </a:lnTo>
                    <a:lnTo>
                      <a:pt x="89345" y="922687"/>
                    </a:lnTo>
                    <a:lnTo>
                      <a:pt x="59627" y="922687"/>
                    </a:lnTo>
                    <a:lnTo>
                      <a:pt x="59627" y="1011936"/>
                    </a:lnTo>
                    <a:lnTo>
                      <a:pt x="29813" y="1011936"/>
                    </a:lnTo>
                    <a:lnTo>
                      <a:pt x="29813" y="1101281"/>
                    </a:lnTo>
                    <a:lnTo>
                      <a:pt x="0" y="1101281"/>
                    </a:lnTo>
                    <a:lnTo>
                      <a:pt x="0" y="1190625"/>
                    </a:lnTo>
                    <a:lnTo>
                      <a:pt x="29813" y="1190625"/>
                    </a:lnTo>
                    <a:lnTo>
                      <a:pt x="29813" y="1220343"/>
                    </a:lnTo>
                    <a:lnTo>
                      <a:pt x="59627" y="1220343"/>
                    </a:lnTo>
                    <a:lnTo>
                      <a:pt x="59627" y="1250061"/>
                    </a:lnTo>
                    <a:lnTo>
                      <a:pt x="119063" y="1250061"/>
                    </a:lnTo>
                    <a:lnTo>
                      <a:pt x="119063" y="1279874"/>
                    </a:lnTo>
                    <a:lnTo>
                      <a:pt x="178689" y="1279874"/>
                    </a:lnTo>
                    <a:lnTo>
                      <a:pt x="178689" y="1250061"/>
                    </a:lnTo>
                    <a:lnTo>
                      <a:pt x="238125" y="1250061"/>
                    </a:lnTo>
                    <a:lnTo>
                      <a:pt x="238125" y="1220343"/>
                    </a:lnTo>
                    <a:lnTo>
                      <a:pt x="267938" y="1220343"/>
                    </a:lnTo>
                    <a:lnTo>
                      <a:pt x="267938" y="1190625"/>
                    </a:lnTo>
                    <a:lnTo>
                      <a:pt x="297751" y="1190625"/>
                    </a:lnTo>
                    <a:lnTo>
                      <a:pt x="297751" y="863155"/>
                    </a:lnTo>
                    <a:lnTo>
                      <a:pt x="327470" y="863155"/>
                    </a:lnTo>
                    <a:lnTo>
                      <a:pt x="327470" y="773811"/>
                    </a:lnTo>
                    <a:lnTo>
                      <a:pt x="357188" y="773811"/>
                    </a:lnTo>
                    <a:lnTo>
                      <a:pt x="357188" y="595313"/>
                    </a:lnTo>
                    <a:lnTo>
                      <a:pt x="327470" y="595313"/>
                    </a:lnTo>
                    <a:lnTo>
                      <a:pt x="327470" y="476250"/>
                    </a:lnTo>
                    <a:lnTo>
                      <a:pt x="357188" y="476250"/>
                    </a:lnTo>
                    <a:lnTo>
                      <a:pt x="357188" y="446437"/>
                    </a:lnTo>
                    <a:lnTo>
                      <a:pt x="416814" y="446437"/>
                    </a:lnTo>
                    <a:lnTo>
                      <a:pt x="416814" y="416623"/>
                    </a:lnTo>
                    <a:lnTo>
                      <a:pt x="446532" y="416623"/>
                    </a:lnTo>
                    <a:lnTo>
                      <a:pt x="446532" y="38690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6" name="Google Shape;3816;p54"/>
              <p:cNvSpPr/>
              <p:nvPr/>
            </p:nvSpPr>
            <p:spPr>
              <a:xfrm>
                <a:off x="4517231" y="4143374"/>
                <a:ext cx="29717" cy="89344"/>
              </a:xfrm>
              <a:custGeom>
                <a:rect b="b" l="l" r="r" t="t"/>
                <a:pathLst>
                  <a:path extrusionOk="0" h="89344" w="29717">
                    <a:moveTo>
                      <a:pt x="0" y="0"/>
                    </a:moveTo>
                    <a:lnTo>
                      <a:pt x="29718" y="0"/>
                    </a:lnTo>
                    <a:lnTo>
                      <a:pt x="29718" y="89345"/>
                    </a:lnTo>
                    <a:lnTo>
                      <a:pt x="0" y="8934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7" name="Google Shape;3817;p54"/>
              <p:cNvSpPr/>
              <p:nvPr/>
            </p:nvSpPr>
            <p:spPr>
              <a:xfrm>
                <a:off x="4576762" y="4054030"/>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8" name="Google Shape;3818;p54"/>
              <p:cNvSpPr/>
              <p:nvPr/>
            </p:nvSpPr>
            <p:spPr>
              <a:xfrm>
                <a:off x="4547044" y="4083843"/>
                <a:ext cx="29717" cy="59531"/>
              </a:xfrm>
              <a:custGeom>
                <a:rect b="b" l="l" r="r" t="t"/>
                <a:pathLst>
                  <a:path extrusionOk="0" h="59531" w="29717">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9" name="Google Shape;3819;p54"/>
              <p:cNvSpPr/>
              <p:nvPr/>
            </p:nvSpPr>
            <p:spPr>
              <a:xfrm>
                <a:off x="4338637" y="3905249"/>
                <a:ext cx="267843" cy="148780"/>
              </a:xfrm>
              <a:custGeom>
                <a:rect b="b" l="l" r="r" t="t"/>
                <a:pathLst>
                  <a:path extrusionOk="0" h="148780" w="267843">
                    <a:moveTo>
                      <a:pt x="238125" y="59531"/>
                    </a:moveTo>
                    <a:lnTo>
                      <a:pt x="238125" y="29718"/>
                    </a:lnTo>
                    <a:lnTo>
                      <a:pt x="178594" y="29718"/>
                    </a:lnTo>
                    <a:lnTo>
                      <a:pt x="178594" y="0"/>
                    </a:lnTo>
                    <a:lnTo>
                      <a:pt x="89345" y="0"/>
                    </a:lnTo>
                    <a:lnTo>
                      <a:pt x="89345" y="29718"/>
                    </a:lnTo>
                    <a:lnTo>
                      <a:pt x="29718" y="29718"/>
                    </a:lnTo>
                    <a:lnTo>
                      <a:pt x="29718" y="59531"/>
                    </a:lnTo>
                    <a:lnTo>
                      <a:pt x="0" y="59531"/>
                    </a:lnTo>
                    <a:lnTo>
                      <a:pt x="0" y="89345"/>
                    </a:lnTo>
                    <a:lnTo>
                      <a:pt x="29718" y="89345"/>
                    </a:lnTo>
                    <a:lnTo>
                      <a:pt x="29718" y="119063"/>
                    </a:lnTo>
                    <a:lnTo>
                      <a:pt x="89345" y="119063"/>
                    </a:lnTo>
                    <a:lnTo>
                      <a:pt x="89345" y="148780"/>
                    </a:lnTo>
                    <a:lnTo>
                      <a:pt x="178594" y="148780"/>
                    </a:lnTo>
                    <a:lnTo>
                      <a:pt x="178594" y="119063"/>
                    </a:lnTo>
                    <a:lnTo>
                      <a:pt x="238125" y="119063"/>
                    </a:lnTo>
                    <a:lnTo>
                      <a:pt x="238125" y="89345"/>
                    </a:lnTo>
                    <a:lnTo>
                      <a:pt x="267843" y="89345"/>
                    </a:lnTo>
                    <a:lnTo>
                      <a:pt x="267843" y="59531"/>
                    </a:lnTo>
                    <a:lnTo>
                      <a:pt x="238125" y="59531"/>
                    </a:lnTo>
                    <a:close/>
                  </a:path>
                </a:pathLst>
              </a:custGeom>
              <a:solidFill>
                <a:schemeClr val="lt2"/>
              </a:solid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0" name="Google Shape;3820;p54"/>
              <p:cNvSpPr/>
              <p:nvPr/>
            </p:nvSpPr>
            <p:spPr>
              <a:xfrm>
                <a:off x="4666106" y="3934967"/>
                <a:ext cx="267843" cy="148875"/>
              </a:xfrm>
              <a:custGeom>
                <a:rect b="b" l="l" r="r" t="t"/>
                <a:pathLst>
                  <a:path extrusionOk="0" h="148875" w="267843">
                    <a:moveTo>
                      <a:pt x="29718" y="89345"/>
                    </a:moveTo>
                    <a:lnTo>
                      <a:pt x="29718" y="119063"/>
                    </a:lnTo>
                    <a:lnTo>
                      <a:pt x="89249" y="119063"/>
                    </a:lnTo>
                    <a:lnTo>
                      <a:pt x="89249" y="148876"/>
                    </a:lnTo>
                    <a:lnTo>
                      <a:pt x="178499" y="148876"/>
                    </a:lnTo>
                    <a:lnTo>
                      <a:pt x="178499" y="119063"/>
                    </a:lnTo>
                    <a:lnTo>
                      <a:pt x="238125" y="119063"/>
                    </a:lnTo>
                    <a:lnTo>
                      <a:pt x="238125" y="89345"/>
                    </a:lnTo>
                    <a:lnTo>
                      <a:pt x="267843" y="89345"/>
                    </a:lnTo>
                    <a:lnTo>
                      <a:pt x="267843" y="59627"/>
                    </a:lnTo>
                    <a:lnTo>
                      <a:pt x="238125" y="59627"/>
                    </a:lnTo>
                    <a:lnTo>
                      <a:pt x="238125" y="29813"/>
                    </a:lnTo>
                    <a:lnTo>
                      <a:pt x="178499" y="29813"/>
                    </a:lnTo>
                    <a:lnTo>
                      <a:pt x="178499" y="0"/>
                    </a:lnTo>
                    <a:lnTo>
                      <a:pt x="89249" y="0"/>
                    </a:lnTo>
                    <a:lnTo>
                      <a:pt x="89249" y="29813"/>
                    </a:lnTo>
                    <a:lnTo>
                      <a:pt x="29718" y="29813"/>
                    </a:lnTo>
                    <a:lnTo>
                      <a:pt x="29718" y="59627"/>
                    </a:lnTo>
                    <a:lnTo>
                      <a:pt x="0" y="59627"/>
                    </a:lnTo>
                    <a:lnTo>
                      <a:pt x="0" y="89345"/>
                    </a:lnTo>
                    <a:lnTo>
                      <a:pt x="29718" y="8934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1" name="Google Shape;3821;p54"/>
              <p:cNvSpPr/>
              <p:nvPr/>
            </p:nvSpPr>
            <p:spPr>
              <a:xfrm>
                <a:off x="4606480" y="3994594"/>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2" name="Google Shape;3822;p54"/>
              <p:cNvSpPr/>
              <p:nvPr/>
            </p:nvSpPr>
            <p:spPr>
              <a:xfrm>
                <a:off x="4636293" y="3934967"/>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3" name="Google Shape;3823;p54"/>
              <p:cNvSpPr/>
              <p:nvPr/>
            </p:nvSpPr>
            <p:spPr>
              <a:xfrm>
                <a:off x="4457700" y="3696842"/>
                <a:ext cx="386905" cy="238125"/>
              </a:xfrm>
              <a:custGeom>
                <a:rect b="b" l="l" r="r" t="t"/>
                <a:pathLst>
                  <a:path extrusionOk="0" h="238125" w="386905">
                    <a:moveTo>
                      <a:pt x="208407" y="208407"/>
                    </a:moveTo>
                    <a:lnTo>
                      <a:pt x="208407" y="238125"/>
                    </a:lnTo>
                    <a:lnTo>
                      <a:pt x="238125" y="238125"/>
                    </a:lnTo>
                    <a:lnTo>
                      <a:pt x="238125" y="208407"/>
                    </a:lnTo>
                    <a:lnTo>
                      <a:pt x="267843" y="208407"/>
                    </a:lnTo>
                    <a:lnTo>
                      <a:pt x="267843" y="178689"/>
                    </a:lnTo>
                    <a:lnTo>
                      <a:pt x="327469" y="178689"/>
                    </a:lnTo>
                    <a:lnTo>
                      <a:pt x="327469" y="148876"/>
                    </a:lnTo>
                    <a:lnTo>
                      <a:pt x="357188" y="148876"/>
                    </a:lnTo>
                    <a:lnTo>
                      <a:pt x="357188" y="119063"/>
                    </a:lnTo>
                    <a:lnTo>
                      <a:pt x="386906" y="119063"/>
                    </a:lnTo>
                    <a:lnTo>
                      <a:pt x="386906" y="59627"/>
                    </a:lnTo>
                    <a:lnTo>
                      <a:pt x="357188" y="59627"/>
                    </a:lnTo>
                    <a:lnTo>
                      <a:pt x="357188" y="29813"/>
                    </a:lnTo>
                    <a:lnTo>
                      <a:pt x="327469" y="29813"/>
                    </a:lnTo>
                    <a:lnTo>
                      <a:pt x="327469" y="0"/>
                    </a:lnTo>
                    <a:lnTo>
                      <a:pt x="267843" y="0"/>
                    </a:lnTo>
                    <a:lnTo>
                      <a:pt x="267843" y="29813"/>
                    </a:lnTo>
                    <a:lnTo>
                      <a:pt x="238125" y="29813"/>
                    </a:lnTo>
                    <a:lnTo>
                      <a:pt x="238125" y="59627"/>
                    </a:lnTo>
                    <a:lnTo>
                      <a:pt x="208407" y="59627"/>
                    </a:lnTo>
                    <a:lnTo>
                      <a:pt x="208407" y="148876"/>
                    </a:lnTo>
                    <a:lnTo>
                      <a:pt x="178594" y="148876"/>
                    </a:lnTo>
                    <a:lnTo>
                      <a:pt x="178594" y="59627"/>
                    </a:lnTo>
                    <a:lnTo>
                      <a:pt x="148781" y="59627"/>
                    </a:lnTo>
                    <a:lnTo>
                      <a:pt x="148781" y="29813"/>
                    </a:lnTo>
                    <a:lnTo>
                      <a:pt x="119063" y="29813"/>
                    </a:lnTo>
                    <a:lnTo>
                      <a:pt x="119063" y="0"/>
                    </a:lnTo>
                    <a:lnTo>
                      <a:pt x="59531" y="0"/>
                    </a:lnTo>
                    <a:lnTo>
                      <a:pt x="59531" y="29813"/>
                    </a:lnTo>
                    <a:lnTo>
                      <a:pt x="29718" y="29813"/>
                    </a:lnTo>
                    <a:lnTo>
                      <a:pt x="29718" y="59627"/>
                    </a:lnTo>
                    <a:lnTo>
                      <a:pt x="0" y="59627"/>
                    </a:lnTo>
                    <a:lnTo>
                      <a:pt x="0" y="119063"/>
                    </a:lnTo>
                    <a:lnTo>
                      <a:pt x="29718" y="119063"/>
                    </a:lnTo>
                    <a:lnTo>
                      <a:pt x="29718" y="148876"/>
                    </a:lnTo>
                    <a:lnTo>
                      <a:pt x="59531" y="148876"/>
                    </a:lnTo>
                    <a:lnTo>
                      <a:pt x="59531" y="178689"/>
                    </a:lnTo>
                    <a:lnTo>
                      <a:pt x="119063" y="178689"/>
                    </a:lnTo>
                    <a:lnTo>
                      <a:pt x="119063" y="208407"/>
                    </a:lnTo>
                    <a:lnTo>
                      <a:pt x="148781" y="208407"/>
                    </a:lnTo>
                    <a:lnTo>
                      <a:pt x="148781" y="238125"/>
                    </a:lnTo>
                    <a:lnTo>
                      <a:pt x="178594" y="238125"/>
                    </a:lnTo>
                    <a:lnTo>
                      <a:pt x="178594" y="208407"/>
                    </a:lnTo>
                    <a:lnTo>
                      <a:pt x="208407" y="208407"/>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4" name="Google Shape;3824;p54"/>
              <p:cNvSpPr/>
              <p:nvPr/>
            </p:nvSpPr>
            <p:spPr>
              <a:xfrm>
                <a:off x="4933950" y="3548062"/>
                <a:ext cx="446532" cy="1666875"/>
              </a:xfrm>
              <a:custGeom>
                <a:rect b="b" l="l" r="r" t="t"/>
                <a:pathLst>
                  <a:path extrusionOk="0" h="1666875" w="446532">
                    <a:moveTo>
                      <a:pt x="297656" y="1160907"/>
                    </a:moveTo>
                    <a:lnTo>
                      <a:pt x="327470" y="1160907"/>
                    </a:lnTo>
                    <a:lnTo>
                      <a:pt x="327470" y="1101281"/>
                    </a:lnTo>
                    <a:lnTo>
                      <a:pt x="357188" y="1101281"/>
                    </a:lnTo>
                    <a:lnTo>
                      <a:pt x="357188" y="1041845"/>
                    </a:lnTo>
                    <a:lnTo>
                      <a:pt x="327470" y="1041845"/>
                    </a:lnTo>
                    <a:lnTo>
                      <a:pt x="327470" y="1012031"/>
                    </a:lnTo>
                    <a:lnTo>
                      <a:pt x="238125" y="1012031"/>
                    </a:lnTo>
                    <a:lnTo>
                      <a:pt x="238125" y="386905"/>
                    </a:lnTo>
                    <a:lnTo>
                      <a:pt x="267843" y="386905"/>
                    </a:lnTo>
                    <a:lnTo>
                      <a:pt x="267843" y="357188"/>
                    </a:lnTo>
                    <a:lnTo>
                      <a:pt x="267843" y="327470"/>
                    </a:lnTo>
                    <a:lnTo>
                      <a:pt x="267843" y="297656"/>
                    </a:lnTo>
                    <a:lnTo>
                      <a:pt x="297656" y="297656"/>
                    </a:lnTo>
                    <a:lnTo>
                      <a:pt x="297656" y="238125"/>
                    </a:lnTo>
                    <a:lnTo>
                      <a:pt x="357188" y="238125"/>
                    </a:lnTo>
                    <a:lnTo>
                      <a:pt x="357188" y="208407"/>
                    </a:lnTo>
                    <a:lnTo>
                      <a:pt x="416719" y="208407"/>
                    </a:lnTo>
                    <a:lnTo>
                      <a:pt x="446532" y="208407"/>
                    </a:lnTo>
                    <a:lnTo>
                      <a:pt x="446532" y="178594"/>
                    </a:lnTo>
                    <a:lnTo>
                      <a:pt x="416719" y="178594"/>
                    </a:lnTo>
                    <a:lnTo>
                      <a:pt x="357188" y="178594"/>
                    </a:lnTo>
                    <a:lnTo>
                      <a:pt x="357188" y="148780"/>
                    </a:lnTo>
                    <a:lnTo>
                      <a:pt x="297656" y="148780"/>
                    </a:lnTo>
                    <a:lnTo>
                      <a:pt x="297656" y="89345"/>
                    </a:lnTo>
                    <a:lnTo>
                      <a:pt x="267843" y="89345"/>
                    </a:lnTo>
                    <a:lnTo>
                      <a:pt x="267843" y="29718"/>
                    </a:lnTo>
                    <a:lnTo>
                      <a:pt x="267843" y="0"/>
                    </a:lnTo>
                    <a:lnTo>
                      <a:pt x="238125" y="0"/>
                    </a:lnTo>
                    <a:lnTo>
                      <a:pt x="238125" y="29718"/>
                    </a:lnTo>
                    <a:lnTo>
                      <a:pt x="238125" y="89345"/>
                    </a:lnTo>
                    <a:lnTo>
                      <a:pt x="208407" y="89345"/>
                    </a:lnTo>
                    <a:lnTo>
                      <a:pt x="208407" y="148780"/>
                    </a:lnTo>
                    <a:lnTo>
                      <a:pt x="148781" y="148780"/>
                    </a:lnTo>
                    <a:lnTo>
                      <a:pt x="148781" y="178594"/>
                    </a:lnTo>
                    <a:lnTo>
                      <a:pt x="89344" y="178594"/>
                    </a:lnTo>
                    <a:lnTo>
                      <a:pt x="59531" y="178594"/>
                    </a:lnTo>
                    <a:lnTo>
                      <a:pt x="59531" y="208407"/>
                    </a:lnTo>
                    <a:lnTo>
                      <a:pt x="89344" y="208407"/>
                    </a:lnTo>
                    <a:lnTo>
                      <a:pt x="148781" y="208407"/>
                    </a:lnTo>
                    <a:lnTo>
                      <a:pt x="148781" y="238125"/>
                    </a:lnTo>
                    <a:lnTo>
                      <a:pt x="148781" y="297656"/>
                    </a:lnTo>
                    <a:lnTo>
                      <a:pt x="119063" y="297656"/>
                    </a:lnTo>
                    <a:lnTo>
                      <a:pt x="119063" y="1012031"/>
                    </a:lnTo>
                    <a:lnTo>
                      <a:pt x="29718" y="1012031"/>
                    </a:lnTo>
                    <a:lnTo>
                      <a:pt x="29718" y="1041845"/>
                    </a:lnTo>
                    <a:lnTo>
                      <a:pt x="0" y="1041845"/>
                    </a:lnTo>
                    <a:lnTo>
                      <a:pt x="0" y="1101281"/>
                    </a:lnTo>
                    <a:lnTo>
                      <a:pt x="29718" y="1101281"/>
                    </a:lnTo>
                    <a:lnTo>
                      <a:pt x="29718" y="1160907"/>
                    </a:lnTo>
                    <a:lnTo>
                      <a:pt x="59531" y="1160907"/>
                    </a:lnTo>
                    <a:lnTo>
                      <a:pt x="59531" y="1190625"/>
                    </a:lnTo>
                    <a:lnTo>
                      <a:pt x="119063" y="1190625"/>
                    </a:lnTo>
                    <a:lnTo>
                      <a:pt x="119063" y="1637157"/>
                    </a:lnTo>
                    <a:lnTo>
                      <a:pt x="148781" y="1637157"/>
                    </a:lnTo>
                    <a:lnTo>
                      <a:pt x="148781" y="1666875"/>
                    </a:lnTo>
                    <a:lnTo>
                      <a:pt x="208407" y="1666875"/>
                    </a:lnTo>
                    <a:lnTo>
                      <a:pt x="208407" y="1637157"/>
                    </a:lnTo>
                    <a:lnTo>
                      <a:pt x="238125" y="1637157"/>
                    </a:lnTo>
                    <a:lnTo>
                      <a:pt x="238125" y="1190625"/>
                    </a:lnTo>
                    <a:lnTo>
                      <a:pt x="297656" y="1190625"/>
                    </a:lnTo>
                    <a:lnTo>
                      <a:pt x="297656" y="1160907"/>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5" name="Google Shape;3825;p54"/>
              <p:cNvSpPr/>
              <p:nvPr/>
            </p:nvSpPr>
            <p:spPr>
              <a:xfrm>
                <a:off x="5797105" y="4708969"/>
                <a:ext cx="148875" cy="148780"/>
              </a:xfrm>
              <a:custGeom>
                <a:rect b="b" l="l" r="r" t="t"/>
                <a:pathLst>
                  <a:path extrusionOk="0" h="148780" w="148875">
                    <a:moveTo>
                      <a:pt x="89345" y="59436"/>
                    </a:moveTo>
                    <a:lnTo>
                      <a:pt x="89345" y="29718"/>
                    </a:lnTo>
                    <a:lnTo>
                      <a:pt x="89345" y="0"/>
                    </a:lnTo>
                    <a:lnTo>
                      <a:pt x="59627" y="0"/>
                    </a:lnTo>
                    <a:lnTo>
                      <a:pt x="59627" y="29718"/>
                    </a:lnTo>
                    <a:lnTo>
                      <a:pt x="59627" y="59436"/>
                    </a:lnTo>
                    <a:lnTo>
                      <a:pt x="29813" y="59436"/>
                    </a:lnTo>
                    <a:lnTo>
                      <a:pt x="0" y="59436"/>
                    </a:lnTo>
                    <a:lnTo>
                      <a:pt x="0" y="89249"/>
                    </a:lnTo>
                    <a:lnTo>
                      <a:pt x="29813" y="89249"/>
                    </a:lnTo>
                    <a:lnTo>
                      <a:pt x="59627" y="89249"/>
                    </a:lnTo>
                    <a:lnTo>
                      <a:pt x="59627" y="119063"/>
                    </a:lnTo>
                    <a:lnTo>
                      <a:pt x="59627" y="148780"/>
                    </a:lnTo>
                    <a:lnTo>
                      <a:pt x="89345" y="148780"/>
                    </a:lnTo>
                    <a:lnTo>
                      <a:pt x="89345" y="119063"/>
                    </a:lnTo>
                    <a:lnTo>
                      <a:pt x="89345" y="89249"/>
                    </a:lnTo>
                    <a:lnTo>
                      <a:pt x="119063" y="89249"/>
                    </a:lnTo>
                    <a:lnTo>
                      <a:pt x="148876" y="89249"/>
                    </a:lnTo>
                    <a:lnTo>
                      <a:pt x="148876" y="59436"/>
                    </a:lnTo>
                    <a:lnTo>
                      <a:pt x="119063" y="59436"/>
                    </a:lnTo>
                    <a:lnTo>
                      <a:pt x="89345" y="59436"/>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6" name="Google Shape;3826;p54"/>
              <p:cNvSpPr/>
              <p:nvPr/>
            </p:nvSpPr>
            <p:spPr>
              <a:xfrm>
                <a:off x="5201792" y="4976812"/>
                <a:ext cx="148875" cy="148780"/>
              </a:xfrm>
              <a:custGeom>
                <a:rect b="b" l="l" r="r" t="t"/>
                <a:pathLst>
                  <a:path extrusionOk="0" h="148780" w="148875">
                    <a:moveTo>
                      <a:pt x="89345" y="59531"/>
                    </a:moveTo>
                    <a:lnTo>
                      <a:pt x="89345" y="29718"/>
                    </a:lnTo>
                    <a:lnTo>
                      <a:pt x="89345" y="0"/>
                    </a:lnTo>
                    <a:lnTo>
                      <a:pt x="59627" y="0"/>
                    </a:lnTo>
                    <a:lnTo>
                      <a:pt x="59627" y="29718"/>
                    </a:lnTo>
                    <a:lnTo>
                      <a:pt x="59627" y="59531"/>
                    </a:lnTo>
                    <a:lnTo>
                      <a:pt x="29813" y="59531"/>
                    </a:lnTo>
                    <a:lnTo>
                      <a:pt x="0" y="59531"/>
                    </a:lnTo>
                    <a:lnTo>
                      <a:pt x="0" y="89345"/>
                    </a:lnTo>
                    <a:lnTo>
                      <a:pt x="29813" y="89345"/>
                    </a:lnTo>
                    <a:lnTo>
                      <a:pt x="59627" y="89345"/>
                    </a:lnTo>
                    <a:lnTo>
                      <a:pt x="59627" y="119063"/>
                    </a:lnTo>
                    <a:lnTo>
                      <a:pt x="59627" y="148780"/>
                    </a:lnTo>
                    <a:lnTo>
                      <a:pt x="89345" y="148780"/>
                    </a:lnTo>
                    <a:lnTo>
                      <a:pt x="89345" y="119063"/>
                    </a:lnTo>
                    <a:lnTo>
                      <a:pt x="89345" y="89345"/>
                    </a:lnTo>
                    <a:lnTo>
                      <a:pt x="119063" y="89345"/>
                    </a:lnTo>
                    <a:lnTo>
                      <a:pt x="148876" y="89345"/>
                    </a:lnTo>
                    <a:lnTo>
                      <a:pt x="148876" y="59531"/>
                    </a:lnTo>
                    <a:lnTo>
                      <a:pt x="119063" y="59531"/>
                    </a:lnTo>
                    <a:lnTo>
                      <a:pt x="89345"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7" name="Google Shape;3827;p54"/>
              <p:cNvSpPr/>
              <p:nvPr/>
            </p:nvSpPr>
            <p:spPr>
              <a:xfrm>
                <a:off x="4874418" y="3786187"/>
                <a:ext cx="148875" cy="148780"/>
              </a:xfrm>
              <a:custGeom>
                <a:rect b="b" l="l" r="r" t="t"/>
                <a:pathLst>
                  <a:path extrusionOk="0" h="148780" w="148875">
                    <a:moveTo>
                      <a:pt x="59531" y="148780"/>
                    </a:moveTo>
                    <a:lnTo>
                      <a:pt x="89249" y="148780"/>
                    </a:lnTo>
                    <a:lnTo>
                      <a:pt x="89249" y="119063"/>
                    </a:lnTo>
                    <a:lnTo>
                      <a:pt x="89249" y="89345"/>
                    </a:lnTo>
                    <a:lnTo>
                      <a:pt x="119063" y="89345"/>
                    </a:lnTo>
                    <a:lnTo>
                      <a:pt x="148876" y="89345"/>
                    </a:lnTo>
                    <a:lnTo>
                      <a:pt x="148876" y="59531"/>
                    </a:lnTo>
                    <a:lnTo>
                      <a:pt x="119063" y="59531"/>
                    </a:lnTo>
                    <a:lnTo>
                      <a:pt x="89249" y="59531"/>
                    </a:lnTo>
                    <a:lnTo>
                      <a:pt x="89249" y="29718"/>
                    </a:lnTo>
                    <a:lnTo>
                      <a:pt x="89249" y="0"/>
                    </a:lnTo>
                    <a:lnTo>
                      <a:pt x="59531" y="0"/>
                    </a:lnTo>
                    <a:lnTo>
                      <a:pt x="59531" y="29718"/>
                    </a:lnTo>
                    <a:lnTo>
                      <a:pt x="59531" y="59531"/>
                    </a:lnTo>
                    <a:lnTo>
                      <a:pt x="29813" y="59531"/>
                    </a:lnTo>
                    <a:lnTo>
                      <a:pt x="0" y="59531"/>
                    </a:lnTo>
                    <a:lnTo>
                      <a:pt x="0" y="89345"/>
                    </a:lnTo>
                    <a:lnTo>
                      <a:pt x="29813" y="89345"/>
                    </a:lnTo>
                    <a:lnTo>
                      <a:pt x="59531" y="89345"/>
                    </a:lnTo>
                    <a:lnTo>
                      <a:pt x="59531" y="119063"/>
                    </a:lnTo>
                    <a:lnTo>
                      <a:pt x="59531" y="148780"/>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8" name="Google Shape;3828;p54"/>
              <p:cNvSpPr/>
              <p:nvPr/>
            </p:nvSpPr>
            <p:spPr>
              <a:xfrm>
                <a:off x="4338637" y="4054029"/>
                <a:ext cx="148780" cy="148875"/>
              </a:xfrm>
              <a:custGeom>
                <a:rect b="b" l="l" r="r" t="t"/>
                <a:pathLst>
                  <a:path extrusionOk="0" h="148875" w="148780">
                    <a:moveTo>
                      <a:pt x="59531" y="29813"/>
                    </a:moveTo>
                    <a:lnTo>
                      <a:pt x="59531" y="59627"/>
                    </a:lnTo>
                    <a:lnTo>
                      <a:pt x="29718" y="59627"/>
                    </a:lnTo>
                    <a:lnTo>
                      <a:pt x="0" y="59627"/>
                    </a:lnTo>
                    <a:lnTo>
                      <a:pt x="0" y="89345"/>
                    </a:lnTo>
                    <a:lnTo>
                      <a:pt x="29718" y="89345"/>
                    </a:lnTo>
                    <a:lnTo>
                      <a:pt x="59531" y="89345"/>
                    </a:lnTo>
                    <a:lnTo>
                      <a:pt x="59531" y="119063"/>
                    </a:lnTo>
                    <a:lnTo>
                      <a:pt x="59531" y="148876"/>
                    </a:lnTo>
                    <a:lnTo>
                      <a:pt x="89345" y="148876"/>
                    </a:lnTo>
                    <a:lnTo>
                      <a:pt x="89345" y="119063"/>
                    </a:lnTo>
                    <a:lnTo>
                      <a:pt x="89345" y="89345"/>
                    </a:lnTo>
                    <a:lnTo>
                      <a:pt x="119063" y="89345"/>
                    </a:lnTo>
                    <a:lnTo>
                      <a:pt x="148780" y="89345"/>
                    </a:lnTo>
                    <a:lnTo>
                      <a:pt x="148780" y="59627"/>
                    </a:lnTo>
                    <a:lnTo>
                      <a:pt x="119063" y="59627"/>
                    </a:lnTo>
                    <a:lnTo>
                      <a:pt x="89345" y="59627"/>
                    </a:lnTo>
                    <a:lnTo>
                      <a:pt x="89345" y="29813"/>
                    </a:lnTo>
                    <a:lnTo>
                      <a:pt x="89345" y="0"/>
                    </a:lnTo>
                    <a:lnTo>
                      <a:pt x="59531" y="0"/>
                    </a:lnTo>
                    <a:lnTo>
                      <a:pt x="59531" y="29813"/>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9" name="Google Shape;3829;p54"/>
              <p:cNvSpPr/>
              <p:nvPr/>
            </p:nvSpPr>
            <p:spPr>
              <a:xfrm>
                <a:off x="5291137" y="3518344"/>
                <a:ext cx="505967" cy="1279874"/>
              </a:xfrm>
              <a:custGeom>
                <a:rect b="b" l="l" r="r" t="t"/>
                <a:pathLst>
                  <a:path extrusionOk="0" h="1279874" w="505967">
                    <a:moveTo>
                      <a:pt x="446532" y="1160812"/>
                    </a:moveTo>
                    <a:lnTo>
                      <a:pt x="446532" y="1130998"/>
                    </a:lnTo>
                    <a:lnTo>
                      <a:pt x="446532" y="1011936"/>
                    </a:lnTo>
                    <a:lnTo>
                      <a:pt x="476250" y="1011936"/>
                    </a:lnTo>
                    <a:lnTo>
                      <a:pt x="476250" y="803624"/>
                    </a:lnTo>
                    <a:lnTo>
                      <a:pt x="505968" y="803624"/>
                    </a:lnTo>
                    <a:lnTo>
                      <a:pt x="505968" y="625030"/>
                    </a:lnTo>
                    <a:lnTo>
                      <a:pt x="476250" y="625030"/>
                    </a:lnTo>
                    <a:lnTo>
                      <a:pt x="476250" y="535686"/>
                    </a:lnTo>
                    <a:lnTo>
                      <a:pt x="446532" y="535686"/>
                    </a:lnTo>
                    <a:lnTo>
                      <a:pt x="446532" y="416623"/>
                    </a:lnTo>
                    <a:lnTo>
                      <a:pt x="416719" y="416623"/>
                    </a:lnTo>
                    <a:lnTo>
                      <a:pt x="416719" y="357188"/>
                    </a:lnTo>
                    <a:lnTo>
                      <a:pt x="446532" y="357188"/>
                    </a:lnTo>
                    <a:lnTo>
                      <a:pt x="446532" y="267843"/>
                    </a:lnTo>
                    <a:lnTo>
                      <a:pt x="476250" y="267843"/>
                    </a:lnTo>
                    <a:lnTo>
                      <a:pt x="476250" y="178498"/>
                    </a:lnTo>
                    <a:lnTo>
                      <a:pt x="505968" y="178498"/>
                    </a:lnTo>
                    <a:lnTo>
                      <a:pt x="505968" y="89249"/>
                    </a:lnTo>
                    <a:lnTo>
                      <a:pt x="476250" y="89249"/>
                    </a:lnTo>
                    <a:lnTo>
                      <a:pt x="476250" y="59436"/>
                    </a:lnTo>
                    <a:lnTo>
                      <a:pt x="446532" y="59436"/>
                    </a:lnTo>
                    <a:lnTo>
                      <a:pt x="446532" y="29718"/>
                    </a:lnTo>
                    <a:lnTo>
                      <a:pt x="386905" y="29718"/>
                    </a:lnTo>
                    <a:lnTo>
                      <a:pt x="386905" y="0"/>
                    </a:lnTo>
                    <a:lnTo>
                      <a:pt x="327470" y="0"/>
                    </a:lnTo>
                    <a:lnTo>
                      <a:pt x="327470" y="29718"/>
                    </a:lnTo>
                    <a:lnTo>
                      <a:pt x="267843" y="29718"/>
                    </a:lnTo>
                    <a:lnTo>
                      <a:pt x="267843" y="59436"/>
                    </a:lnTo>
                    <a:lnTo>
                      <a:pt x="238125" y="59436"/>
                    </a:lnTo>
                    <a:lnTo>
                      <a:pt x="238125" y="89249"/>
                    </a:lnTo>
                    <a:lnTo>
                      <a:pt x="208407" y="89249"/>
                    </a:lnTo>
                    <a:lnTo>
                      <a:pt x="208407" y="416623"/>
                    </a:lnTo>
                    <a:lnTo>
                      <a:pt x="178594" y="416623"/>
                    </a:lnTo>
                    <a:lnTo>
                      <a:pt x="178594" y="505968"/>
                    </a:lnTo>
                    <a:lnTo>
                      <a:pt x="148780" y="505968"/>
                    </a:lnTo>
                    <a:lnTo>
                      <a:pt x="148780" y="684562"/>
                    </a:lnTo>
                    <a:lnTo>
                      <a:pt x="178594" y="684562"/>
                    </a:lnTo>
                    <a:lnTo>
                      <a:pt x="178594" y="803624"/>
                    </a:lnTo>
                    <a:lnTo>
                      <a:pt x="148780" y="803624"/>
                    </a:lnTo>
                    <a:lnTo>
                      <a:pt x="148780" y="833438"/>
                    </a:lnTo>
                    <a:lnTo>
                      <a:pt x="89345" y="833438"/>
                    </a:lnTo>
                    <a:lnTo>
                      <a:pt x="89345" y="863155"/>
                    </a:lnTo>
                    <a:lnTo>
                      <a:pt x="59531" y="863155"/>
                    </a:lnTo>
                    <a:lnTo>
                      <a:pt x="59531" y="892873"/>
                    </a:lnTo>
                    <a:lnTo>
                      <a:pt x="29718" y="892873"/>
                    </a:lnTo>
                    <a:lnTo>
                      <a:pt x="29718" y="922687"/>
                    </a:lnTo>
                    <a:lnTo>
                      <a:pt x="0" y="922687"/>
                    </a:lnTo>
                    <a:lnTo>
                      <a:pt x="0" y="952500"/>
                    </a:lnTo>
                    <a:lnTo>
                      <a:pt x="29718" y="952500"/>
                    </a:lnTo>
                    <a:lnTo>
                      <a:pt x="29718" y="982218"/>
                    </a:lnTo>
                    <a:lnTo>
                      <a:pt x="89345" y="982218"/>
                    </a:lnTo>
                    <a:lnTo>
                      <a:pt x="89345" y="952500"/>
                    </a:lnTo>
                    <a:lnTo>
                      <a:pt x="119063" y="952500"/>
                    </a:lnTo>
                    <a:lnTo>
                      <a:pt x="119063" y="922687"/>
                    </a:lnTo>
                    <a:lnTo>
                      <a:pt x="178594" y="922687"/>
                    </a:lnTo>
                    <a:lnTo>
                      <a:pt x="178594" y="952500"/>
                    </a:lnTo>
                    <a:lnTo>
                      <a:pt x="148780" y="952500"/>
                    </a:lnTo>
                    <a:lnTo>
                      <a:pt x="148780" y="982218"/>
                    </a:lnTo>
                    <a:lnTo>
                      <a:pt x="119063" y="982218"/>
                    </a:lnTo>
                    <a:lnTo>
                      <a:pt x="119063" y="1011936"/>
                    </a:lnTo>
                    <a:lnTo>
                      <a:pt x="89345" y="1011936"/>
                    </a:lnTo>
                    <a:lnTo>
                      <a:pt x="89345" y="1041749"/>
                    </a:lnTo>
                    <a:lnTo>
                      <a:pt x="59531" y="1041749"/>
                    </a:lnTo>
                    <a:lnTo>
                      <a:pt x="59531" y="1101281"/>
                    </a:lnTo>
                    <a:lnTo>
                      <a:pt x="89345" y="1101281"/>
                    </a:lnTo>
                    <a:lnTo>
                      <a:pt x="89345" y="1130998"/>
                    </a:lnTo>
                    <a:lnTo>
                      <a:pt x="119063" y="1130998"/>
                    </a:lnTo>
                    <a:lnTo>
                      <a:pt x="119063" y="1101281"/>
                    </a:lnTo>
                    <a:lnTo>
                      <a:pt x="148780" y="1101281"/>
                    </a:lnTo>
                    <a:lnTo>
                      <a:pt x="148780" y="1071563"/>
                    </a:lnTo>
                    <a:lnTo>
                      <a:pt x="178594" y="1071563"/>
                    </a:lnTo>
                    <a:lnTo>
                      <a:pt x="178594" y="1041749"/>
                    </a:lnTo>
                    <a:lnTo>
                      <a:pt x="208407" y="1041749"/>
                    </a:lnTo>
                    <a:lnTo>
                      <a:pt x="208407" y="1011936"/>
                    </a:lnTo>
                    <a:lnTo>
                      <a:pt x="238125" y="1011936"/>
                    </a:lnTo>
                    <a:lnTo>
                      <a:pt x="238125" y="982218"/>
                    </a:lnTo>
                    <a:lnTo>
                      <a:pt x="267843" y="982218"/>
                    </a:lnTo>
                    <a:lnTo>
                      <a:pt x="267843" y="1011936"/>
                    </a:lnTo>
                    <a:lnTo>
                      <a:pt x="238125" y="1011936"/>
                    </a:lnTo>
                    <a:lnTo>
                      <a:pt x="238125" y="1041749"/>
                    </a:lnTo>
                    <a:lnTo>
                      <a:pt x="208407" y="1041749"/>
                    </a:lnTo>
                    <a:lnTo>
                      <a:pt x="208407" y="1071563"/>
                    </a:lnTo>
                    <a:lnTo>
                      <a:pt x="178594" y="1071563"/>
                    </a:lnTo>
                    <a:lnTo>
                      <a:pt x="178594" y="1101281"/>
                    </a:lnTo>
                    <a:lnTo>
                      <a:pt x="148780" y="1101281"/>
                    </a:lnTo>
                    <a:lnTo>
                      <a:pt x="148780" y="1130998"/>
                    </a:lnTo>
                    <a:lnTo>
                      <a:pt x="119063" y="1130998"/>
                    </a:lnTo>
                    <a:lnTo>
                      <a:pt x="119063" y="1190625"/>
                    </a:lnTo>
                    <a:lnTo>
                      <a:pt x="148780" y="1190625"/>
                    </a:lnTo>
                    <a:lnTo>
                      <a:pt x="148780" y="1220343"/>
                    </a:lnTo>
                    <a:lnTo>
                      <a:pt x="178594" y="1220343"/>
                    </a:lnTo>
                    <a:lnTo>
                      <a:pt x="178594" y="1190625"/>
                    </a:lnTo>
                    <a:lnTo>
                      <a:pt x="208407" y="1190625"/>
                    </a:lnTo>
                    <a:lnTo>
                      <a:pt x="208407" y="1160812"/>
                    </a:lnTo>
                    <a:lnTo>
                      <a:pt x="238125" y="1160812"/>
                    </a:lnTo>
                    <a:lnTo>
                      <a:pt x="238125" y="1130998"/>
                    </a:lnTo>
                    <a:lnTo>
                      <a:pt x="267843" y="1130998"/>
                    </a:lnTo>
                    <a:lnTo>
                      <a:pt x="267843" y="1101281"/>
                    </a:lnTo>
                    <a:lnTo>
                      <a:pt x="297656" y="1101281"/>
                    </a:lnTo>
                    <a:lnTo>
                      <a:pt x="297656" y="1220343"/>
                    </a:lnTo>
                    <a:lnTo>
                      <a:pt x="327470" y="1220343"/>
                    </a:lnTo>
                    <a:lnTo>
                      <a:pt x="327470" y="1250061"/>
                    </a:lnTo>
                    <a:lnTo>
                      <a:pt x="357188" y="1250061"/>
                    </a:lnTo>
                    <a:lnTo>
                      <a:pt x="357188" y="1279874"/>
                    </a:lnTo>
                    <a:lnTo>
                      <a:pt x="386905" y="1279874"/>
                    </a:lnTo>
                    <a:lnTo>
                      <a:pt x="386905" y="1250061"/>
                    </a:lnTo>
                    <a:lnTo>
                      <a:pt x="416719" y="1250061"/>
                    </a:lnTo>
                    <a:lnTo>
                      <a:pt x="416719" y="1160812"/>
                    </a:lnTo>
                    <a:lnTo>
                      <a:pt x="446532" y="1160812"/>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0" name="Google Shape;3830;p54"/>
              <p:cNvSpPr/>
              <p:nvPr/>
            </p:nvSpPr>
            <p:spPr>
              <a:xfrm>
                <a:off x="5737669" y="4679155"/>
                <a:ext cx="29718" cy="89344"/>
              </a:xfrm>
              <a:custGeom>
                <a:rect b="b" l="l" r="r" t="t"/>
                <a:pathLst>
                  <a:path extrusionOk="0" h="89344" w="29718">
                    <a:moveTo>
                      <a:pt x="0" y="0"/>
                    </a:moveTo>
                    <a:lnTo>
                      <a:pt x="29718" y="0"/>
                    </a:lnTo>
                    <a:lnTo>
                      <a:pt x="29718" y="89345"/>
                    </a:lnTo>
                    <a:lnTo>
                      <a:pt x="0" y="8934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1" name="Google Shape;3831;p54"/>
              <p:cNvSpPr/>
              <p:nvPr/>
            </p:nvSpPr>
            <p:spPr>
              <a:xfrm>
                <a:off x="5678043" y="4828031"/>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2" name="Google Shape;3832;p54"/>
              <p:cNvSpPr/>
              <p:nvPr/>
            </p:nvSpPr>
            <p:spPr>
              <a:xfrm>
                <a:off x="5707856" y="4768405"/>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3" name="Google Shape;3833;p54"/>
              <p:cNvSpPr/>
              <p:nvPr/>
            </p:nvSpPr>
            <p:spPr>
              <a:xfrm>
                <a:off x="5678042" y="4857749"/>
                <a:ext cx="267938" cy="148780"/>
              </a:xfrm>
              <a:custGeom>
                <a:rect b="b" l="l" r="r" t="t"/>
                <a:pathLst>
                  <a:path extrusionOk="0" h="148780" w="267938">
                    <a:moveTo>
                      <a:pt x="89345" y="29718"/>
                    </a:moveTo>
                    <a:lnTo>
                      <a:pt x="29813" y="29718"/>
                    </a:lnTo>
                    <a:lnTo>
                      <a:pt x="29813" y="59531"/>
                    </a:lnTo>
                    <a:lnTo>
                      <a:pt x="0" y="59531"/>
                    </a:lnTo>
                    <a:lnTo>
                      <a:pt x="0" y="89345"/>
                    </a:lnTo>
                    <a:lnTo>
                      <a:pt x="29813" y="89345"/>
                    </a:lnTo>
                    <a:lnTo>
                      <a:pt x="29813" y="119063"/>
                    </a:lnTo>
                    <a:lnTo>
                      <a:pt x="89345" y="119063"/>
                    </a:lnTo>
                    <a:lnTo>
                      <a:pt x="89345" y="148780"/>
                    </a:lnTo>
                    <a:lnTo>
                      <a:pt x="178689" y="148780"/>
                    </a:lnTo>
                    <a:lnTo>
                      <a:pt x="178689" y="119063"/>
                    </a:lnTo>
                    <a:lnTo>
                      <a:pt x="238125" y="119063"/>
                    </a:lnTo>
                    <a:lnTo>
                      <a:pt x="238125" y="89345"/>
                    </a:lnTo>
                    <a:lnTo>
                      <a:pt x="267938" y="89345"/>
                    </a:lnTo>
                    <a:lnTo>
                      <a:pt x="267938" y="59531"/>
                    </a:lnTo>
                    <a:lnTo>
                      <a:pt x="238125" y="59531"/>
                    </a:lnTo>
                    <a:lnTo>
                      <a:pt x="238125" y="29718"/>
                    </a:lnTo>
                    <a:lnTo>
                      <a:pt x="178689" y="29718"/>
                    </a:lnTo>
                    <a:lnTo>
                      <a:pt x="178689" y="0"/>
                    </a:lnTo>
                    <a:lnTo>
                      <a:pt x="89345" y="0"/>
                    </a:lnTo>
                    <a:lnTo>
                      <a:pt x="89345"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4" name="Google Shape;3834;p54"/>
              <p:cNvSpPr/>
              <p:nvPr/>
            </p:nvSpPr>
            <p:spPr>
              <a:xfrm>
                <a:off x="5350668" y="4828031"/>
                <a:ext cx="267938" cy="148780"/>
              </a:xfrm>
              <a:custGeom>
                <a:rect b="b" l="l" r="r" t="t"/>
                <a:pathLst>
                  <a:path extrusionOk="0" h="148780" w="267938">
                    <a:moveTo>
                      <a:pt x="238125" y="59436"/>
                    </a:moveTo>
                    <a:lnTo>
                      <a:pt x="238125" y="29718"/>
                    </a:lnTo>
                    <a:lnTo>
                      <a:pt x="178594" y="29718"/>
                    </a:lnTo>
                    <a:lnTo>
                      <a:pt x="178594" y="0"/>
                    </a:lnTo>
                    <a:lnTo>
                      <a:pt x="89249" y="0"/>
                    </a:lnTo>
                    <a:lnTo>
                      <a:pt x="89249" y="29718"/>
                    </a:lnTo>
                    <a:lnTo>
                      <a:pt x="29813" y="29718"/>
                    </a:lnTo>
                    <a:lnTo>
                      <a:pt x="29813" y="59436"/>
                    </a:lnTo>
                    <a:lnTo>
                      <a:pt x="0" y="59436"/>
                    </a:lnTo>
                    <a:lnTo>
                      <a:pt x="0" y="89249"/>
                    </a:lnTo>
                    <a:lnTo>
                      <a:pt x="29813" y="89249"/>
                    </a:lnTo>
                    <a:lnTo>
                      <a:pt x="29813" y="119063"/>
                    </a:lnTo>
                    <a:lnTo>
                      <a:pt x="89249" y="119063"/>
                    </a:lnTo>
                    <a:lnTo>
                      <a:pt x="89249" y="148780"/>
                    </a:lnTo>
                    <a:lnTo>
                      <a:pt x="178594" y="148780"/>
                    </a:lnTo>
                    <a:lnTo>
                      <a:pt x="178594" y="119063"/>
                    </a:lnTo>
                    <a:lnTo>
                      <a:pt x="238125" y="119063"/>
                    </a:lnTo>
                    <a:lnTo>
                      <a:pt x="238125" y="89249"/>
                    </a:lnTo>
                    <a:lnTo>
                      <a:pt x="267938" y="89249"/>
                    </a:lnTo>
                    <a:lnTo>
                      <a:pt x="267938" y="59436"/>
                    </a:lnTo>
                    <a:lnTo>
                      <a:pt x="238125" y="59436"/>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5" name="Google Shape;3835;p54"/>
              <p:cNvSpPr/>
              <p:nvPr/>
            </p:nvSpPr>
            <p:spPr>
              <a:xfrm>
                <a:off x="5648325" y="4857749"/>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6" name="Google Shape;3836;p54"/>
              <p:cNvSpPr/>
              <p:nvPr/>
            </p:nvSpPr>
            <p:spPr>
              <a:xfrm>
                <a:off x="5618607" y="4917280"/>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accent5"/>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7" name="Google Shape;3837;p54"/>
              <p:cNvSpPr/>
              <p:nvPr/>
            </p:nvSpPr>
            <p:spPr>
              <a:xfrm>
                <a:off x="5439917" y="4976812"/>
                <a:ext cx="387000" cy="238125"/>
              </a:xfrm>
              <a:custGeom>
                <a:rect b="b" l="l" r="r" t="t"/>
                <a:pathLst>
                  <a:path extrusionOk="0" h="238125" w="387000">
                    <a:moveTo>
                      <a:pt x="178689" y="29718"/>
                    </a:moveTo>
                    <a:lnTo>
                      <a:pt x="178689" y="0"/>
                    </a:lnTo>
                    <a:lnTo>
                      <a:pt x="148876" y="0"/>
                    </a:lnTo>
                    <a:lnTo>
                      <a:pt x="148876" y="29718"/>
                    </a:lnTo>
                    <a:lnTo>
                      <a:pt x="119063" y="29718"/>
                    </a:lnTo>
                    <a:lnTo>
                      <a:pt x="119063" y="59531"/>
                    </a:lnTo>
                    <a:lnTo>
                      <a:pt x="59627" y="59531"/>
                    </a:lnTo>
                    <a:lnTo>
                      <a:pt x="59627" y="89345"/>
                    </a:lnTo>
                    <a:lnTo>
                      <a:pt x="29813" y="89345"/>
                    </a:lnTo>
                    <a:lnTo>
                      <a:pt x="29813" y="119063"/>
                    </a:lnTo>
                    <a:lnTo>
                      <a:pt x="0" y="119063"/>
                    </a:lnTo>
                    <a:lnTo>
                      <a:pt x="0" y="178594"/>
                    </a:lnTo>
                    <a:lnTo>
                      <a:pt x="29813" y="178594"/>
                    </a:lnTo>
                    <a:lnTo>
                      <a:pt x="29813" y="208407"/>
                    </a:lnTo>
                    <a:lnTo>
                      <a:pt x="59627" y="208407"/>
                    </a:lnTo>
                    <a:lnTo>
                      <a:pt x="59627" y="238125"/>
                    </a:lnTo>
                    <a:lnTo>
                      <a:pt x="119063" y="238125"/>
                    </a:lnTo>
                    <a:lnTo>
                      <a:pt x="119063" y="208407"/>
                    </a:lnTo>
                    <a:lnTo>
                      <a:pt x="148876" y="208407"/>
                    </a:lnTo>
                    <a:lnTo>
                      <a:pt x="148876" y="178594"/>
                    </a:lnTo>
                    <a:lnTo>
                      <a:pt x="178689" y="178594"/>
                    </a:lnTo>
                    <a:lnTo>
                      <a:pt x="178689" y="89345"/>
                    </a:lnTo>
                    <a:lnTo>
                      <a:pt x="208407" y="89345"/>
                    </a:lnTo>
                    <a:lnTo>
                      <a:pt x="208407" y="178594"/>
                    </a:lnTo>
                    <a:lnTo>
                      <a:pt x="238125" y="178594"/>
                    </a:lnTo>
                    <a:lnTo>
                      <a:pt x="238125" y="208407"/>
                    </a:lnTo>
                    <a:lnTo>
                      <a:pt x="267938" y="208407"/>
                    </a:lnTo>
                    <a:lnTo>
                      <a:pt x="267938" y="238125"/>
                    </a:lnTo>
                    <a:lnTo>
                      <a:pt x="327470" y="238125"/>
                    </a:lnTo>
                    <a:lnTo>
                      <a:pt x="327470" y="208407"/>
                    </a:lnTo>
                    <a:lnTo>
                      <a:pt x="357188" y="208407"/>
                    </a:lnTo>
                    <a:lnTo>
                      <a:pt x="357188" y="178594"/>
                    </a:lnTo>
                    <a:lnTo>
                      <a:pt x="387001" y="178594"/>
                    </a:lnTo>
                    <a:lnTo>
                      <a:pt x="387001" y="119063"/>
                    </a:lnTo>
                    <a:lnTo>
                      <a:pt x="357188" y="119063"/>
                    </a:lnTo>
                    <a:lnTo>
                      <a:pt x="357188" y="89345"/>
                    </a:lnTo>
                    <a:lnTo>
                      <a:pt x="327470" y="89345"/>
                    </a:lnTo>
                    <a:lnTo>
                      <a:pt x="327470" y="59531"/>
                    </a:lnTo>
                    <a:lnTo>
                      <a:pt x="267938" y="59531"/>
                    </a:lnTo>
                    <a:lnTo>
                      <a:pt x="267938" y="29718"/>
                    </a:lnTo>
                    <a:lnTo>
                      <a:pt x="238125" y="29718"/>
                    </a:lnTo>
                    <a:lnTo>
                      <a:pt x="238125" y="0"/>
                    </a:lnTo>
                    <a:lnTo>
                      <a:pt x="208407" y="0"/>
                    </a:lnTo>
                    <a:lnTo>
                      <a:pt x="208407" y="29718"/>
                    </a:lnTo>
                    <a:lnTo>
                      <a:pt x="178689"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38" name="Google Shape;3838;p54"/>
            <p:cNvGrpSpPr/>
            <p:nvPr/>
          </p:nvGrpSpPr>
          <p:grpSpPr>
            <a:xfrm>
              <a:off x="4338637" y="3518344"/>
              <a:ext cx="1607249" cy="1875091"/>
              <a:chOff x="4338637" y="3518344"/>
              <a:chExt cx="1607249" cy="1875091"/>
            </a:xfrm>
          </p:grpSpPr>
          <p:grpSp>
            <p:nvGrpSpPr>
              <p:cNvPr id="3839" name="Google Shape;3839;p54"/>
              <p:cNvGrpSpPr/>
              <p:nvPr/>
            </p:nvGrpSpPr>
            <p:grpSpPr>
              <a:xfrm>
                <a:off x="4338637" y="3696842"/>
                <a:ext cx="654749" cy="1696593"/>
                <a:chOff x="4338637" y="3696842"/>
                <a:chExt cx="654749" cy="1696593"/>
              </a:xfrm>
            </p:grpSpPr>
            <p:grpSp>
              <p:nvGrpSpPr>
                <p:cNvPr id="3840" name="Google Shape;3840;p54"/>
                <p:cNvGrpSpPr/>
                <p:nvPr/>
              </p:nvGrpSpPr>
              <p:grpSpPr>
                <a:xfrm>
                  <a:off x="4487418" y="4113656"/>
                  <a:ext cx="505968" cy="1279779"/>
                  <a:chOff x="4487418" y="4113656"/>
                  <a:chExt cx="505968" cy="1279779"/>
                </a:xfrm>
              </p:grpSpPr>
              <p:sp>
                <p:nvSpPr>
                  <p:cNvPr id="3841" name="Google Shape;3841;p54"/>
                  <p:cNvSpPr/>
                  <p:nvPr/>
                </p:nvSpPr>
                <p:spPr>
                  <a:xfrm>
                    <a:off x="4606480" y="536371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2" name="Google Shape;3842;p54"/>
                  <p:cNvSpPr/>
                  <p:nvPr/>
                </p:nvSpPr>
                <p:spPr>
                  <a:xfrm>
                    <a:off x="4547044" y="533399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3" name="Google Shape;3843;p54"/>
                  <p:cNvSpPr/>
                  <p:nvPr/>
                </p:nvSpPr>
                <p:spPr>
                  <a:xfrm>
                    <a:off x="4517231" y="5304281"/>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4" name="Google Shape;3844;p54"/>
                  <p:cNvSpPr/>
                  <p:nvPr/>
                </p:nvSpPr>
                <p:spPr>
                  <a:xfrm>
                    <a:off x="4487418" y="5214937"/>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5" name="Google Shape;3845;p54"/>
                  <p:cNvSpPr/>
                  <p:nvPr/>
                </p:nvSpPr>
                <p:spPr>
                  <a:xfrm>
                    <a:off x="4755356" y="4976812"/>
                    <a:ext cx="29718" cy="327469"/>
                  </a:xfrm>
                  <a:custGeom>
                    <a:rect b="b" l="l" r="r" t="t"/>
                    <a:pathLst>
                      <a:path extrusionOk="0" h="327469" w="29718">
                        <a:moveTo>
                          <a:pt x="0" y="0"/>
                        </a:moveTo>
                        <a:lnTo>
                          <a:pt x="29718" y="0"/>
                        </a:lnTo>
                        <a:lnTo>
                          <a:pt x="29718" y="327470"/>
                        </a:lnTo>
                        <a:lnTo>
                          <a:pt x="0" y="3274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6" name="Google Shape;3846;p54"/>
                  <p:cNvSpPr/>
                  <p:nvPr/>
                </p:nvSpPr>
                <p:spPr>
                  <a:xfrm>
                    <a:off x="4785169" y="4887467"/>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7" name="Google Shape;3847;p54"/>
                  <p:cNvSpPr/>
                  <p:nvPr/>
                </p:nvSpPr>
                <p:spPr>
                  <a:xfrm>
                    <a:off x="4814887" y="4708969"/>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8" name="Google Shape;3848;p54"/>
                  <p:cNvSpPr/>
                  <p:nvPr/>
                </p:nvSpPr>
                <p:spPr>
                  <a:xfrm>
                    <a:off x="4785169" y="4589906"/>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9" name="Google Shape;3849;p54"/>
                  <p:cNvSpPr/>
                  <p:nvPr/>
                </p:nvSpPr>
                <p:spPr>
                  <a:xfrm>
                    <a:off x="4517231" y="5125592"/>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0" name="Google Shape;3850;p54"/>
                  <p:cNvSpPr/>
                  <p:nvPr/>
                </p:nvSpPr>
                <p:spPr>
                  <a:xfrm>
                    <a:off x="4547044" y="5036343"/>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1" name="Google Shape;3851;p54"/>
                  <p:cNvSpPr/>
                  <p:nvPr/>
                </p:nvSpPr>
                <p:spPr>
                  <a:xfrm>
                    <a:off x="4666107" y="533399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2" name="Google Shape;3852;p54"/>
                  <p:cNvSpPr/>
                  <p:nvPr/>
                </p:nvSpPr>
                <p:spPr>
                  <a:xfrm>
                    <a:off x="4725543" y="53042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3" name="Google Shape;3853;p54"/>
                  <p:cNvSpPr/>
                  <p:nvPr/>
                </p:nvSpPr>
                <p:spPr>
                  <a:xfrm>
                    <a:off x="4725543" y="441121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4" name="Google Shape;3854;p54"/>
                  <p:cNvSpPr/>
                  <p:nvPr/>
                </p:nvSpPr>
                <p:spPr>
                  <a:xfrm>
                    <a:off x="4636293" y="4143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5" name="Google Shape;3855;p54"/>
                  <p:cNvSpPr/>
                  <p:nvPr/>
                </p:nvSpPr>
                <p:spPr>
                  <a:xfrm>
                    <a:off x="4606480" y="41136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6" name="Google Shape;3856;p54"/>
                  <p:cNvSpPr/>
                  <p:nvPr/>
                </p:nvSpPr>
                <p:spPr>
                  <a:xfrm>
                    <a:off x="4576762" y="414337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7" name="Google Shape;3857;p54"/>
                  <p:cNvSpPr/>
                  <p:nvPr/>
                </p:nvSpPr>
                <p:spPr>
                  <a:xfrm>
                    <a:off x="4547044" y="4262437"/>
                    <a:ext cx="29717" cy="119062"/>
                  </a:xfrm>
                  <a:custGeom>
                    <a:rect b="b" l="l" r="r" t="t"/>
                    <a:pathLst>
                      <a:path extrusionOk="0" h="119062" w="29717">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8" name="Google Shape;3858;p54"/>
                  <p:cNvSpPr/>
                  <p:nvPr/>
                </p:nvSpPr>
                <p:spPr>
                  <a:xfrm>
                    <a:off x="4517231" y="4381499"/>
                    <a:ext cx="29717" cy="208406"/>
                  </a:xfrm>
                  <a:custGeom>
                    <a:rect b="b" l="l" r="r" t="t"/>
                    <a:pathLst>
                      <a:path extrusionOk="0" h="208406" w="29717">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9" name="Google Shape;3859;p54"/>
                  <p:cNvSpPr/>
                  <p:nvPr/>
                </p:nvSpPr>
                <p:spPr>
                  <a:xfrm>
                    <a:off x="4487418" y="4589906"/>
                    <a:ext cx="29717" cy="178593"/>
                  </a:xfrm>
                  <a:custGeom>
                    <a:rect b="b" l="l" r="r" t="t"/>
                    <a:pathLst>
                      <a:path extrusionOk="0" h="178593" w="29717">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0" name="Google Shape;3860;p54"/>
                  <p:cNvSpPr/>
                  <p:nvPr/>
                </p:nvSpPr>
                <p:spPr>
                  <a:xfrm>
                    <a:off x="4517231" y="4768405"/>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1" name="Google Shape;3861;p54"/>
                  <p:cNvSpPr/>
                  <p:nvPr/>
                </p:nvSpPr>
                <p:spPr>
                  <a:xfrm>
                    <a:off x="4547044" y="4857749"/>
                    <a:ext cx="29717" cy="119062"/>
                  </a:xfrm>
                  <a:custGeom>
                    <a:rect b="b" l="l" r="r" t="t"/>
                    <a:pathLst>
                      <a:path extrusionOk="0" h="119062" w="29717">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2" name="Google Shape;3862;p54"/>
                  <p:cNvSpPr/>
                  <p:nvPr/>
                </p:nvSpPr>
                <p:spPr>
                  <a:xfrm>
                    <a:off x="4576762" y="497681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3" name="Google Shape;3863;p54"/>
                  <p:cNvSpPr/>
                  <p:nvPr/>
                </p:nvSpPr>
                <p:spPr>
                  <a:xfrm>
                    <a:off x="4695825" y="4441030"/>
                    <a:ext cx="29718" cy="208406"/>
                  </a:xfrm>
                  <a:custGeom>
                    <a:rect b="b" l="l" r="r" t="t"/>
                    <a:pathLst>
                      <a:path extrusionOk="0" h="208406" w="29718">
                        <a:moveTo>
                          <a:pt x="0" y="0"/>
                        </a:moveTo>
                        <a:lnTo>
                          <a:pt x="29718" y="0"/>
                        </a:lnTo>
                        <a:lnTo>
                          <a:pt x="29718" y="208407"/>
                        </a:lnTo>
                        <a:lnTo>
                          <a:pt x="0" y="20840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4" name="Google Shape;3864;p54"/>
                  <p:cNvSpPr/>
                  <p:nvPr/>
                </p:nvSpPr>
                <p:spPr>
                  <a:xfrm>
                    <a:off x="4666107" y="464934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5" name="Google Shape;3865;p54"/>
                  <p:cNvSpPr/>
                  <p:nvPr/>
                </p:nvSpPr>
                <p:spPr>
                  <a:xfrm>
                    <a:off x="4666107" y="4679155"/>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6" name="Google Shape;3866;p54"/>
                  <p:cNvSpPr/>
                  <p:nvPr/>
                </p:nvSpPr>
                <p:spPr>
                  <a:xfrm>
                    <a:off x="4636293" y="4530280"/>
                    <a:ext cx="29718" cy="119062"/>
                  </a:xfrm>
                  <a:custGeom>
                    <a:rect b="b" l="l" r="r" t="t"/>
                    <a:pathLst>
                      <a:path extrusionOk="0" h="119062" w="29718">
                        <a:moveTo>
                          <a:pt x="0" y="0"/>
                        </a:moveTo>
                        <a:lnTo>
                          <a:pt x="29718" y="0"/>
                        </a:lnTo>
                        <a:lnTo>
                          <a:pt x="29718" y="119062"/>
                        </a:lnTo>
                        <a:lnTo>
                          <a:pt x="0" y="11906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7" name="Google Shape;3867;p54"/>
                  <p:cNvSpPr/>
                  <p:nvPr/>
                </p:nvSpPr>
                <p:spPr>
                  <a:xfrm>
                    <a:off x="4606480" y="4411217"/>
                    <a:ext cx="29718" cy="119062"/>
                  </a:xfrm>
                  <a:custGeom>
                    <a:rect b="b" l="l" r="r" t="t"/>
                    <a:pathLst>
                      <a:path extrusionOk="0" h="119062" w="29718">
                        <a:moveTo>
                          <a:pt x="0" y="0"/>
                        </a:moveTo>
                        <a:lnTo>
                          <a:pt x="29718" y="0"/>
                        </a:lnTo>
                        <a:lnTo>
                          <a:pt x="29718" y="119062"/>
                        </a:lnTo>
                        <a:lnTo>
                          <a:pt x="0" y="1190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8" name="Google Shape;3868;p54"/>
                  <p:cNvSpPr/>
                  <p:nvPr/>
                </p:nvSpPr>
                <p:spPr>
                  <a:xfrm>
                    <a:off x="4636293" y="4292155"/>
                    <a:ext cx="29718" cy="119062"/>
                  </a:xfrm>
                  <a:custGeom>
                    <a:rect b="b" l="l" r="r" t="t"/>
                    <a:pathLst>
                      <a:path extrusionOk="0" h="119062" w="29718">
                        <a:moveTo>
                          <a:pt x="0" y="0"/>
                        </a:moveTo>
                        <a:lnTo>
                          <a:pt x="29718" y="0"/>
                        </a:lnTo>
                        <a:lnTo>
                          <a:pt x="29718" y="119062"/>
                        </a:lnTo>
                        <a:lnTo>
                          <a:pt x="0" y="11906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9" name="Google Shape;3869;p54"/>
                  <p:cNvSpPr/>
                  <p:nvPr/>
                </p:nvSpPr>
                <p:spPr>
                  <a:xfrm>
                    <a:off x="4695825" y="43814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0" name="Google Shape;3870;p54"/>
                  <p:cNvSpPr/>
                  <p:nvPr/>
                </p:nvSpPr>
                <p:spPr>
                  <a:xfrm>
                    <a:off x="4814887" y="441121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1" name="Google Shape;3871;p54"/>
                  <p:cNvSpPr/>
                  <p:nvPr/>
                </p:nvSpPr>
                <p:spPr>
                  <a:xfrm>
                    <a:off x="4785169"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2" name="Google Shape;3872;p54"/>
                  <p:cNvSpPr/>
                  <p:nvPr/>
                </p:nvSpPr>
                <p:spPr>
                  <a:xfrm>
                    <a:off x="4814887" y="4560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3" name="Google Shape;3873;p54"/>
                  <p:cNvSpPr/>
                  <p:nvPr/>
                </p:nvSpPr>
                <p:spPr>
                  <a:xfrm>
                    <a:off x="4904232"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4" name="Google Shape;3874;p54"/>
                  <p:cNvSpPr/>
                  <p:nvPr/>
                </p:nvSpPr>
                <p:spPr>
                  <a:xfrm>
                    <a:off x="4874418"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5" name="Google Shape;3875;p54"/>
                  <p:cNvSpPr/>
                  <p:nvPr/>
                </p:nvSpPr>
                <p:spPr>
                  <a:xfrm>
                    <a:off x="4814887" y="44708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6" name="Google Shape;3876;p54"/>
                  <p:cNvSpPr/>
                  <p:nvPr/>
                </p:nvSpPr>
                <p:spPr>
                  <a:xfrm>
                    <a:off x="4963668"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7" name="Google Shape;3877;p54"/>
                  <p:cNvSpPr/>
                  <p:nvPr/>
                </p:nvSpPr>
                <p:spPr>
                  <a:xfrm>
                    <a:off x="4904232" y="441121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8" name="Google Shape;3878;p54"/>
                  <p:cNvSpPr/>
                  <p:nvPr/>
                </p:nvSpPr>
                <p:spPr>
                  <a:xfrm>
                    <a:off x="4844605" y="4530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9" name="Google Shape;3879;p54"/>
                  <p:cNvSpPr/>
                  <p:nvPr/>
                </p:nvSpPr>
                <p:spPr>
                  <a:xfrm>
                    <a:off x="4814887" y="4441030"/>
                    <a:ext cx="148780" cy="119062"/>
                  </a:xfrm>
                  <a:custGeom>
                    <a:rect b="b" l="l" r="r" t="t"/>
                    <a:pathLst>
                      <a:path extrusionOk="0" h="119062" w="148780">
                        <a:moveTo>
                          <a:pt x="148781" y="0"/>
                        </a:moveTo>
                        <a:lnTo>
                          <a:pt x="148781" y="29813"/>
                        </a:lnTo>
                        <a:lnTo>
                          <a:pt x="119063" y="29813"/>
                        </a:lnTo>
                        <a:lnTo>
                          <a:pt x="119063" y="59531"/>
                        </a:lnTo>
                        <a:lnTo>
                          <a:pt x="89344" y="59531"/>
                        </a:lnTo>
                        <a:lnTo>
                          <a:pt x="89344" y="89249"/>
                        </a:lnTo>
                        <a:lnTo>
                          <a:pt x="29718" y="89249"/>
                        </a:lnTo>
                        <a:lnTo>
                          <a:pt x="29718" y="119063"/>
                        </a:lnTo>
                        <a:lnTo>
                          <a:pt x="0" y="119063"/>
                        </a:lnTo>
                        <a:lnTo>
                          <a:pt x="0" y="59531"/>
                        </a:lnTo>
                        <a:lnTo>
                          <a:pt x="59531" y="59531"/>
                        </a:lnTo>
                        <a:lnTo>
                          <a:pt x="59531" y="29813"/>
                        </a:lnTo>
                        <a:lnTo>
                          <a:pt x="89344" y="29813"/>
                        </a:lnTo>
                        <a:lnTo>
                          <a:pt x="89344" y="0"/>
                        </a:lnTo>
                        <a:lnTo>
                          <a:pt x="148781"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0" name="Google Shape;3880;p54"/>
                  <p:cNvSpPr/>
                  <p:nvPr/>
                </p:nvSpPr>
                <p:spPr>
                  <a:xfrm>
                    <a:off x="4933950" y="44708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1" name="Google Shape;3881;p54"/>
                  <p:cNvSpPr/>
                  <p:nvPr/>
                </p:nvSpPr>
                <p:spPr>
                  <a:xfrm>
                    <a:off x="4844605" y="43814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2" name="Google Shape;3882;p54"/>
                  <p:cNvSpPr/>
                  <p:nvPr/>
                </p:nvSpPr>
                <p:spPr>
                  <a:xfrm>
                    <a:off x="4874418" y="43517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3" name="Google Shape;3883;p54"/>
                  <p:cNvSpPr/>
                  <p:nvPr/>
                </p:nvSpPr>
                <p:spPr>
                  <a:xfrm>
                    <a:off x="4904232" y="42921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4" name="Google Shape;3884;p54"/>
                  <p:cNvSpPr/>
                  <p:nvPr/>
                </p:nvSpPr>
                <p:spPr>
                  <a:xfrm>
                    <a:off x="4725543" y="43517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5" name="Google Shape;3885;p54"/>
                  <p:cNvSpPr/>
                  <p:nvPr/>
                </p:nvSpPr>
                <p:spPr>
                  <a:xfrm>
                    <a:off x="4755356" y="43219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6" name="Google Shape;3886;p54"/>
                  <p:cNvSpPr/>
                  <p:nvPr/>
                </p:nvSpPr>
                <p:spPr>
                  <a:xfrm>
                    <a:off x="4785169" y="4292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7" name="Google Shape;3887;p54"/>
                  <p:cNvSpPr/>
                  <p:nvPr/>
                </p:nvSpPr>
                <p:spPr>
                  <a:xfrm>
                    <a:off x="4814887" y="4262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8" name="Google Shape;3888;p54"/>
                  <p:cNvSpPr/>
                  <p:nvPr/>
                </p:nvSpPr>
                <p:spPr>
                  <a:xfrm>
                    <a:off x="4844605" y="420290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9" name="Google Shape;3889;p54"/>
                  <p:cNvSpPr/>
                  <p:nvPr/>
                </p:nvSpPr>
                <p:spPr>
                  <a:xfrm>
                    <a:off x="4814887" y="4173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0" name="Google Shape;3890;p54"/>
                  <p:cNvSpPr/>
                  <p:nvPr/>
                </p:nvSpPr>
                <p:spPr>
                  <a:xfrm>
                    <a:off x="4874418" y="4262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1" name="Google Shape;3891;p54"/>
                  <p:cNvSpPr/>
                  <p:nvPr/>
                </p:nvSpPr>
                <p:spPr>
                  <a:xfrm>
                    <a:off x="4844605" y="4292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2" name="Google Shape;3892;p54"/>
                  <p:cNvSpPr/>
                  <p:nvPr/>
                </p:nvSpPr>
                <p:spPr>
                  <a:xfrm>
                    <a:off x="4814887" y="43219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3" name="Google Shape;3893;p54"/>
                  <p:cNvSpPr/>
                  <p:nvPr/>
                </p:nvSpPr>
                <p:spPr>
                  <a:xfrm>
                    <a:off x="4785169" y="43517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4" name="Google Shape;3894;p54"/>
                  <p:cNvSpPr/>
                  <p:nvPr/>
                </p:nvSpPr>
                <p:spPr>
                  <a:xfrm>
                    <a:off x="4755356" y="4292154"/>
                    <a:ext cx="148875" cy="148875"/>
                  </a:xfrm>
                  <a:custGeom>
                    <a:rect b="b" l="l" r="r" t="t"/>
                    <a:pathLst>
                      <a:path extrusionOk="0" h="148875" w="148875">
                        <a:moveTo>
                          <a:pt x="148876" y="0"/>
                        </a:moveTo>
                        <a:lnTo>
                          <a:pt x="148876" y="59627"/>
                        </a:lnTo>
                        <a:lnTo>
                          <a:pt x="119063" y="59627"/>
                        </a:lnTo>
                        <a:lnTo>
                          <a:pt x="119063" y="89345"/>
                        </a:lnTo>
                        <a:lnTo>
                          <a:pt x="89249" y="89345"/>
                        </a:lnTo>
                        <a:lnTo>
                          <a:pt x="89249" y="119063"/>
                        </a:lnTo>
                        <a:lnTo>
                          <a:pt x="59531" y="119063"/>
                        </a:lnTo>
                        <a:lnTo>
                          <a:pt x="59531" y="148876"/>
                        </a:lnTo>
                        <a:lnTo>
                          <a:pt x="0" y="148876"/>
                        </a:lnTo>
                        <a:lnTo>
                          <a:pt x="0" y="119063"/>
                        </a:lnTo>
                        <a:lnTo>
                          <a:pt x="29813" y="119063"/>
                        </a:lnTo>
                        <a:lnTo>
                          <a:pt x="29813" y="89345"/>
                        </a:lnTo>
                        <a:lnTo>
                          <a:pt x="59531" y="89345"/>
                        </a:lnTo>
                        <a:lnTo>
                          <a:pt x="59531" y="59627"/>
                        </a:lnTo>
                        <a:lnTo>
                          <a:pt x="89249" y="59627"/>
                        </a:lnTo>
                        <a:lnTo>
                          <a:pt x="89249" y="29813"/>
                        </a:lnTo>
                        <a:lnTo>
                          <a:pt x="119063" y="29813"/>
                        </a:lnTo>
                        <a:lnTo>
                          <a:pt x="119063" y="0"/>
                        </a:lnTo>
                        <a:lnTo>
                          <a:pt x="148876"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5" name="Google Shape;3895;p54"/>
                  <p:cNvSpPr/>
                  <p:nvPr/>
                </p:nvSpPr>
                <p:spPr>
                  <a:xfrm>
                    <a:off x="4755356" y="43814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6" name="Google Shape;3896;p54"/>
                  <p:cNvSpPr/>
                  <p:nvPr/>
                </p:nvSpPr>
                <p:spPr>
                  <a:xfrm>
                    <a:off x="4785169" y="4202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7" name="Google Shape;3897;p54"/>
                  <p:cNvSpPr/>
                  <p:nvPr/>
                </p:nvSpPr>
                <p:spPr>
                  <a:xfrm>
                    <a:off x="4755356" y="42327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8" name="Google Shape;3898;p54"/>
                  <p:cNvSpPr/>
                  <p:nvPr/>
                </p:nvSpPr>
                <p:spPr>
                  <a:xfrm>
                    <a:off x="4725543" y="4262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9" name="Google Shape;3899;p54"/>
                  <p:cNvSpPr/>
                  <p:nvPr/>
                </p:nvSpPr>
                <p:spPr>
                  <a:xfrm>
                    <a:off x="4695825" y="4292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0" name="Google Shape;3900;p54"/>
                  <p:cNvSpPr/>
                  <p:nvPr/>
                </p:nvSpPr>
                <p:spPr>
                  <a:xfrm>
                    <a:off x="4517231" y="4143374"/>
                    <a:ext cx="297656" cy="1220342"/>
                  </a:xfrm>
                  <a:custGeom>
                    <a:rect b="b" l="l" r="r" t="t"/>
                    <a:pathLst>
                      <a:path extrusionOk="0" h="1220342" w="297656">
                        <a:moveTo>
                          <a:pt x="297656" y="565595"/>
                        </a:moveTo>
                        <a:lnTo>
                          <a:pt x="297656" y="744093"/>
                        </a:lnTo>
                        <a:lnTo>
                          <a:pt x="267938" y="744093"/>
                        </a:lnTo>
                        <a:lnTo>
                          <a:pt x="267938" y="833438"/>
                        </a:lnTo>
                        <a:lnTo>
                          <a:pt x="238125" y="833438"/>
                        </a:lnTo>
                        <a:lnTo>
                          <a:pt x="238125" y="1160907"/>
                        </a:lnTo>
                        <a:lnTo>
                          <a:pt x="208312" y="1160907"/>
                        </a:lnTo>
                        <a:lnTo>
                          <a:pt x="208312" y="1190625"/>
                        </a:lnTo>
                        <a:lnTo>
                          <a:pt x="148876" y="1190625"/>
                        </a:lnTo>
                        <a:lnTo>
                          <a:pt x="148876" y="1220343"/>
                        </a:lnTo>
                        <a:lnTo>
                          <a:pt x="89249" y="1220343"/>
                        </a:lnTo>
                        <a:lnTo>
                          <a:pt x="89249" y="1190625"/>
                        </a:lnTo>
                        <a:lnTo>
                          <a:pt x="29813" y="1190625"/>
                        </a:lnTo>
                        <a:lnTo>
                          <a:pt x="29813" y="1160907"/>
                        </a:lnTo>
                        <a:lnTo>
                          <a:pt x="0" y="1160907"/>
                        </a:lnTo>
                        <a:lnTo>
                          <a:pt x="0" y="1071563"/>
                        </a:lnTo>
                        <a:lnTo>
                          <a:pt x="29813" y="1071563"/>
                        </a:lnTo>
                        <a:lnTo>
                          <a:pt x="29813" y="982218"/>
                        </a:lnTo>
                        <a:lnTo>
                          <a:pt x="59531" y="982218"/>
                        </a:lnTo>
                        <a:lnTo>
                          <a:pt x="59531" y="892969"/>
                        </a:lnTo>
                        <a:lnTo>
                          <a:pt x="89249" y="892969"/>
                        </a:lnTo>
                        <a:lnTo>
                          <a:pt x="89249" y="833438"/>
                        </a:lnTo>
                        <a:lnTo>
                          <a:pt x="59531" y="833438"/>
                        </a:lnTo>
                        <a:lnTo>
                          <a:pt x="59531" y="714375"/>
                        </a:lnTo>
                        <a:lnTo>
                          <a:pt x="29813" y="714375"/>
                        </a:lnTo>
                        <a:lnTo>
                          <a:pt x="29813" y="625030"/>
                        </a:lnTo>
                        <a:lnTo>
                          <a:pt x="0" y="625030"/>
                        </a:lnTo>
                        <a:lnTo>
                          <a:pt x="0" y="446532"/>
                        </a:lnTo>
                        <a:lnTo>
                          <a:pt x="29813" y="446532"/>
                        </a:lnTo>
                        <a:lnTo>
                          <a:pt x="29813" y="238125"/>
                        </a:lnTo>
                        <a:lnTo>
                          <a:pt x="59531" y="238125"/>
                        </a:lnTo>
                        <a:lnTo>
                          <a:pt x="59531" y="119063"/>
                        </a:lnTo>
                        <a:lnTo>
                          <a:pt x="89249" y="119063"/>
                        </a:lnTo>
                        <a:lnTo>
                          <a:pt x="89249" y="0"/>
                        </a:lnTo>
                        <a:lnTo>
                          <a:pt x="119063" y="0"/>
                        </a:lnTo>
                        <a:lnTo>
                          <a:pt x="119063" y="29718"/>
                        </a:lnTo>
                        <a:lnTo>
                          <a:pt x="148876" y="29718"/>
                        </a:lnTo>
                        <a:lnTo>
                          <a:pt x="148876" y="148780"/>
                        </a:lnTo>
                        <a:lnTo>
                          <a:pt x="119063" y="148780"/>
                        </a:lnTo>
                        <a:lnTo>
                          <a:pt x="119063" y="267843"/>
                        </a:lnTo>
                        <a:lnTo>
                          <a:pt x="89249" y="267843"/>
                        </a:lnTo>
                        <a:lnTo>
                          <a:pt x="89249" y="386905"/>
                        </a:lnTo>
                        <a:lnTo>
                          <a:pt x="119063" y="386905"/>
                        </a:lnTo>
                        <a:lnTo>
                          <a:pt x="119063" y="505968"/>
                        </a:lnTo>
                        <a:lnTo>
                          <a:pt x="148876" y="505968"/>
                        </a:lnTo>
                        <a:lnTo>
                          <a:pt x="148876" y="595313"/>
                        </a:lnTo>
                        <a:lnTo>
                          <a:pt x="178594" y="595313"/>
                        </a:lnTo>
                        <a:lnTo>
                          <a:pt x="178594" y="505968"/>
                        </a:lnTo>
                        <a:lnTo>
                          <a:pt x="208312" y="505968"/>
                        </a:lnTo>
                        <a:lnTo>
                          <a:pt x="208312" y="297656"/>
                        </a:lnTo>
                        <a:lnTo>
                          <a:pt x="238125" y="297656"/>
                        </a:lnTo>
                        <a:lnTo>
                          <a:pt x="267938" y="297656"/>
                        </a:lnTo>
                        <a:lnTo>
                          <a:pt x="267938" y="565595"/>
                        </a:lnTo>
                        <a:lnTo>
                          <a:pt x="297656" y="5655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1" name="Google Shape;3901;p54"/>
                  <p:cNvSpPr/>
                  <p:nvPr/>
                </p:nvSpPr>
                <p:spPr>
                  <a:xfrm>
                    <a:off x="4636293" y="4202905"/>
                    <a:ext cx="208311" cy="446436"/>
                  </a:xfrm>
                  <a:custGeom>
                    <a:rect b="b" l="l" r="r" t="t"/>
                    <a:pathLst>
                      <a:path extrusionOk="0" h="446436" w="208311">
                        <a:moveTo>
                          <a:pt x="208312" y="0"/>
                        </a:moveTo>
                        <a:lnTo>
                          <a:pt x="208312" y="59531"/>
                        </a:lnTo>
                        <a:lnTo>
                          <a:pt x="178594" y="59531"/>
                        </a:lnTo>
                        <a:lnTo>
                          <a:pt x="178594" y="89249"/>
                        </a:lnTo>
                        <a:lnTo>
                          <a:pt x="148876" y="89249"/>
                        </a:lnTo>
                        <a:lnTo>
                          <a:pt x="148876" y="119063"/>
                        </a:lnTo>
                        <a:lnTo>
                          <a:pt x="119063" y="119063"/>
                        </a:lnTo>
                        <a:lnTo>
                          <a:pt x="119063" y="148876"/>
                        </a:lnTo>
                        <a:lnTo>
                          <a:pt x="89249" y="148876"/>
                        </a:lnTo>
                        <a:lnTo>
                          <a:pt x="89249" y="178594"/>
                        </a:lnTo>
                        <a:lnTo>
                          <a:pt x="59531" y="178594"/>
                        </a:lnTo>
                        <a:lnTo>
                          <a:pt x="59531" y="208312"/>
                        </a:lnTo>
                        <a:lnTo>
                          <a:pt x="89249" y="208312"/>
                        </a:lnTo>
                        <a:lnTo>
                          <a:pt x="89249" y="238125"/>
                        </a:lnTo>
                        <a:lnTo>
                          <a:pt x="59531" y="238125"/>
                        </a:lnTo>
                        <a:lnTo>
                          <a:pt x="59531" y="446437"/>
                        </a:lnTo>
                        <a:lnTo>
                          <a:pt x="29813" y="446437"/>
                        </a:lnTo>
                        <a:lnTo>
                          <a:pt x="29813" y="327374"/>
                        </a:lnTo>
                        <a:lnTo>
                          <a:pt x="0" y="327374"/>
                        </a:lnTo>
                        <a:lnTo>
                          <a:pt x="0" y="208312"/>
                        </a:lnTo>
                        <a:lnTo>
                          <a:pt x="29813" y="208312"/>
                        </a:lnTo>
                        <a:lnTo>
                          <a:pt x="29813" y="89249"/>
                        </a:lnTo>
                        <a:lnTo>
                          <a:pt x="59531" y="89249"/>
                        </a:lnTo>
                        <a:lnTo>
                          <a:pt x="59531" y="119063"/>
                        </a:lnTo>
                        <a:lnTo>
                          <a:pt x="89249" y="119063"/>
                        </a:lnTo>
                        <a:lnTo>
                          <a:pt x="89249" y="89249"/>
                        </a:lnTo>
                        <a:lnTo>
                          <a:pt x="119063" y="89249"/>
                        </a:lnTo>
                        <a:lnTo>
                          <a:pt x="119063" y="59531"/>
                        </a:lnTo>
                        <a:lnTo>
                          <a:pt x="148876" y="59531"/>
                        </a:lnTo>
                        <a:lnTo>
                          <a:pt x="148876" y="29813"/>
                        </a:lnTo>
                        <a:lnTo>
                          <a:pt x="178594" y="29813"/>
                        </a:lnTo>
                        <a:lnTo>
                          <a:pt x="178594" y="0"/>
                        </a:lnTo>
                        <a:lnTo>
                          <a:pt x="208312"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2" name="Google Shape;3902;p54"/>
                  <p:cNvSpPr/>
                  <p:nvPr/>
                </p:nvSpPr>
                <p:spPr>
                  <a:xfrm>
                    <a:off x="4666107" y="4173092"/>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903" name="Google Shape;3903;p54"/>
                <p:cNvSpPr/>
                <p:nvPr/>
              </p:nvSpPr>
              <p:spPr>
                <a:xfrm rot="10800000">
                  <a:off x="4606670" y="4143374"/>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4" name="Google Shape;3904;p54"/>
                <p:cNvSpPr/>
                <p:nvPr/>
              </p:nvSpPr>
              <p:spPr>
                <a:xfrm rot="10800000">
                  <a:off x="4814982" y="42029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5" name="Google Shape;3905;p54"/>
                <p:cNvSpPr/>
                <p:nvPr/>
              </p:nvSpPr>
              <p:spPr>
                <a:xfrm rot="10800000">
                  <a:off x="4874514" y="429234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6" name="Google Shape;3906;p54"/>
                <p:cNvSpPr/>
                <p:nvPr/>
              </p:nvSpPr>
              <p:spPr>
                <a:xfrm rot="10800000">
                  <a:off x="4785169" y="4232719"/>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7" name="Google Shape;3907;p54"/>
                <p:cNvSpPr/>
                <p:nvPr/>
              </p:nvSpPr>
              <p:spPr>
                <a:xfrm rot="10800000">
                  <a:off x="4844795" y="43219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8" name="Google Shape;3908;p54"/>
                <p:cNvSpPr/>
                <p:nvPr/>
              </p:nvSpPr>
              <p:spPr>
                <a:xfrm rot="10800000">
                  <a:off x="4725733" y="4441030"/>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9" name="Google Shape;3909;p54"/>
                <p:cNvSpPr/>
                <p:nvPr/>
              </p:nvSpPr>
              <p:spPr>
                <a:xfrm>
                  <a:off x="4606480" y="503634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0" name="Google Shape;3910;p54"/>
                <p:cNvSpPr/>
                <p:nvPr/>
              </p:nvSpPr>
              <p:spPr>
                <a:xfrm>
                  <a:off x="4636293" y="5066156"/>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1" name="Google Shape;3911;p54"/>
                <p:cNvSpPr/>
                <p:nvPr/>
              </p:nvSpPr>
              <p:spPr>
                <a:xfrm>
                  <a:off x="4695825" y="5036343"/>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2" name="Google Shape;3912;p54"/>
                <p:cNvSpPr/>
                <p:nvPr/>
              </p:nvSpPr>
              <p:spPr>
                <a:xfrm>
                  <a:off x="4695825" y="435178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3" name="Google Shape;3913;p54"/>
                <p:cNvSpPr/>
                <p:nvPr/>
              </p:nvSpPr>
              <p:spPr>
                <a:xfrm>
                  <a:off x="4695825" y="441121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4" name="Google Shape;3914;p54"/>
                <p:cNvSpPr/>
                <p:nvPr/>
              </p:nvSpPr>
              <p:spPr>
                <a:xfrm>
                  <a:off x="4666107" y="4292155"/>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5" name="Google Shape;3915;p54"/>
                <p:cNvSpPr/>
                <p:nvPr/>
              </p:nvSpPr>
              <p:spPr>
                <a:xfrm>
                  <a:off x="4547044" y="42327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6" name="Google Shape;3916;p54"/>
                <p:cNvSpPr/>
                <p:nvPr/>
              </p:nvSpPr>
              <p:spPr>
                <a:xfrm>
                  <a:off x="4517231" y="4143374"/>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7" name="Google Shape;3917;p54"/>
                <p:cNvSpPr/>
                <p:nvPr/>
              </p:nvSpPr>
              <p:spPr>
                <a:xfrm>
                  <a:off x="4576762" y="4054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8" name="Google Shape;3918;p54"/>
                <p:cNvSpPr/>
                <p:nvPr/>
              </p:nvSpPr>
              <p:spPr>
                <a:xfrm>
                  <a:off x="4547044" y="4083843"/>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9" name="Google Shape;3919;p54"/>
                <p:cNvSpPr/>
                <p:nvPr/>
              </p:nvSpPr>
              <p:spPr>
                <a:xfrm>
                  <a:off x="4576762" y="3964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0" name="Google Shape;3920;p54"/>
                <p:cNvSpPr/>
                <p:nvPr/>
              </p:nvSpPr>
              <p:spPr>
                <a:xfrm>
                  <a:off x="4338637" y="3964780"/>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1" name="Google Shape;3921;p54"/>
                <p:cNvSpPr/>
                <p:nvPr/>
              </p:nvSpPr>
              <p:spPr>
                <a:xfrm>
                  <a:off x="4368355" y="39945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2" name="Google Shape;3922;p54"/>
                <p:cNvSpPr/>
                <p:nvPr/>
              </p:nvSpPr>
              <p:spPr>
                <a:xfrm>
                  <a:off x="4517231" y="39349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3" name="Google Shape;3923;p54"/>
                <p:cNvSpPr/>
                <p:nvPr/>
              </p:nvSpPr>
              <p:spPr>
                <a:xfrm>
                  <a:off x="4517231" y="39945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4" name="Google Shape;3924;p54"/>
                <p:cNvSpPr/>
                <p:nvPr/>
              </p:nvSpPr>
              <p:spPr>
                <a:xfrm>
                  <a:off x="4368355" y="39349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5" name="Google Shape;3925;p54"/>
                <p:cNvSpPr/>
                <p:nvPr/>
              </p:nvSpPr>
              <p:spPr>
                <a:xfrm>
                  <a:off x="4427982" y="3905249"/>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6" name="Google Shape;3926;p54"/>
                <p:cNvSpPr/>
                <p:nvPr/>
              </p:nvSpPr>
              <p:spPr>
                <a:xfrm>
                  <a:off x="4368355" y="3934967"/>
                  <a:ext cx="208407" cy="89344"/>
                </a:xfrm>
                <a:custGeom>
                  <a:rect b="b" l="l" r="r" t="t"/>
                  <a:pathLst>
                    <a:path extrusionOk="0" h="89344" w="208407">
                      <a:moveTo>
                        <a:pt x="208407" y="29813"/>
                      </a:moveTo>
                      <a:lnTo>
                        <a:pt x="208407" y="59627"/>
                      </a:lnTo>
                      <a:lnTo>
                        <a:pt x="148876" y="59627"/>
                      </a:lnTo>
                      <a:lnTo>
                        <a:pt x="148876" y="89345"/>
                      </a:lnTo>
                      <a:lnTo>
                        <a:pt x="59627" y="89345"/>
                      </a:lnTo>
                      <a:lnTo>
                        <a:pt x="59627" y="59627"/>
                      </a:lnTo>
                      <a:lnTo>
                        <a:pt x="0" y="59627"/>
                      </a:lnTo>
                      <a:lnTo>
                        <a:pt x="0" y="29813"/>
                      </a:lnTo>
                      <a:lnTo>
                        <a:pt x="59627" y="29813"/>
                      </a:lnTo>
                      <a:lnTo>
                        <a:pt x="59627" y="0"/>
                      </a:lnTo>
                      <a:lnTo>
                        <a:pt x="148876" y="0"/>
                      </a:lnTo>
                      <a:lnTo>
                        <a:pt x="148876" y="29813"/>
                      </a:lnTo>
                      <a:lnTo>
                        <a:pt x="208407" y="2981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7" name="Google Shape;3927;p54"/>
                <p:cNvSpPr/>
                <p:nvPr/>
              </p:nvSpPr>
              <p:spPr>
                <a:xfrm>
                  <a:off x="4427982" y="4024312"/>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8" name="Google Shape;3928;p54"/>
                <p:cNvSpPr/>
                <p:nvPr/>
              </p:nvSpPr>
              <p:spPr>
                <a:xfrm>
                  <a:off x="4666107" y="3994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9" name="Google Shape;3929;p54"/>
                <p:cNvSpPr/>
                <p:nvPr/>
              </p:nvSpPr>
              <p:spPr>
                <a:xfrm>
                  <a:off x="4904232" y="3994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0" name="Google Shape;3930;p54"/>
                <p:cNvSpPr/>
                <p:nvPr/>
              </p:nvSpPr>
              <p:spPr>
                <a:xfrm>
                  <a:off x="4844605" y="402431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1" name="Google Shape;3931;p54"/>
                <p:cNvSpPr/>
                <p:nvPr/>
              </p:nvSpPr>
              <p:spPr>
                <a:xfrm>
                  <a:off x="4695825" y="39647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2" name="Google Shape;3932;p54"/>
                <p:cNvSpPr/>
                <p:nvPr/>
              </p:nvSpPr>
              <p:spPr>
                <a:xfrm>
                  <a:off x="4695825" y="402431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3" name="Google Shape;3933;p54"/>
                <p:cNvSpPr/>
                <p:nvPr/>
              </p:nvSpPr>
              <p:spPr>
                <a:xfrm>
                  <a:off x="4844605" y="39647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4" name="Google Shape;3934;p54"/>
                <p:cNvSpPr/>
                <p:nvPr/>
              </p:nvSpPr>
              <p:spPr>
                <a:xfrm>
                  <a:off x="4755356" y="3934967"/>
                  <a:ext cx="89344" cy="29718"/>
                </a:xfrm>
                <a:custGeom>
                  <a:rect b="b" l="l" r="r" t="t"/>
                  <a:pathLst>
                    <a:path extrusionOk="0" h="29718" w="89344">
                      <a:moveTo>
                        <a:pt x="0" y="0"/>
                      </a:moveTo>
                      <a:lnTo>
                        <a:pt x="89344" y="0"/>
                      </a:lnTo>
                      <a:lnTo>
                        <a:pt x="8934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5" name="Google Shape;3935;p54"/>
                <p:cNvSpPr/>
                <p:nvPr/>
              </p:nvSpPr>
              <p:spPr>
                <a:xfrm>
                  <a:off x="4695825" y="3964780"/>
                  <a:ext cx="208406" cy="89249"/>
                </a:xfrm>
                <a:custGeom>
                  <a:rect b="b" l="l" r="r" t="t"/>
                  <a:pathLst>
                    <a:path extrusionOk="0" h="89249" w="208406">
                      <a:moveTo>
                        <a:pt x="208407" y="29813"/>
                      </a:moveTo>
                      <a:lnTo>
                        <a:pt x="208407" y="59531"/>
                      </a:lnTo>
                      <a:lnTo>
                        <a:pt x="148781" y="59531"/>
                      </a:lnTo>
                      <a:lnTo>
                        <a:pt x="148781" y="89249"/>
                      </a:lnTo>
                      <a:lnTo>
                        <a:pt x="59531" y="89249"/>
                      </a:lnTo>
                      <a:lnTo>
                        <a:pt x="59531" y="59531"/>
                      </a:lnTo>
                      <a:lnTo>
                        <a:pt x="0" y="59531"/>
                      </a:lnTo>
                      <a:lnTo>
                        <a:pt x="0" y="29813"/>
                      </a:lnTo>
                      <a:lnTo>
                        <a:pt x="59531" y="29813"/>
                      </a:lnTo>
                      <a:lnTo>
                        <a:pt x="59531" y="0"/>
                      </a:lnTo>
                      <a:lnTo>
                        <a:pt x="148781" y="0"/>
                      </a:lnTo>
                      <a:lnTo>
                        <a:pt x="148781" y="29813"/>
                      </a:lnTo>
                      <a:lnTo>
                        <a:pt x="208407" y="2981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6" name="Google Shape;3936;p54"/>
                <p:cNvSpPr/>
                <p:nvPr/>
              </p:nvSpPr>
              <p:spPr>
                <a:xfrm>
                  <a:off x="4755356" y="4054030"/>
                  <a:ext cx="89344" cy="29718"/>
                </a:xfrm>
                <a:custGeom>
                  <a:rect b="b" l="l" r="r" t="t"/>
                  <a:pathLst>
                    <a:path extrusionOk="0" h="29718" w="89344">
                      <a:moveTo>
                        <a:pt x="0" y="0"/>
                      </a:moveTo>
                      <a:lnTo>
                        <a:pt x="89344" y="0"/>
                      </a:lnTo>
                      <a:lnTo>
                        <a:pt x="8934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7" name="Google Shape;3937;p54"/>
                <p:cNvSpPr/>
                <p:nvPr/>
              </p:nvSpPr>
              <p:spPr>
                <a:xfrm>
                  <a:off x="4606480" y="39945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8" name="Google Shape;3938;p54"/>
                <p:cNvSpPr/>
                <p:nvPr/>
              </p:nvSpPr>
              <p:spPr>
                <a:xfrm>
                  <a:off x="4636293" y="393496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9" name="Google Shape;3939;p54"/>
                <p:cNvSpPr/>
                <p:nvPr/>
              </p:nvSpPr>
              <p:spPr>
                <a:xfrm>
                  <a:off x="4606480" y="39052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0" name="Google Shape;3940;p54"/>
                <p:cNvSpPr/>
                <p:nvPr/>
              </p:nvSpPr>
              <p:spPr>
                <a:xfrm>
                  <a:off x="4636293" y="38457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1" name="Google Shape;3941;p54"/>
                <p:cNvSpPr/>
                <p:nvPr/>
              </p:nvSpPr>
              <p:spPr>
                <a:xfrm>
                  <a:off x="4576762" y="37266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2" name="Google Shape;3942;p54"/>
                <p:cNvSpPr/>
                <p:nvPr/>
              </p:nvSpPr>
              <p:spPr>
                <a:xfrm>
                  <a:off x="4487418" y="38159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3" name="Google Shape;3943;p54"/>
                <p:cNvSpPr/>
                <p:nvPr/>
              </p:nvSpPr>
              <p:spPr>
                <a:xfrm>
                  <a:off x="4517231" y="384571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4" name="Google Shape;3944;p54"/>
                <p:cNvSpPr/>
                <p:nvPr/>
              </p:nvSpPr>
              <p:spPr>
                <a:xfrm>
                  <a:off x="4576762" y="38755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5" name="Google Shape;3945;p54"/>
                <p:cNvSpPr/>
                <p:nvPr/>
              </p:nvSpPr>
              <p:spPr>
                <a:xfrm>
                  <a:off x="4487418" y="372665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6" name="Google Shape;3946;p54"/>
                <p:cNvSpPr/>
                <p:nvPr/>
              </p:nvSpPr>
              <p:spPr>
                <a:xfrm>
                  <a:off x="4517231" y="369684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7" name="Google Shape;3947;p54"/>
                <p:cNvSpPr/>
                <p:nvPr/>
              </p:nvSpPr>
              <p:spPr>
                <a:xfrm>
                  <a:off x="4457700" y="3756469"/>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8" name="Google Shape;3948;p54"/>
                <p:cNvSpPr/>
                <p:nvPr/>
              </p:nvSpPr>
              <p:spPr>
                <a:xfrm>
                  <a:off x="4487417" y="3726655"/>
                  <a:ext cx="148875" cy="178593"/>
                </a:xfrm>
                <a:custGeom>
                  <a:rect b="b" l="l" r="r" t="t"/>
                  <a:pathLst>
                    <a:path extrusionOk="0" h="178593" w="148875">
                      <a:moveTo>
                        <a:pt x="148876" y="119063"/>
                      </a:moveTo>
                      <a:lnTo>
                        <a:pt x="148876" y="178594"/>
                      </a:lnTo>
                      <a:lnTo>
                        <a:pt x="119063" y="178594"/>
                      </a:lnTo>
                      <a:lnTo>
                        <a:pt x="119063" y="148876"/>
                      </a:lnTo>
                      <a:lnTo>
                        <a:pt x="89345" y="148876"/>
                      </a:lnTo>
                      <a:lnTo>
                        <a:pt x="89345" y="119063"/>
                      </a:lnTo>
                      <a:lnTo>
                        <a:pt x="29813" y="119063"/>
                      </a:lnTo>
                      <a:lnTo>
                        <a:pt x="29813" y="89249"/>
                      </a:lnTo>
                      <a:lnTo>
                        <a:pt x="0" y="89249"/>
                      </a:lnTo>
                      <a:lnTo>
                        <a:pt x="0" y="29813"/>
                      </a:lnTo>
                      <a:lnTo>
                        <a:pt x="29813" y="29813"/>
                      </a:lnTo>
                      <a:lnTo>
                        <a:pt x="29813" y="0"/>
                      </a:lnTo>
                      <a:lnTo>
                        <a:pt x="89345" y="0"/>
                      </a:lnTo>
                      <a:lnTo>
                        <a:pt x="89345" y="29813"/>
                      </a:lnTo>
                      <a:lnTo>
                        <a:pt x="119063" y="29813"/>
                      </a:lnTo>
                      <a:lnTo>
                        <a:pt x="119063" y="119063"/>
                      </a:lnTo>
                      <a:lnTo>
                        <a:pt x="148876"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9" name="Google Shape;3949;p54"/>
                <p:cNvSpPr/>
                <p:nvPr/>
              </p:nvSpPr>
              <p:spPr>
                <a:xfrm>
                  <a:off x="4606480" y="3756469"/>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0" name="Google Shape;3950;p54"/>
                <p:cNvSpPr/>
                <p:nvPr/>
              </p:nvSpPr>
              <p:spPr>
                <a:xfrm>
                  <a:off x="4666107" y="39052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1" name="Google Shape;3951;p54"/>
                <p:cNvSpPr/>
                <p:nvPr/>
              </p:nvSpPr>
              <p:spPr>
                <a:xfrm>
                  <a:off x="4695825" y="37266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2" name="Google Shape;3952;p54"/>
                <p:cNvSpPr/>
                <p:nvPr/>
              </p:nvSpPr>
              <p:spPr>
                <a:xfrm>
                  <a:off x="4785169" y="3815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3" name="Google Shape;3953;p54"/>
                <p:cNvSpPr/>
                <p:nvPr/>
              </p:nvSpPr>
              <p:spPr>
                <a:xfrm>
                  <a:off x="4725543" y="384571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4" name="Google Shape;3954;p54"/>
                <p:cNvSpPr/>
                <p:nvPr/>
              </p:nvSpPr>
              <p:spPr>
                <a:xfrm>
                  <a:off x="4695825" y="38755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5" name="Google Shape;3955;p54"/>
                <p:cNvSpPr/>
                <p:nvPr/>
              </p:nvSpPr>
              <p:spPr>
                <a:xfrm>
                  <a:off x="4785169" y="37266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6" name="Google Shape;3956;p54"/>
                <p:cNvSpPr/>
                <p:nvPr/>
              </p:nvSpPr>
              <p:spPr>
                <a:xfrm>
                  <a:off x="4725543" y="369684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7" name="Google Shape;3957;p54"/>
                <p:cNvSpPr/>
                <p:nvPr/>
              </p:nvSpPr>
              <p:spPr>
                <a:xfrm>
                  <a:off x="4814887" y="37564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8" name="Google Shape;3958;p54"/>
                <p:cNvSpPr/>
                <p:nvPr/>
              </p:nvSpPr>
              <p:spPr>
                <a:xfrm>
                  <a:off x="4666106" y="3726655"/>
                  <a:ext cx="148780" cy="178593"/>
                </a:xfrm>
                <a:custGeom>
                  <a:rect b="b" l="l" r="r" t="t"/>
                  <a:pathLst>
                    <a:path extrusionOk="0" h="178593" w="148780">
                      <a:moveTo>
                        <a:pt x="148781" y="29813"/>
                      </a:moveTo>
                      <a:lnTo>
                        <a:pt x="148781" y="89249"/>
                      </a:lnTo>
                      <a:lnTo>
                        <a:pt x="119063" y="89249"/>
                      </a:lnTo>
                      <a:lnTo>
                        <a:pt x="119063" y="119063"/>
                      </a:lnTo>
                      <a:lnTo>
                        <a:pt x="59436" y="119063"/>
                      </a:lnTo>
                      <a:lnTo>
                        <a:pt x="59436" y="148876"/>
                      </a:lnTo>
                      <a:lnTo>
                        <a:pt x="29718" y="148876"/>
                      </a:lnTo>
                      <a:lnTo>
                        <a:pt x="29718" y="178594"/>
                      </a:lnTo>
                      <a:lnTo>
                        <a:pt x="0" y="178594"/>
                      </a:lnTo>
                      <a:lnTo>
                        <a:pt x="0" y="119063"/>
                      </a:lnTo>
                      <a:lnTo>
                        <a:pt x="29718" y="119063"/>
                      </a:lnTo>
                      <a:lnTo>
                        <a:pt x="29718" y="29813"/>
                      </a:lnTo>
                      <a:lnTo>
                        <a:pt x="59436" y="29813"/>
                      </a:lnTo>
                      <a:lnTo>
                        <a:pt x="59436" y="0"/>
                      </a:lnTo>
                      <a:lnTo>
                        <a:pt x="119063" y="0"/>
                      </a:lnTo>
                      <a:lnTo>
                        <a:pt x="119063" y="29813"/>
                      </a:lnTo>
                      <a:lnTo>
                        <a:pt x="148781" y="2981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9" name="Google Shape;3959;p54"/>
                <p:cNvSpPr/>
                <p:nvPr/>
              </p:nvSpPr>
              <p:spPr>
                <a:xfrm>
                  <a:off x="4666107" y="3756469"/>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0" name="Google Shape;3960;p54"/>
                <p:cNvSpPr/>
                <p:nvPr/>
              </p:nvSpPr>
              <p:spPr>
                <a:xfrm rot="10800000">
                  <a:off x="4904136" y="44410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1" name="Google Shape;3961;p54"/>
                <p:cNvSpPr/>
                <p:nvPr/>
              </p:nvSpPr>
              <p:spPr>
                <a:xfrm>
                  <a:off x="4814887" y="42327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2" name="Google Shape;3962;p54"/>
                <p:cNvSpPr/>
                <p:nvPr/>
              </p:nvSpPr>
              <p:spPr>
                <a:xfrm>
                  <a:off x="4874418" y="43219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3" name="Google Shape;3963;p54"/>
                <p:cNvSpPr/>
                <p:nvPr/>
              </p:nvSpPr>
              <p:spPr>
                <a:xfrm>
                  <a:off x="4844605" y="435178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4" name="Google Shape;3964;p54"/>
                <p:cNvSpPr/>
                <p:nvPr/>
              </p:nvSpPr>
              <p:spPr>
                <a:xfrm>
                  <a:off x="4814887" y="438149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5" name="Google Shape;3965;p54"/>
                <p:cNvSpPr/>
                <p:nvPr/>
              </p:nvSpPr>
              <p:spPr>
                <a:xfrm>
                  <a:off x="4755356" y="4411217"/>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6" name="Google Shape;3966;p54"/>
                <p:cNvSpPr/>
                <p:nvPr/>
              </p:nvSpPr>
              <p:spPr>
                <a:xfrm>
                  <a:off x="4785169" y="42624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7" name="Google Shape;3967;p54"/>
                <p:cNvSpPr/>
                <p:nvPr/>
              </p:nvSpPr>
              <p:spPr>
                <a:xfrm>
                  <a:off x="4755356" y="42921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8" name="Google Shape;3968;p54"/>
                <p:cNvSpPr/>
                <p:nvPr/>
              </p:nvSpPr>
              <p:spPr>
                <a:xfrm>
                  <a:off x="4725543" y="43219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9" name="Google Shape;3969;p54"/>
                <p:cNvSpPr/>
                <p:nvPr/>
              </p:nvSpPr>
              <p:spPr>
                <a:xfrm>
                  <a:off x="4755356" y="441121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0" name="Google Shape;3970;p54"/>
                <p:cNvSpPr/>
                <p:nvPr/>
              </p:nvSpPr>
              <p:spPr>
                <a:xfrm>
                  <a:off x="4666107" y="4560093"/>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1" name="Google Shape;3971;p54"/>
                <p:cNvSpPr/>
                <p:nvPr/>
              </p:nvSpPr>
              <p:spPr>
                <a:xfrm>
                  <a:off x="4636293" y="4411217"/>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2" name="Google Shape;3972;p54"/>
                <p:cNvSpPr/>
                <p:nvPr/>
              </p:nvSpPr>
              <p:spPr>
                <a:xfrm>
                  <a:off x="4666107" y="450056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3" name="Google Shape;3973;p54"/>
                <p:cNvSpPr/>
                <p:nvPr/>
              </p:nvSpPr>
              <p:spPr>
                <a:xfrm>
                  <a:off x="4814887" y="453028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4" name="Google Shape;3974;p54"/>
                <p:cNvSpPr/>
                <p:nvPr/>
              </p:nvSpPr>
              <p:spPr>
                <a:xfrm>
                  <a:off x="4904232" y="447084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5" name="Google Shape;3975;p54"/>
                <p:cNvSpPr/>
                <p:nvPr/>
              </p:nvSpPr>
              <p:spPr>
                <a:xfrm>
                  <a:off x="4844605" y="4500562"/>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6" name="Google Shape;3976;p54"/>
                <p:cNvSpPr/>
                <p:nvPr/>
              </p:nvSpPr>
              <p:spPr>
                <a:xfrm>
                  <a:off x="4666107" y="44410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7" name="Google Shape;3977;p54"/>
                <p:cNvSpPr/>
                <p:nvPr/>
              </p:nvSpPr>
              <p:spPr>
                <a:xfrm>
                  <a:off x="4666107" y="4381499"/>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8" name="Google Shape;3978;p54"/>
                <p:cNvSpPr/>
                <p:nvPr/>
              </p:nvSpPr>
              <p:spPr>
                <a:xfrm>
                  <a:off x="4606480" y="4321968"/>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9" name="Google Shape;3979;p54"/>
                <p:cNvSpPr/>
                <p:nvPr/>
              </p:nvSpPr>
              <p:spPr>
                <a:xfrm>
                  <a:off x="4636293" y="4173092"/>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0" name="Google Shape;3980;p54"/>
                <p:cNvSpPr/>
                <p:nvPr/>
              </p:nvSpPr>
              <p:spPr>
                <a:xfrm>
                  <a:off x="4576762" y="42327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1" name="Google Shape;3981;p54"/>
                <p:cNvSpPr/>
                <p:nvPr/>
              </p:nvSpPr>
              <p:spPr>
                <a:xfrm>
                  <a:off x="4785169" y="4470844"/>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2" name="Google Shape;3982;p54"/>
                <p:cNvSpPr/>
                <p:nvPr/>
              </p:nvSpPr>
              <p:spPr>
                <a:xfrm>
                  <a:off x="4695825" y="4649342"/>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3" name="Google Shape;3983;p54"/>
                <p:cNvSpPr/>
                <p:nvPr/>
              </p:nvSpPr>
              <p:spPr>
                <a:xfrm>
                  <a:off x="4725543" y="4589906"/>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4" name="Google Shape;3984;p54"/>
                <p:cNvSpPr/>
                <p:nvPr/>
              </p:nvSpPr>
              <p:spPr>
                <a:xfrm>
                  <a:off x="4785169" y="4708969"/>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5" name="Google Shape;3985;p54"/>
                <p:cNvSpPr/>
                <p:nvPr/>
              </p:nvSpPr>
              <p:spPr>
                <a:xfrm>
                  <a:off x="4785169" y="4828031"/>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6" name="Google Shape;3986;p54"/>
                <p:cNvSpPr/>
                <p:nvPr/>
              </p:nvSpPr>
              <p:spPr>
                <a:xfrm>
                  <a:off x="4755356" y="4917280"/>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7" name="Google Shape;3987;p54"/>
                <p:cNvSpPr/>
                <p:nvPr/>
              </p:nvSpPr>
              <p:spPr>
                <a:xfrm>
                  <a:off x="4725543" y="5214937"/>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8" name="Google Shape;3988;p54"/>
                <p:cNvSpPr/>
                <p:nvPr/>
              </p:nvSpPr>
              <p:spPr>
                <a:xfrm>
                  <a:off x="4695825" y="5274468"/>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9" name="Google Shape;3989;p54"/>
                <p:cNvSpPr/>
                <p:nvPr/>
              </p:nvSpPr>
              <p:spPr>
                <a:xfrm>
                  <a:off x="4606480" y="5333999"/>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0" name="Google Shape;3990;p54"/>
                <p:cNvSpPr/>
                <p:nvPr/>
              </p:nvSpPr>
              <p:spPr>
                <a:xfrm>
                  <a:off x="4517231" y="5244655"/>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1" name="Google Shape;3991;p54"/>
                <p:cNvSpPr/>
                <p:nvPr/>
              </p:nvSpPr>
              <p:spPr>
                <a:xfrm>
                  <a:off x="4576762" y="52446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2" name="Google Shape;3992;p54"/>
                <p:cNvSpPr/>
                <p:nvPr/>
              </p:nvSpPr>
              <p:spPr>
                <a:xfrm>
                  <a:off x="4606480" y="52744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3" name="Google Shape;3993;p54"/>
                <p:cNvSpPr/>
                <p:nvPr/>
              </p:nvSpPr>
              <p:spPr>
                <a:xfrm>
                  <a:off x="4666107" y="52744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4" name="Google Shape;3994;p54"/>
                <p:cNvSpPr/>
                <p:nvPr/>
              </p:nvSpPr>
              <p:spPr>
                <a:xfrm>
                  <a:off x="4636293" y="52446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5" name="Google Shape;3995;p54"/>
                <p:cNvSpPr/>
                <p:nvPr/>
              </p:nvSpPr>
              <p:spPr>
                <a:xfrm>
                  <a:off x="4606480" y="51852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6" name="Google Shape;3996;p54"/>
                <p:cNvSpPr/>
                <p:nvPr/>
              </p:nvSpPr>
              <p:spPr>
                <a:xfrm>
                  <a:off x="4576762" y="5036343"/>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7" name="Google Shape;3997;p54"/>
                <p:cNvSpPr/>
                <p:nvPr/>
              </p:nvSpPr>
              <p:spPr>
                <a:xfrm>
                  <a:off x="4606480" y="50661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8" name="Google Shape;3998;p54"/>
                <p:cNvSpPr/>
                <p:nvPr/>
              </p:nvSpPr>
              <p:spPr>
                <a:xfrm>
                  <a:off x="4636293" y="5095874"/>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9" name="Google Shape;3999;p54"/>
                <p:cNvSpPr/>
                <p:nvPr/>
              </p:nvSpPr>
              <p:spPr>
                <a:xfrm>
                  <a:off x="4695825" y="50661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0" name="Google Shape;4000;p54"/>
                <p:cNvSpPr/>
                <p:nvPr/>
              </p:nvSpPr>
              <p:spPr>
                <a:xfrm>
                  <a:off x="4547044" y="5125592"/>
                  <a:ext cx="29717" cy="59531"/>
                </a:xfrm>
                <a:custGeom>
                  <a:rect b="b" l="l" r="r" t="t"/>
                  <a:pathLst>
                    <a:path extrusionOk="0" h="59531" w="29717">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1" name="Google Shape;4001;p54"/>
                <p:cNvSpPr/>
                <p:nvPr/>
              </p:nvSpPr>
              <p:spPr>
                <a:xfrm>
                  <a:off x="4547044" y="5214937"/>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2" name="Google Shape;4002;p54"/>
                <p:cNvSpPr/>
                <p:nvPr/>
              </p:nvSpPr>
              <p:spPr>
                <a:xfrm>
                  <a:off x="4517231" y="5274468"/>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3" name="Google Shape;4003;p54"/>
                <p:cNvSpPr/>
                <p:nvPr/>
              </p:nvSpPr>
              <p:spPr>
                <a:xfrm>
                  <a:off x="4576762" y="5304281"/>
                  <a:ext cx="89344" cy="29718"/>
                </a:xfrm>
                <a:custGeom>
                  <a:rect b="b" l="l" r="r" t="t"/>
                  <a:pathLst>
                    <a:path extrusionOk="0" h="29718" w="89344">
                      <a:moveTo>
                        <a:pt x="0" y="0"/>
                      </a:moveTo>
                      <a:lnTo>
                        <a:pt x="89344" y="0"/>
                      </a:lnTo>
                      <a:lnTo>
                        <a:pt x="8934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4" name="Google Shape;4004;p54"/>
                <p:cNvSpPr/>
                <p:nvPr/>
              </p:nvSpPr>
              <p:spPr>
                <a:xfrm>
                  <a:off x="4785169" y="402431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5" name="Google Shape;4005;p54"/>
                <p:cNvSpPr/>
                <p:nvPr/>
              </p:nvSpPr>
              <p:spPr>
                <a:xfrm>
                  <a:off x="4695825" y="399459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6" name="Google Shape;4006;p54"/>
                <p:cNvSpPr/>
                <p:nvPr/>
              </p:nvSpPr>
              <p:spPr>
                <a:xfrm>
                  <a:off x="4368355" y="3964780"/>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7" name="Google Shape;4007;p54"/>
                <p:cNvSpPr/>
                <p:nvPr/>
              </p:nvSpPr>
              <p:spPr>
                <a:xfrm>
                  <a:off x="4606480" y="3845718"/>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8" name="Google Shape;4008;p54"/>
                <p:cNvSpPr/>
                <p:nvPr/>
              </p:nvSpPr>
              <p:spPr>
                <a:xfrm>
                  <a:off x="4666107" y="3845718"/>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9" name="Google Shape;4009;p54"/>
                <p:cNvSpPr/>
                <p:nvPr/>
              </p:nvSpPr>
              <p:spPr>
                <a:xfrm>
                  <a:off x="4576762" y="381590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0" name="Google Shape;4010;p54"/>
                <p:cNvSpPr/>
                <p:nvPr/>
              </p:nvSpPr>
              <p:spPr>
                <a:xfrm>
                  <a:off x="4695825" y="381590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1" name="Google Shape;4011;p54"/>
                <p:cNvSpPr/>
                <p:nvPr/>
              </p:nvSpPr>
              <p:spPr>
                <a:xfrm>
                  <a:off x="4517231" y="3815905"/>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2" name="Google Shape;4012;p54"/>
                <p:cNvSpPr/>
                <p:nvPr/>
              </p:nvSpPr>
              <p:spPr>
                <a:xfrm>
                  <a:off x="4755356" y="38159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3" name="Google Shape;4013;p54"/>
                <p:cNvSpPr/>
                <p:nvPr/>
              </p:nvSpPr>
              <p:spPr>
                <a:xfrm>
                  <a:off x="4427982" y="3994594"/>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4" name="Google Shape;4014;p54"/>
                <p:cNvSpPr/>
                <p:nvPr/>
              </p:nvSpPr>
              <p:spPr>
                <a:xfrm>
                  <a:off x="4874418" y="399459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5" name="Google Shape;4015;p54"/>
                <p:cNvSpPr/>
                <p:nvPr/>
              </p:nvSpPr>
              <p:spPr>
                <a:xfrm>
                  <a:off x="4547044" y="3964780"/>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6" name="Google Shape;4016;p54"/>
                <p:cNvSpPr/>
                <p:nvPr/>
              </p:nvSpPr>
              <p:spPr>
                <a:xfrm>
                  <a:off x="4725543" y="37266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7" name="Google Shape;4017;p54"/>
                <p:cNvSpPr/>
                <p:nvPr/>
              </p:nvSpPr>
              <p:spPr>
                <a:xfrm>
                  <a:off x="4517231" y="37266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8" name="Google Shape;4018;p54"/>
                <p:cNvSpPr/>
                <p:nvPr/>
              </p:nvSpPr>
              <p:spPr>
                <a:xfrm>
                  <a:off x="4785169" y="3964780"/>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9" name="Google Shape;4019;p54"/>
                <p:cNvSpPr/>
                <p:nvPr/>
              </p:nvSpPr>
              <p:spPr>
                <a:xfrm>
                  <a:off x="4457700" y="3934967"/>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0" name="Google Shape;4020;p54"/>
                <p:cNvSpPr/>
                <p:nvPr/>
              </p:nvSpPr>
              <p:spPr>
                <a:xfrm>
                  <a:off x="4785169" y="3756469"/>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1" name="Google Shape;4021;p54"/>
                <p:cNvSpPr/>
                <p:nvPr/>
              </p:nvSpPr>
              <p:spPr>
                <a:xfrm>
                  <a:off x="4487418" y="3786187"/>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22" name="Google Shape;4022;p54"/>
              <p:cNvGrpSpPr/>
              <p:nvPr/>
            </p:nvGrpSpPr>
            <p:grpSpPr>
              <a:xfrm>
                <a:off x="4933950" y="3726655"/>
                <a:ext cx="357187" cy="1488282"/>
                <a:chOff x="4933950" y="3726655"/>
                <a:chExt cx="357187" cy="1488282"/>
              </a:xfrm>
            </p:grpSpPr>
            <p:sp>
              <p:nvSpPr>
                <p:cNvPr id="4023" name="Google Shape;4023;p54"/>
                <p:cNvSpPr/>
                <p:nvPr/>
              </p:nvSpPr>
              <p:spPr>
                <a:xfrm>
                  <a:off x="5053012" y="4738687"/>
                  <a:ext cx="29718" cy="446531"/>
                </a:xfrm>
                <a:custGeom>
                  <a:rect b="b" l="l" r="r" t="t"/>
                  <a:pathLst>
                    <a:path extrusionOk="0" h="446531" w="29718">
                      <a:moveTo>
                        <a:pt x="0" y="0"/>
                      </a:moveTo>
                      <a:lnTo>
                        <a:pt x="29718" y="0"/>
                      </a:lnTo>
                      <a:lnTo>
                        <a:pt x="29718" y="446532"/>
                      </a:lnTo>
                      <a:lnTo>
                        <a:pt x="0" y="44653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4" name="Google Shape;4024;p54"/>
                <p:cNvSpPr/>
                <p:nvPr/>
              </p:nvSpPr>
              <p:spPr>
                <a:xfrm>
                  <a:off x="5142357" y="4738687"/>
                  <a:ext cx="29718" cy="446531"/>
                </a:xfrm>
                <a:custGeom>
                  <a:rect b="b" l="l" r="r" t="t"/>
                  <a:pathLst>
                    <a:path extrusionOk="0" h="446531" w="29718">
                      <a:moveTo>
                        <a:pt x="0" y="0"/>
                      </a:moveTo>
                      <a:lnTo>
                        <a:pt x="29718" y="0"/>
                      </a:lnTo>
                      <a:lnTo>
                        <a:pt x="29718" y="446532"/>
                      </a:lnTo>
                      <a:lnTo>
                        <a:pt x="0" y="44653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5" name="Google Shape;4025;p54"/>
                <p:cNvSpPr/>
                <p:nvPr/>
              </p:nvSpPr>
              <p:spPr>
                <a:xfrm>
                  <a:off x="5082730" y="518521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6" name="Google Shape;4026;p54"/>
                <p:cNvSpPr/>
                <p:nvPr/>
              </p:nvSpPr>
              <p:spPr>
                <a:xfrm>
                  <a:off x="5082730" y="5155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7" name="Google Shape;4027;p54"/>
                <p:cNvSpPr/>
                <p:nvPr/>
              </p:nvSpPr>
              <p:spPr>
                <a:xfrm>
                  <a:off x="5112543" y="5155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8" name="Google Shape;4028;p54"/>
                <p:cNvSpPr/>
                <p:nvPr/>
              </p:nvSpPr>
              <p:spPr>
                <a:xfrm>
                  <a:off x="5112543" y="512559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9" name="Google Shape;4029;p54"/>
                <p:cNvSpPr/>
                <p:nvPr/>
              </p:nvSpPr>
              <p:spPr>
                <a:xfrm>
                  <a:off x="5082730" y="512559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0" name="Google Shape;4030;p54"/>
                <p:cNvSpPr/>
                <p:nvPr/>
              </p:nvSpPr>
              <p:spPr>
                <a:xfrm>
                  <a:off x="5082730" y="5095874"/>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1" name="Google Shape;4031;p54"/>
                <p:cNvSpPr/>
                <p:nvPr/>
              </p:nvSpPr>
              <p:spPr>
                <a:xfrm>
                  <a:off x="5112543" y="503634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2" name="Google Shape;4032;p54"/>
                <p:cNvSpPr/>
                <p:nvPr/>
              </p:nvSpPr>
              <p:spPr>
                <a:xfrm>
                  <a:off x="5082730" y="497681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3" name="Google Shape;4033;p54"/>
                <p:cNvSpPr/>
                <p:nvPr/>
              </p:nvSpPr>
              <p:spPr>
                <a:xfrm>
                  <a:off x="5082730" y="4798218"/>
                  <a:ext cx="59626" cy="327374"/>
                </a:xfrm>
                <a:custGeom>
                  <a:rect b="b" l="l" r="r" t="t"/>
                  <a:pathLst>
                    <a:path extrusionOk="0" h="327374" w="59626">
                      <a:moveTo>
                        <a:pt x="29813" y="238125"/>
                      </a:moveTo>
                      <a:lnTo>
                        <a:pt x="29813" y="267938"/>
                      </a:lnTo>
                      <a:lnTo>
                        <a:pt x="59626" y="267938"/>
                      </a:lnTo>
                      <a:lnTo>
                        <a:pt x="59626" y="327374"/>
                      </a:lnTo>
                      <a:lnTo>
                        <a:pt x="29813" y="327374"/>
                      </a:lnTo>
                      <a:lnTo>
                        <a:pt x="29813" y="297656"/>
                      </a:lnTo>
                      <a:lnTo>
                        <a:pt x="0" y="297656"/>
                      </a:lnTo>
                      <a:lnTo>
                        <a:pt x="0" y="208312"/>
                      </a:lnTo>
                      <a:lnTo>
                        <a:pt x="29813" y="208312"/>
                      </a:lnTo>
                      <a:lnTo>
                        <a:pt x="29813" y="178594"/>
                      </a:lnTo>
                      <a:lnTo>
                        <a:pt x="0" y="178594"/>
                      </a:lnTo>
                      <a:lnTo>
                        <a:pt x="0" y="0"/>
                      </a:lnTo>
                      <a:lnTo>
                        <a:pt x="59626" y="0"/>
                      </a:lnTo>
                      <a:lnTo>
                        <a:pt x="59626" y="238125"/>
                      </a:lnTo>
                      <a:lnTo>
                        <a:pt x="29813" y="2381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4" name="Google Shape;4034;p54"/>
                <p:cNvSpPr/>
                <p:nvPr/>
              </p:nvSpPr>
              <p:spPr>
                <a:xfrm>
                  <a:off x="5082730" y="4768405"/>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5" name="Google Shape;4035;p54"/>
                <p:cNvSpPr/>
                <p:nvPr/>
              </p:nvSpPr>
              <p:spPr>
                <a:xfrm>
                  <a:off x="5082730" y="4708969"/>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6" name="Google Shape;4036;p54"/>
                <p:cNvSpPr/>
                <p:nvPr/>
              </p:nvSpPr>
              <p:spPr>
                <a:xfrm>
                  <a:off x="5082730" y="4738687"/>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7" name="Google Shape;4037;p54"/>
                <p:cNvSpPr/>
                <p:nvPr/>
              </p:nvSpPr>
              <p:spPr>
                <a:xfrm>
                  <a:off x="5023294" y="4679155"/>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8" name="Google Shape;4038;p54"/>
                <p:cNvSpPr/>
                <p:nvPr/>
              </p:nvSpPr>
              <p:spPr>
                <a:xfrm>
                  <a:off x="5142357" y="4679155"/>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9" name="Google Shape;4039;p54"/>
                <p:cNvSpPr/>
                <p:nvPr/>
              </p:nvSpPr>
              <p:spPr>
                <a:xfrm>
                  <a:off x="4993481" y="464934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0" name="Google Shape;4040;p54"/>
                <p:cNvSpPr/>
                <p:nvPr/>
              </p:nvSpPr>
              <p:spPr>
                <a:xfrm>
                  <a:off x="4963668" y="4560093"/>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1" name="Google Shape;4041;p54"/>
                <p:cNvSpPr/>
                <p:nvPr/>
              </p:nvSpPr>
              <p:spPr>
                <a:xfrm>
                  <a:off x="4963668" y="4649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2" name="Google Shape;4042;p54"/>
                <p:cNvSpPr/>
                <p:nvPr/>
              </p:nvSpPr>
              <p:spPr>
                <a:xfrm>
                  <a:off x="5231606" y="4649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3" name="Google Shape;4043;p54"/>
                <p:cNvSpPr/>
                <p:nvPr/>
              </p:nvSpPr>
              <p:spPr>
                <a:xfrm>
                  <a:off x="4993481" y="467915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4" name="Google Shape;4044;p54"/>
                <p:cNvSpPr/>
                <p:nvPr/>
              </p:nvSpPr>
              <p:spPr>
                <a:xfrm>
                  <a:off x="5053012" y="4708969"/>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5" name="Google Shape;4045;p54"/>
                <p:cNvSpPr/>
                <p:nvPr/>
              </p:nvSpPr>
              <p:spPr>
                <a:xfrm>
                  <a:off x="4993481" y="470896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6" name="Google Shape;4046;p54"/>
                <p:cNvSpPr/>
                <p:nvPr/>
              </p:nvSpPr>
              <p:spPr>
                <a:xfrm>
                  <a:off x="5142357" y="4708969"/>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7" name="Google Shape;4047;p54"/>
                <p:cNvSpPr/>
                <p:nvPr/>
              </p:nvSpPr>
              <p:spPr>
                <a:xfrm>
                  <a:off x="5172075" y="470896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8" name="Google Shape;4048;p54"/>
                <p:cNvSpPr/>
                <p:nvPr/>
              </p:nvSpPr>
              <p:spPr>
                <a:xfrm>
                  <a:off x="5261419" y="45899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9" name="Google Shape;4049;p54"/>
                <p:cNvSpPr/>
                <p:nvPr/>
              </p:nvSpPr>
              <p:spPr>
                <a:xfrm>
                  <a:off x="4933950" y="45899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0" name="Google Shape;4050;p54"/>
                <p:cNvSpPr/>
                <p:nvPr/>
              </p:nvSpPr>
              <p:spPr>
                <a:xfrm>
                  <a:off x="5172075" y="4560093"/>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1" name="Google Shape;4051;p54"/>
                <p:cNvSpPr/>
                <p:nvPr/>
              </p:nvSpPr>
              <p:spPr>
                <a:xfrm>
                  <a:off x="5053012" y="4589906"/>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2" name="Google Shape;4052;p54"/>
                <p:cNvSpPr/>
                <p:nvPr/>
              </p:nvSpPr>
              <p:spPr>
                <a:xfrm>
                  <a:off x="5142357" y="4589906"/>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3" name="Google Shape;4053;p54"/>
                <p:cNvSpPr/>
                <p:nvPr/>
              </p:nvSpPr>
              <p:spPr>
                <a:xfrm>
                  <a:off x="5142357" y="3756469"/>
                  <a:ext cx="29718" cy="803719"/>
                </a:xfrm>
                <a:custGeom>
                  <a:rect b="b" l="l" r="r" t="t"/>
                  <a:pathLst>
                    <a:path extrusionOk="0" h="803719" w="29718">
                      <a:moveTo>
                        <a:pt x="0" y="0"/>
                      </a:moveTo>
                      <a:lnTo>
                        <a:pt x="29718" y="0"/>
                      </a:lnTo>
                      <a:lnTo>
                        <a:pt x="29718" y="803720"/>
                      </a:lnTo>
                      <a:lnTo>
                        <a:pt x="0" y="80372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4" name="Google Shape;4054;p54"/>
                <p:cNvSpPr/>
                <p:nvPr/>
              </p:nvSpPr>
              <p:spPr>
                <a:xfrm>
                  <a:off x="5142357" y="4560093"/>
                  <a:ext cx="29718" cy="29718"/>
                </a:xfrm>
                <a:custGeom>
                  <a:rect b="b" l="l" r="r" t="t"/>
                  <a:pathLst>
                    <a:path extrusionOk="0" h="29718" w="29718">
                      <a:moveTo>
                        <a:pt x="0" y="0"/>
                      </a:moveTo>
                      <a:lnTo>
                        <a:pt x="29718" y="0"/>
                      </a:lnTo>
                      <a:lnTo>
                        <a:pt x="29718" y="29718"/>
                      </a:lnTo>
                      <a:lnTo>
                        <a:pt x="0" y="29718"/>
                      </a:lnTo>
                      <a:close/>
                    </a:path>
                  </a:pathLst>
                </a:custGeom>
                <a:solidFill>
                  <a:srgbClr val="DAD0F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5" name="Google Shape;4055;p54"/>
                <p:cNvSpPr/>
                <p:nvPr/>
              </p:nvSpPr>
              <p:spPr>
                <a:xfrm>
                  <a:off x="5112543" y="4143374"/>
                  <a:ext cx="29718" cy="476250"/>
                </a:xfrm>
                <a:custGeom>
                  <a:rect b="b" l="l" r="r" t="t"/>
                  <a:pathLst>
                    <a:path extrusionOk="0" h="476250" w="29718">
                      <a:moveTo>
                        <a:pt x="0" y="0"/>
                      </a:moveTo>
                      <a:lnTo>
                        <a:pt x="29718" y="0"/>
                      </a:lnTo>
                      <a:lnTo>
                        <a:pt x="29718" y="476250"/>
                      </a:lnTo>
                      <a:lnTo>
                        <a:pt x="0" y="4762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6" name="Google Shape;4056;p54"/>
                <p:cNvSpPr/>
                <p:nvPr/>
              </p:nvSpPr>
              <p:spPr>
                <a:xfrm>
                  <a:off x="5053012" y="3845718"/>
                  <a:ext cx="29718" cy="714375"/>
                </a:xfrm>
                <a:custGeom>
                  <a:rect b="b" l="l" r="r" t="t"/>
                  <a:pathLst>
                    <a:path extrusionOk="0" h="714375" w="29718">
                      <a:moveTo>
                        <a:pt x="0" y="0"/>
                      </a:moveTo>
                      <a:lnTo>
                        <a:pt x="29718" y="0"/>
                      </a:lnTo>
                      <a:lnTo>
                        <a:pt x="29718" y="714375"/>
                      </a:lnTo>
                      <a:lnTo>
                        <a:pt x="0" y="7143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7" name="Google Shape;4057;p54"/>
                <p:cNvSpPr/>
                <p:nvPr/>
              </p:nvSpPr>
              <p:spPr>
                <a:xfrm>
                  <a:off x="5082730" y="4619624"/>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8" name="Google Shape;4058;p54"/>
                <p:cNvSpPr/>
                <p:nvPr/>
              </p:nvSpPr>
              <p:spPr>
                <a:xfrm>
                  <a:off x="4963668" y="4589906"/>
                  <a:ext cx="297751" cy="119062"/>
                </a:xfrm>
                <a:custGeom>
                  <a:rect b="b" l="l" r="r" t="t"/>
                  <a:pathLst>
                    <a:path extrusionOk="0" h="119062" w="297751">
                      <a:moveTo>
                        <a:pt x="297752" y="0"/>
                      </a:moveTo>
                      <a:lnTo>
                        <a:pt x="297752" y="59436"/>
                      </a:lnTo>
                      <a:lnTo>
                        <a:pt x="238125" y="59436"/>
                      </a:lnTo>
                      <a:lnTo>
                        <a:pt x="238125" y="89249"/>
                      </a:lnTo>
                      <a:lnTo>
                        <a:pt x="178689" y="89249"/>
                      </a:lnTo>
                      <a:lnTo>
                        <a:pt x="178689" y="119063"/>
                      </a:lnTo>
                      <a:lnTo>
                        <a:pt x="119063" y="119063"/>
                      </a:lnTo>
                      <a:lnTo>
                        <a:pt x="119063" y="89249"/>
                      </a:lnTo>
                      <a:lnTo>
                        <a:pt x="59626" y="89249"/>
                      </a:lnTo>
                      <a:lnTo>
                        <a:pt x="59626" y="59436"/>
                      </a:lnTo>
                      <a:lnTo>
                        <a:pt x="0" y="59436"/>
                      </a:lnTo>
                      <a:lnTo>
                        <a:pt x="0" y="0"/>
                      </a:lnTo>
                      <a:lnTo>
                        <a:pt x="89344" y="0"/>
                      </a:lnTo>
                      <a:lnTo>
                        <a:pt x="89344" y="29718"/>
                      </a:lnTo>
                      <a:lnTo>
                        <a:pt x="119063" y="29718"/>
                      </a:lnTo>
                      <a:lnTo>
                        <a:pt x="119063" y="59436"/>
                      </a:lnTo>
                      <a:lnTo>
                        <a:pt x="178689" y="59436"/>
                      </a:lnTo>
                      <a:lnTo>
                        <a:pt x="178689" y="29718"/>
                      </a:lnTo>
                      <a:lnTo>
                        <a:pt x="208407" y="29718"/>
                      </a:lnTo>
                      <a:lnTo>
                        <a:pt x="208407" y="0"/>
                      </a:lnTo>
                      <a:lnTo>
                        <a:pt x="297752"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9" name="Google Shape;4059;p54"/>
                <p:cNvSpPr/>
                <p:nvPr/>
              </p:nvSpPr>
              <p:spPr>
                <a:xfrm>
                  <a:off x="5201793" y="467915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0" name="Google Shape;4060;p54"/>
                <p:cNvSpPr/>
                <p:nvPr/>
              </p:nvSpPr>
              <p:spPr>
                <a:xfrm>
                  <a:off x="5201793" y="464934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1" name="Google Shape;4061;p54"/>
                <p:cNvSpPr/>
                <p:nvPr/>
              </p:nvSpPr>
              <p:spPr>
                <a:xfrm>
                  <a:off x="5112543" y="3964780"/>
                  <a:ext cx="29718" cy="119062"/>
                </a:xfrm>
                <a:custGeom>
                  <a:rect b="b" l="l" r="r" t="t"/>
                  <a:pathLst>
                    <a:path extrusionOk="0" h="119062" w="29718">
                      <a:moveTo>
                        <a:pt x="0" y="0"/>
                      </a:moveTo>
                      <a:lnTo>
                        <a:pt x="29718" y="0"/>
                      </a:lnTo>
                      <a:lnTo>
                        <a:pt x="29718" y="119063"/>
                      </a:lnTo>
                      <a:lnTo>
                        <a:pt x="0" y="1190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2" name="Google Shape;4062;p54"/>
                <p:cNvSpPr/>
                <p:nvPr/>
              </p:nvSpPr>
              <p:spPr>
                <a:xfrm>
                  <a:off x="5082730" y="3756469"/>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3" name="Google Shape;4063;p54"/>
                <p:cNvSpPr/>
                <p:nvPr/>
              </p:nvSpPr>
              <p:spPr>
                <a:xfrm>
                  <a:off x="5112543" y="3726655"/>
                  <a:ext cx="29718" cy="29718"/>
                </a:xfrm>
                <a:custGeom>
                  <a:rect b="b" l="l" r="r" t="t"/>
                  <a:pathLst>
                    <a:path extrusionOk="0" h="29718" w="29718">
                      <a:moveTo>
                        <a:pt x="0" y="0"/>
                      </a:moveTo>
                      <a:lnTo>
                        <a:pt x="29718" y="0"/>
                      </a:lnTo>
                      <a:lnTo>
                        <a:pt x="29718"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4" name="Google Shape;4064;p54"/>
                <p:cNvSpPr/>
                <p:nvPr/>
              </p:nvSpPr>
              <p:spPr>
                <a:xfrm>
                  <a:off x="5053012" y="3756469"/>
                  <a:ext cx="89344" cy="863155"/>
                </a:xfrm>
                <a:custGeom>
                  <a:rect b="b" l="l" r="r" t="t"/>
                  <a:pathLst>
                    <a:path extrusionOk="0" h="863155" w="89344">
                      <a:moveTo>
                        <a:pt x="89344" y="0"/>
                      </a:moveTo>
                      <a:lnTo>
                        <a:pt x="89344" y="208312"/>
                      </a:lnTo>
                      <a:lnTo>
                        <a:pt x="59531" y="208312"/>
                      </a:lnTo>
                      <a:lnTo>
                        <a:pt x="59531" y="327374"/>
                      </a:lnTo>
                      <a:lnTo>
                        <a:pt x="89344" y="327374"/>
                      </a:lnTo>
                      <a:lnTo>
                        <a:pt x="89344" y="386905"/>
                      </a:lnTo>
                      <a:lnTo>
                        <a:pt x="59531" y="386905"/>
                      </a:lnTo>
                      <a:lnTo>
                        <a:pt x="59531" y="863155"/>
                      </a:lnTo>
                      <a:lnTo>
                        <a:pt x="29718" y="863155"/>
                      </a:lnTo>
                      <a:lnTo>
                        <a:pt x="29718" y="833438"/>
                      </a:lnTo>
                      <a:lnTo>
                        <a:pt x="0" y="833438"/>
                      </a:lnTo>
                      <a:lnTo>
                        <a:pt x="0" y="803624"/>
                      </a:lnTo>
                      <a:lnTo>
                        <a:pt x="29718" y="803624"/>
                      </a:lnTo>
                      <a:lnTo>
                        <a:pt x="29718" y="89249"/>
                      </a:lnTo>
                      <a:lnTo>
                        <a:pt x="59531" y="89249"/>
                      </a:lnTo>
                      <a:lnTo>
                        <a:pt x="59531" y="0"/>
                      </a:lnTo>
                      <a:lnTo>
                        <a:pt x="89344"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5" name="Google Shape;4065;p54"/>
                <p:cNvSpPr/>
                <p:nvPr/>
              </p:nvSpPr>
              <p:spPr>
                <a:xfrm>
                  <a:off x="5172075" y="4589906"/>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6" name="Google Shape;4066;p54"/>
                <p:cNvSpPr/>
                <p:nvPr/>
              </p:nvSpPr>
              <p:spPr>
                <a:xfrm>
                  <a:off x="4963668" y="4589906"/>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7" name="Google Shape;4067;p54"/>
                <p:cNvSpPr/>
                <p:nvPr/>
              </p:nvSpPr>
              <p:spPr>
                <a:xfrm>
                  <a:off x="5053012" y="4560093"/>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8" name="Google Shape;4068;p54"/>
                <p:cNvSpPr/>
                <p:nvPr/>
              </p:nvSpPr>
              <p:spPr>
                <a:xfrm>
                  <a:off x="5082730" y="4589906"/>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9" name="Google Shape;4069;p54"/>
                <p:cNvSpPr/>
                <p:nvPr/>
              </p:nvSpPr>
              <p:spPr>
                <a:xfrm>
                  <a:off x="5142357" y="4560093"/>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0" name="Google Shape;4070;p54"/>
                <p:cNvSpPr/>
                <p:nvPr/>
              </p:nvSpPr>
              <p:spPr>
                <a:xfrm>
                  <a:off x="5082730" y="47982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1" name="Google Shape;4071;p54"/>
                <p:cNvSpPr/>
                <p:nvPr/>
              </p:nvSpPr>
              <p:spPr>
                <a:xfrm>
                  <a:off x="5112543" y="4828031"/>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2" name="Google Shape;4072;p54"/>
                <p:cNvSpPr/>
                <p:nvPr/>
              </p:nvSpPr>
              <p:spPr>
                <a:xfrm>
                  <a:off x="5082730" y="488746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73" name="Google Shape;4073;p54"/>
              <p:cNvGrpSpPr/>
              <p:nvPr/>
            </p:nvGrpSpPr>
            <p:grpSpPr>
              <a:xfrm>
                <a:off x="4993481" y="3548062"/>
                <a:ext cx="386905" cy="386905"/>
                <a:chOff x="4993481" y="3548062"/>
                <a:chExt cx="386905" cy="386905"/>
              </a:xfrm>
            </p:grpSpPr>
            <p:sp>
              <p:nvSpPr>
                <p:cNvPr id="4074" name="Google Shape;4074;p54"/>
                <p:cNvSpPr/>
                <p:nvPr/>
              </p:nvSpPr>
              <p:spPr>
                <a:xfrm>
                  <a:off x="5023294" y="37266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5" name="Google Shape;4075;p54"/>
                <p:cNvSpPr/>
                <p:nvPr/>
              </p:nvSpPr>
              <p:spPr>
                <a:xfrm>
                  <a:off x="5291137" y="37266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6" name="Google Shape;4076;p54"/>
                <p:cNvSpPr/>
                <p:nvPr/>
              </p:nvSpPr>
              <p:spPr>
                <a:xfrm>
                  <a:off x="5350668" y="37266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7" name="Google Shape;4077;p54"/>
                <p:cNvSpPr/>
                <p:nvPr/>
              </p:nvSpPr>
              <p:spPr>
                <a:xfrm>
                  <a:off x="5172075" y="354806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8" name="Google Shape;4078;p54"/>
                <p:cNvSpPr/>
                <p:nvPr/>
              </p:nvSpPr>
              <p:spPr>
                <a:xfrm>
                  <a:off x="5172075" y="390524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9" name="Google Shape;4079;p54"/>
                <p:cNvSpPr/>
                <p:nvPr/>
              </p:nvSpPr>
              <p:spPr>
                <a:xfrm>
                  <a:off x="4993481" y="37266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0" name="Google Shape;4080;p54"/>
                <p:cNvSpPr/>
                <p:nvPr/>
              </p:nvSpPr>
              <p:spPr>
                <a:xfrm>
                  <a:off x="5172075" y="3875531"/>
                  <a:ext cx="29718" cy="29718"/>
                </a:xfrm>
                <a:custGeom>
                  <a:rect b="b" l="l" r="r" t="t"/>
                  <a:pathLst>
                    <a:path extrusionOk="0" h="29718" w="29718">
                      <a:moveTo>
                        <a:pt x="0" y="0"/>
                      </a:moveTo>
                      <a:lnTo>
                        <a:pt x="29718" y="0"/>
                      </a:lnTo>
                      <a:lnTo>
                        <a:pt x="29718" y="29718"/>
                      </a:lnTo>
                      <a:lnTo>
                        <a:pt x="0" y="29718"/>
                      </a:lnTo>
                      <a:close/>
                    </a:path>
                  </a:pathLst>
                </a:custGeom>
                <a:solidFill>
                  <a:srgbClr val="FBB03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1" name="Google Shape;4081;p54"/>
                <p:cNvSpPr/>
                <p:nvPr/>
              </p:nvSpPr>
              <p:spPr>
                <a:xfrm>
                  <a:off x="5172075" y="3577780"/>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2" name="Google Shape;4082;p54"/>
                <p:cNvSpPr/>
                <p:nvPr/>
              </p:nvSpPr>
              <p:spPr>
                <a:xfrm>
                  <a:off x="5172075" y="3845718"/>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3" name="Google Shape;4083;p54"/>
                <p:cNvSpPr/>
                <p:nvPr/>
              </p:nvSpPr>
              <p:spPr>
                <a:xfrm>
                  <a:off x="5082730" y="369684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4" name="Google Shape;4084;p54"/>
                <p:cNvSpPr/>
                <p:nvPr/>
              </p:nvSpPr>
              <p:spPr>
                <a:xfrm>
                  <a:off x="5082730" y="3756469"/>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5" name="Google Shape;4085;p54"/>
                <p:cNvSpPr/>
                <p:nvPr/>
              </p:nvSpPr>
              <p:spPr>
                <a:xfrm>
                  <a:off x="5231606" y="369684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6" name="Google Shape;4086;p54"/>
                <p:cNvSpPr/>
                <p:nvPr/>
              </p:nvSpPr>
              <p:spPr>
                <a:xfrm>
                  <a:off x="5231606" y="3756469"/>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7" name="Google Shape;4087;p54"/>
                <p:cNvSpPr/>
                <p:nvPr/>
              </p:nvSpPr>
              <p:spPr>
                <a:xfrm>
                  <a:off x="5142357" y="3637406"/>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8" name="Google Shape;4088;p54"/>
                <p:cNvSpPr/>
                <p:nvPr/>
              </p:nvSpPr>
              <p:spPr>
                <a:xfrm>
                  <a:off x="5142357" y="3786187"/>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9" name="Google Shape;4089;p54"/>
                <p:cNvSpPr/>
                <p:nvPr/>
              </p:nvSpPr>
              <p:spPr>
                <a:xfrm>
                  <a:off x="5201793" y="3637406"/>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0" name="Google Shape;4090;p54"/>
                <p:cNvSpPr/>
                <p:nvPr/>
              </p:nvSpPr>
              <p:spPr>
                <a:xfrm>
                  <a:off x="5082730" y="3637406"/>
                  <a:ext cx="208406" cy="208311"/>
                </a:xfrm>
                <a:custGeom>
                  <a:rect b="b" l="l" r="r" t="t"/>
                  <a:pathLst>
                    <a:path extrusionOk="0" h="208311" w="208406">
                      <a:moveTo>
                        <a:pt x="208407" y="89249"/>
                      </a:moveTo>
                      <a:lnTo>
                        <a:pt x="208407" y="119063"/>
                      </a:lnTo>
                      <a:lnTo>
                        <a:pt x="148876" y="119063"/>
                      </a:lnTo>
                      <a:lnTo>
                        <a:pt x="148876" y="148780"/>
                      </a:lnTo>
                      <a:lnTo>
                        <a:pt x="119062" y="148780"/>
                      </a:lnTo>
                      <a:lnTo>
                        <a:pt x="119062" y="208312"/>
                      </a:lnTo>
                      <a:lnTo>
                        <a:pt x="89344" y="208312"/>
                      </a:lnTo>
                      <a:lnTo>
                        <a:pt x="89344" y="148780"/>
                      </a:lnTo>
                      <a:lnTo>
                        <a:pt x="59626" y="148780"/>
                      </a:lnTo>
                      <a:lnTo>
                        <a:pt x="59626" y="119063"/>
                      </a:lnTo>
                      <a:lnTo>
                        <a:pt x="0" y="119063"/>
                      </a:lnTo>
                      <a:lnTo>
                        <a:pt x="0" y="89249"/>
                      </a:lnTo>
                      <a:lnTo>
                        <a:pt x="59626" y="89249"/>
                      </a:lnTo>
                      <a:lnTo>
                        <a:pt x="59626" y="59436"/>
                      </a:lnTo>
                      <a:lnTo>
                        <a:pt x="89344" y="59436"/>
                      </a:lnTo>
                      <a:lnTo>
                        <a:pt x="89344" y="0"/>
                      </a:lnTo>
                      <a:lnTo>
                        <a:pt x="119062" y="0"/>
                      </a:lnTo>
                      <a:lnTo>
                        <a:pt x="119062" y="59436"/>
                      </a:lnTo>
                      <a:lnTo>
                        <a:pt x="148876" y="59436"/>
                      </a:lnTo>
                      <a:lnTo>
                        <a:pt x="148876" y="89249"/>
                      </a:lnTo>
                      <a:lnTo>
                        <a:pt x="208407" y="8924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1" name="Google Shape;4091;p54"/>
                <p:cNvSpPr/>
                <p:nvPr/>
              </p:nvSpPr>
              <p:spPr>
                <a:xfrm>
                  <a:off x="5201793" y="3786187"/>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2" name="Google Shape;4092;p54"/>
                <p:cNvSpPr/>
                <p:nvPr/>
              </p:nvSpPr>
              <p:spPr>
                <a:xfrm>
                  <a:off x="5142357" y="369684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3" name="Google Shape;4093;p54"/>
                <p:cNvSpPr/>
                <p:nvPr/>
              </p:nvSpPr>
              <p:spPr>
                <a:xfrm>
                  <a:off x="5201793" y="369684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4" name="Google Shape;4094;p54"/>
                <p:cNvSpPr/>
                <p:nvPr/>
              </p:nvSpPr>
              <p:spPr>
                <a:xfrm>
                  <a:off x="5201793" y="3756469"/>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5" name="Google Shape;4095;p54"/>
                <p:cNvSpPr/>
                <p:nvPr/>
              </p:nvSpPr>
              <p:spPr>
                <a:xfrm>
                  <a:off x="5142357" y="3756469"/>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96" name="Google Shape;4096;p54"/>
              <p:cNvGrpSpPr/>
              <p:nvPr/>
            </p:nvGrpSpPr>
            <p:grpSpPr>
              <a:xfrm>
                <a:off x="5797105" y="4708969"/>
                <a:ext cx="148781" cy="148780"/>
                <a:chOff x="5797105" y="4708969"/>
                <a:chExt cx="148781" cy="148780"/>
              </a:xfrm>
            </p:grpSpPr>
            <p:sp>
              <p:nvSpPr>
                <p:cNvPr id="4097" name="Google Shape;4097;p54"/>
                <p:cNvSpPr/>
                <p:nvPr/>
              </p:nvSpPr>
              <p:spPr>
                <a:xfrm>
                  <a:off x="5856732" y="4738687"/>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8" name="Google Shape;4098;p54"/>
                <p:cNvSpPr/>
                <p:nvPr/>
              </p:nvSpPr>
              <p:spPr>
                <a:xfrm>
                  <a:off x="5856732" y="47982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9" name="Google Shape;4099;p54"/>
                <p:cNvSpPr/>
                <p:nvPr/>
              </p:nvSpPr>
              <p:spPr>
                <a:xfrm>
                  <a:off x="5826918" y="4768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0" name="Google Shape;4100;p54"/>
                <p:cNvSpPr/>
                <p:nvPr/>
              </p:nvSpPr>
              <p:spPr>
                <a:xfrm>
                  <a:off x="5856732" y="47684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1" name="Google Shape;4101;p54"/>
                <p:cNvSpPr/>
                <p:nvPr/>
              </p:nvSpPr>
              <p:spPr>
                <a:xfrm>
                  <a:off x="5886450" y="4768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2" name="Google Shape;4102;p54"/>
                <p:cNvSpPr/>
                <p:nvPr/>
              </p:nvSpPr>
              <p:spPr>
                <a:xfrm>
                  <a:off x="5856732" y="470896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3" name="Google Shape;4103;p54"/>
                <p:cNvSpPr/>
                <p:nvPr/>
              </p:nvSpPr>
              <p:spPr>
                <a:xfrm>
                  <a:off x="5916168" y="4768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4" name="Google Shape;4104;p54"/>
                <p:cNvSpPr/>
                <p:nvPr/>
              </p:nvSpPr>
              <p:spPr>
                <a:xfrm>
                  <a:off x="5797105" y="4768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5" name="Google Shape;4105;p54"/>
                <p:cNvSpPr/>
                <p:nvPr/>
              </p:nvSpPr>
              <p:spPr>
                <a:xfrm>
                  <a:off x="5856732" y="4828031"/>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06" name="Google Shape;4106;p54"/>
              <p:cNvGrpSpPr/>
              <p:nvPr/>
            </p:nvGrpSpPr>
            <p:grpSpPr>
              <a:xfrm>
                <a:off x="5201793" y="4976812"/>
                <a:ext cx="148780" cy="148780"/>
                <a:chOff x="5201793" y="4976812"/>
                <a:chExt cx="148780" cy="148780"/>
              </a:xfrm>
            </p:grpSpPr>
            <p:sp>
              <p:nvSpPr>
                <p:cNvPr id="4107" name="Google Shape;4107;p54"/>
                <p:cNvSpPr/>
                <p:nvPr/>
              </p:nvSpPr>
              <p:spPr>
                <a:xfrm>
                  <a:off x="5261419" y="500653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8" name="Google Shape;4108;p54"/>
                <p:cNvSpPr/>
                <p:nvPr/>
              </p:nvSpPr>
              <p:spPr>
                <a:xfrm>
                  <a:off x="5261419" y="506615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9" name="Google Shape;4109;p54"/>
                <p:cNvSpPr/>
                <p:nvPr/>
              </p:nvSpPr>
              <p:spPr>
                <a:xfrm>
                  <a:off x="5231606" y="5036343"/>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0" name="Google Shape;4110;p54"/>
                <p:cNvSpPr/>
                <p:nvPr/>
              </p:nvSpPr>
              <p:spPr>
                <a:xfrm>
                  <a:off x="5261419" y="503634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1" name="Google Shape;4111;p54"/>
                <p:cNvSpPr/>
                <p:nvPr/>
              </p:nvSpPr>
              <p:spPr>
                <a:xfrm>
                  <a:off x="5291137" y="5036343"/>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2" name="Google Shape;4112;p54"/>
                <p:cNvSpPr/>
                <p:nvPr/>
              </p:nvSpPr>
              <p:spPr>
                <a:xfrm>
                  <a:off x="5261419" y="497681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3" name="Google Shape;4113;p54"/>
                <p:cNvSpPr/>
                <p:nvPr/>
              </p:nvSpPr>
              <p:spPr>
                <a:xfrm>
                  <a:off x="5320855" y="50363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4" name="Google Shape;4114;p54"/>
                <p:cNvSpPr/>
                <p:nvPr/>
              </p:nvSpPr>
              <p:spPr>
                <a:xfrm>
                  <a:off x="5201793" y="50363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5" name="Google Shape;4115;p54"/>
                <p:cNvSpPr/>
                <p:nvPr/>
              </p:nvSpPr>
              <p:spPr>
                <a:xfrm>
                  <a:off x="5261419" y="5095874"/>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16" name="Google Shape;4116;p54"/>
              <p:cNvGrpSpPr/>
              <p:nvPr/>
            </p:nvGrpSpPr>
            <p:grpSpPr>
              <a:xfrm>
                <a:off x="4874418" y="3786187"/>
                <a:ext cx="148781" cy="148780"/>
                <a:chOff x="4874418" y="3786187"/>
                <a:chExt cx="148781" cy="148780"/>
              </a:xfrm>
            </p:grpSpPr>
            <p:sp>
              <p:nvSpPr>
                <p:cNvPr id="4117" name="Google Shape;4117;p54"/>
                <p:cNvSpPr/>
                <p:nvPr/>
              </p:nvSpPr>
              <p:spPr>
                <a:xfrm>
                  <a:off x="4933950" y="38159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8" name="Google Shape;4118;p54"/>
                <p:cNvSpPr/>
                <p:nvPr/>
              </p:nvSpPr>
              <p:spPr>
                <a:xfrm>
                  <a:off x="4933950" y="3875531"/>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9" name="Google Shape;4119;p54"/>
                <p:cNvSpPr/>
                <p:nvPr/>
              </p:nvSpPr>
              <p:spPr>
                <a:xfrm>
                  <a:off x="4904232" y="38457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0" name="Google Shape;4120;p54"/>
                <p:cNvSpPr/>
                <p:nvPr/>
              </p:nvSpPr>
              <p:spPr>
                <a:xfrm>
                  <a:off x="4933950" y="38457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1" name="Google Shape;4121;p54"/>
                <p:cNvSpPr/>
                <p:nvPr/>
              </p:nvSpPr>
              <p:spPr>
                <a:xfrm>
                  <a:off x="4963668" y="38457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2" name="Google Shape;4122;p54"/>
                <p:cNvSpPr/>
                <p:nvPr/>
              </p:nvSpPr>
              <p:spPr>
                <a:xfrm>
                  <a:off x="4933950" y="378618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3" name="Google Shape;4123;p54"/>
                <p:cNvSpPr/>
                <p:nvPr/>
              </p:nvSpPr>
              <p:spPr>
                <a:xfrm>
                  <a:off x="4993481" y="38457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4" name="Google Shape;4124;p54"/>
                <p:cNvSpPr/>
                <p:nvPr/>
              </p:nvSpPr>
              <p:spPr>
                <a:xfrm>
                  <a:off x="4874418" y="38457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5" name="Google Shape;4125;p54"/>
                <p:cNvSpPr/>
                <p:nvPr/>
              </p:nvSpPr>
              <p:spPr>
                <a:xfrm>
                  <a:off x="4933950" y="390524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26" name="Google Shape;4126;p54"/>
              <p:cNvGrpSpPr/>
              <p:nvPr/>
            </p:nvGrpSpPr>
            <p:grpSpPr>
              <a:xfrm>
                <a:off x="4338637" y="4054030"/>
                <a:ext cx="148780" cy="148780"/>
                <a:chOff x="4338637" y="4054030"/>
                <a:chExt cx="148780" cy="148780"/>
              </a:xfrm>
            </p:grpSpPr>
            <p:sp>
              <p:nvSpPr>
                <p:cNvPr id="4127" name="Google Shape;4127;p54"/>
                <p:cNvSpPr/>
                <p:nvPr/>
              </p:nvSpPr>
              <p:spPr>
                <a:xfrm>
                  <a:off x="4398168" y="4083843"/>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8" name="Google Shape;4128;p54"/>
                <p:cNvSpPr/>
                <p:nvPr/>
              </p:nvSpPr>
              <p:spPr>
                <a:xfrm>
                  <a:off x="4398168" y="4143374"/>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9" name="Google Shape;4129;p54"/>
                <p:cNvSpPr/>
                <p:nvPr/>
              </p:nvSpPr>
              <p:spPr>
                <a:xfrm>
                  <a:off x="4368355" y="4113656"/>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0" name="Google Shape;4130;p54"/>
                <p:cNvSpPr/>
                <p:nvPr/>
              </p:nvSpPr>
              <p:spPr>
                <a:xfrm>
                  <a:off x="4398168" y="4113656"/>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1" name="Google Shape;4131;p54"/>
                <p:cNvSpPr/>
                <p:nvPr/>
              </p:nvSpPr>
              <p:spPr>
                <a:xfrm>
                  <a:off x="4427982" y="4113656"/>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2" name="Google Shape;4132;p54"/>
                <p:cNvSpPr/>
                <p:nvPr/>
              </p:nvSpPr>
              <p:spPr>
                <a:xfrm>
                  <a:off x="4398168" y="4054030"/>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3" name="Google Shape;4133;p54"/>
                <p:cNvSpPr/>
                <p:nvPr/>
              </p:nvSpPr>
              <p:spPr>
                <a:xfrm>
                  <a:off x="4457700" y="4113656"/>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4" name="Google Shape;4134;p54"/>
                <p:cNvSpPr/>
                <p:nvPr/>
              </p:nvSpPr>
              <p:spPr>
                <a:xfrm>
                  <a:off x="4338637" y="4113656"/>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5" name="Google Shape;4135;p54"/>
                <p:cNvSpPr/>
                <p:nvPr/>
              </p:nvSpPr>
              <p:spPr>
                <a:xfrm>
                  <a:off x="4398168" y="4173092"/>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36" name="Google Shape;4136;p54"/>
              <p:cNvGrpSpPr/>
              <p:nvPr/>
            </p:nvGrpSpPr>
            <p:grpSpPr>
              <a:xfrm>
                <a:off x="5291137" y="3518344"/>
                <a:ext cx="654749" cy="1696593"/>
                <a:chOff x="5291137" y="3518344"/>
                <a:chExt cx="654749" cy="1696593"/>
              </a:xfrm>
            </p:grpSpPr>
            <p:grpSp>
              <p:nvGrpSpPr>
                <p:cNvPr id="4137" name="Google Shape;4137;p54"/>
                <p:cNvGrpSpPr/>
                <p:nvPr/>
              </p:nvGrpSpPr>
              <p:grpSpPr>
                <a:xfrm>
                  <a:off x="5291137" y="3518344"/>
                  <a:ext cx="505968" cy="1279779"/>
                  <a:chOff x="5291137" y="3518344"/>
                  <a:chExt cx="505968" cy="1279779"/>
                </a:xfrm>
              </p:grpSpPr>
              <p:sp>
                <p:nvSpPr>
                  <p:cNvPr id="4138" name="Google Shape;4138;p54"/>
                  <p:cNvSpPr/>
                  <p:nvPr/>
                </p:nvSpPr>
                <p:spPr>
                  <a:xfrm>
                    <a:off x="5618607" y="35183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9" name="Google Shape;4139;p54"/>
                  <p:cNvSpPr/>
                  <p:nvPr/>
                </p:nvSpPr>
                <p:spPr>
                  <a:xfrm>
                    <a:off x="5678043" y="354806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0" name="Google Shape;4140;p54"/>
                  <p:cNvSpPr/>
                  <p:nvPr/>
                </p:nvSpPr>
                <p:spPr>
                  <a:xfrm>
                    <a:off x="5737669" y="3577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1" name="Google Shape;4141;p54"/>
                  <p:cNvSpPr/>
                  <p:nvPr/>
                </p:nvSpPr>
                <p:spPr>
                  <a:xfrm>
                    <a:off x="5767387" y="36075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2" name="Google Shape;4142;p54"/>
                  <p:cNvSpPr/>
                  <p:nvPr/>
                </p:nvSpPr>
                <p:spPr>
                  <a:xfrm>
                    <a:off x="5499544" y="3607593"/>
                    <a:ext cx="29718" cy="327469"/>
                  </a:xfrm>
                  <a:custGeom>
                    <a:rect b="b" l="l" r="r" t="t"/>
                    <a:pathLst>
                      <a:path extrusionOk="0" h="327469" w="29718">
                        <a:moveTo>
                          <a:pt x="0" y="0"/>
                        </a:moveTo>
                        <a:lnTo>
                          <a:pt x="29718" y="0"/>
                        </a:lnTo>
                        <a:lnTo>
                          <a:pt x="29718" y="327470"/>
                        </a:lnTo>
                        <a:lnTo>
                          <a:pt x="0" y="3274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3" name="Google Shape;4143;p54"/>
                  <p:cNvSpPr/>
                  <p:nvPr/>
                </p:nvSpPr>
                <p:spPr>
                  <a:xfrm>
                    <a:off x="5469731" y="3934967"/>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4" name="Google Shape;4144;p54"/>
                  <p:cNvSpPr/>
                  <p:nvPr/>
                </p:nvSpPr>
                <p:spPr>
                  <a:xfrm>
                    <a:off x="5439918" y="4024312"/>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5" name="Google Shape;4145;p54"/>
                  <p:cNvSpPr/>
                  <p:nvPr/>
                </p:nvSpPr>
                <p:spPr>
                  <a:xfrm>
                    <a:off x="5469731" y="4202905"/>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6" name="Google Shape;4146;p54"/>
                  <p:cNvSpPr/>
                  <p:nvPr/>
                </p:nvSpPr>
                <p:spPr>
                  <a:xfrm>
                    <a:off x="5737669" y="3696842"/>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7" name="Google Shape;4147;p54"/>
                  <p:cNvSpPr/>
                  <p:nvPr/>
                </p:nvSpPr>
                <p:spPr>
                  <a:xfrm>
                    <a:off x="5707856" y="3786187"/>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8" name="Google Shape;4148;p54"/>
                  <p:cNvSpPr/>
                  <p:nvPr/>
                </p:nvSpPr>
                <p:spPr>
                  <a:xfrm>
                    <a:off x="5558980" y="354806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9" name="Google Shape;4149;p54"/>
                  <p:cNvSpPr/>
                  <p:nvPr/>
                </p:nvSpPr>
                <p:spPr>
                  <a:xfrm>
                    <a:off x="5529262" y="3577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0" name="Google Shape;4150;p54"/>
                  <p:cNvSpPr/>
                  <p:nvPr/>
                </p:nvSpPr>
                <p:spPr>
                  <a:xfrm>
                    <a:off x="5529262" y="44708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1" name="Google Shape;4151;p54"/>
                  <p:cNvSpPr/>
                  <p:nvPr/>
                </p:nvSpPr>
                <p:spPr>
                  <a:xfrm>
                    <a:off x="5618607" y="47386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2" name="Google Shape;4152;p54"/>
                  <p:cNvSpPr/>
                  <p:nvPr/>
                </p:nvSpPr>
                <p:spPr>
                  <a:xfrm>
                    <a:off x="5648325" y="4768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3" name="Google Shape;4153;p54"/>
                  <p:cNvSpPr/>
                  <p:nvPr/>
                </p:nvSpPr>
                <p:spPr>
                  <a:xfrm>
                    <a:off x="5678043" y="4679155"/>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4" name="Google Shape;4154;p54"/>
                  <p:cNvSpPr/>
                  <p:nvPr/>
                </p:nvSpPr>
                <p:spPr>
                  <a:xfrm>
                    <a:off x="5707856" y="4530280"/>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5" name="Google Shape;4155;p54"/>
                  <p:cNvSpPr/>
                  <p:nvPr/>
                </p:nvSpPr>
                <p:spPr>
                  <a:xfrm>
                    <a:off x="5737669" y="4321968"/>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6" name="Google Shape;4156;p54"/>
                  <p:cNvSpPr/>
                  <p:nvPr/>
                </p:nvSpPr>
                <p:spPr>
                  <a:xfrm>
                    <a:off x="5767387" y="414337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7" name="Google Shape;4157;p54"/>
                  <p:cNvSpPr/>
                  <p:nvPr/>
                </p:nvSpPr>
                <p:spPr>
                  <a:xfrm>
                    <a:off x="5737669" y="4054030"/>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8" name="Google Shape;4158;p54"/>
                  <p:cNvSpPr/>
                  <p:nvPr/>
                </p:nvSpPr>
                <p:spPr>
                  <a:xfrm>
                    <a:off x="5707856" y="3934967"/>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9" name="Google Shape;4159;p54"/>
                  <p:cNvSpPr/>
                  <p:nvPr/>
                </p:nvSpPr>
                <p:spPr>
                  <a:xfrm>
                    <a:off x="5678043" y="38755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0" name="Google Shape;4160;p54"/>
                  <p:cNvSpPr/>
                  <p:nvPr/>
                </p:nvSpPr>
                <p:spPr>
                  <a:xfrm>
                    <a:off x="5558980" y="4262437"/>
                    <a:ext cx="29718" cy="208406"/>
                  </a:xfrm>
                  <a:custGeom>
                    <a:rect b="b" l="l" r="r" t="t"/>
                    <a:pathLst>
                      <a:path extrusionOk="0" h="208406" w="29718">
                        <a:moveTo>
                          <a:pt x="0" y="0"/>
                        </a:moveTo>
                        <a:lnTo>
                          <a:pt x="29718" y="0"/>
                        </a:lnTo>
                        <a:lnTo>
                          <a:pt x="29718" y="208407"/>
                        </a:lnTo>
                        <a:lnTo>
                          <a:pt x="0" y="20840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1" name="Google Shape;4161;p54"/>
                  <p:cNvSpPr/>
                  <p:nvPr/>
                </p:nvSpPr>
                <p:spPr>
                  <a:xfrm>
                    <a:off x="5588793" y="423271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2" name="Google Shape;4162;p54"/>
                  <p:cNvSpPr/>
                  <p:nvPr/>
                </p:nvSpPr>
                <p:spPr>
                  <a:xfrm>
                    <a:off x="5588793" y="4173092"/>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3" name="Google Shape;4163;p54"/>
                  <p:cNvSpPr/>
                  <p:nvPr/>
                </p:nvSpPr>
                <p:spPr>
                  <a:xfrm>
                    <a:off x="5618607" y="4262437"/>
                    <a:ext cx="29718" cy="119062"/>
                  </a:xfrm>
                  <a:custGeom>
                    <a:rect b="b" l="l" r="r" t="t"/>
                    <a:pathLst>
                      <a:path extrusionOk="0" h="119062" w="29718">
                        <a:moveTo>
                          <a:pt x="0" y="0"/>
                        </a:moveTo>
                        <a:lnTo>
                          <a:pt x="29718" y="0"/>
                        </a:lnTo>
                        <a:lnTo>
                          <a:pt x="29718" y="119063"/>
                        </a:lnTo>
                        <a:lnTo>
                          <a:pt x="0" y="11906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4" name="Google Shape;4164;p54"/>
                  <p:cNvSpPr/>
                  <p:nvPr/>
                </p:nvSpPr>
                <p:spPr>
                  <a:xfrm>
                    <a:off x="5648325" y="4381499"/>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5" name="Google Shape;4165;p54"/>
                  <p:cNvSpPr/>
                  <p:nvPr/>
                </p:nvSpPr>
                <p:spPr>
                  <a:xfrm>
                    <a:off x="5618607" y="450056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6" name="Google Shape;4166;p54"/>
                  <p:cNvSpPr/>
                  <p:nvPr/>
                </p:nvSpPr>
                <p:spPr>
                  <a:xfrm>
                    <a:off x="5558980"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7" name="Google Shape;4167;p54"/>
                  <p:cNvSpPr/>
                  <p:nvPr/>
                </p:nvSpPr>
                <p:spPr>
                  <a:xfrm>
                    <a:off x="5439918" y="44708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8" name="Google Shape;4168;p54"/>
                  <p:cNvSpPr/>
                  <p:nvPr/>
                </p:nvSpPr>
                <p:spPr>
                  <a:xfrm>
                    <a:off x="5469731"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9" name="Google Shape;4169;p54"/>
                  <p:cNvSpPr/>
                  <p:nvPr/>
                </p:nvSpPr>
                <p:spPr>
                  <a:xfrm>
                    <a:off x="5439918" y="43219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0" name="Google Shape;4170;p54"/>
                  <p:cNvSpPr/>
                  <p:nvPr/>
                </p:nvSpPr>
                <p:spPr>
                  <a:xfrm>
                    <a:off x="5350668" y="43814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1" name="Google Shape;4171;p54"/>
                  <p:cNvSpPr/>
                  <p:nvPr/>
                </p:nvSpPr>
                <p:spPr>
                  <a:xfrm>
                    <a:off x="5380482"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2" name="Google Shape;4172;p54"/>
                  <p:cNvSpPr/>
                  <p:nvPr/>
                </p:nvSpPr>
                <p:spPr>
                  <a:xfrm>
                    <a:off x="5410200" y="441121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3" name="Google Shape;4173;p54"/>
                  <p:cNvSpPr/>
                  <p:nvPr/>
                </p:nvSpPr>
                <p:spPr>
                  <a:xfrm>
                    <a:off x="5291137"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4" name="Google Shape;4174;p54"/>
                  <p:cNvSpPr/>
                  <p:nvPr/>
                </p:nvSpPr>
                <p:spPr>
                  <a:xfrm>
                    <a:off x="5320855" y="44708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5" name="Google Shape;4175;p54"/>
                  <p:cNvSpPr/>
                  <p:nvPr/>
                </p:nvSpPr>
                <p:spPr>
                  <a:xfrm>
                    <a:off x="5380482" y="43517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6" name="Google Shape;4176;p54"/>
                  <p:cNvSpPr/>
                  <p:nvPr/>
                </p:nvSpPr>
                <p:spPr>
                  <a:xfrm>
                    <a:off x="5320855" y="4351781"/>
                    <a:ext cx="148875" cy="119062"/>
                  </a:xfrm>
                  <a:custGeom>
                    <a:rect b="b" l="l" r="r" t="t"/>
                    <a:pathLst>
                      <a:path extrusionOk="0" h="119062" w="148875">
                        <a:moveTo>
                          <a:pt x="0" y="119063"/>
                        </a:moveTo>
                        <a:lnTo>
                          <a:pt x="0" y="89249"/>
                        </a:lnTo>
                        <a:lnTo>
                          <a:pt x="29813" y="89249"/>
                        </a:lnTo>
                        <a:lnTo>
                          <a:pt x="29813" y="59436"/>
                        </a:lnTo>
                        <a:lnTo>
                          <a:pt x="59627" y="59436"/>
                        </a:lnTo>
                        <a:lnTo>
                          <a:pt x="59627" y="29718"/>
                        </a:lnTo>
                        <a:lnTo>
                          <a:pt x="119063" y="29718"/>
                        </a:lnTo>
                        <a:lnTo>
                          <a:pt x="119063" y="0"/>
                        </a:lnTo>
                        <a:lnTo>
                          <a:pt x="148876" y="0"/>
                        </a:lnTo>
                        <a:lnTo>
                          <a:pt x="148876" y="59436"/>
                        </a:lnTo>
                        <a:lnTo>
                          <a:pt x="89345" y="59436"/>
                        </a:lnTo>
                        <a:lnTo>
                          <a:pt x="89345" y="89249"/>
                        </a:lnTo>
                        <a:lnTo>
                          <a:pt x="59627" y="89249"/>
                        </a:lnTo>
                        <a:lnTo>
                          <a:pt x="59627" y="119063"/>
                        </a:lnTo>
                        <a:lnTo>
                          <a:pt x="0" y="11906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7" name="Google Shape;4177;p54"/>
                  <p:cNvSpPr/>
                  <p:nvPr/>
                </p:nvSpPr>
                <p:spPr>
                  <a:xfrm>
                    <a:off x="5320855" y="441121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8" name="Google Shape;4178;p54"/>
                  <p:cNvSpPr/>
                  <p:nvPr/>
                </p:nvSpPr>
                <p:spPr>
                  <a:xfrm>
                    <a:off x="5410200"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9" name="Google Shape;4179;p54"/>
                  <p:cNvSpPr/>
                  <p:nvPr/>
                </p:nvSpPr>
                <p:spPr>
                  <a:xfrm>
                    <a:off x="5380482" y="4530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0" name="Google Shape;4180;p54"/>
                  <p:cNvSpPr/>
                  <p:nvPr/>
                </p:nvSpPr>
                <p:spPr>
                  <a:xfrm>
                    <a:off x="5350668" y="45600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1" name="Google Shape;4181;p54"/>
                  <p:cNvSpPr/>
                  <p:nvPr/>
                </p:nvSpPr>
                <p:spPr>
                  <a:xfrm>
                    <a:off x="5529262" y="4530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2" name="Google Shape;4182;p54"/>
                  <p:cNvSpPr/>
                  <p:nvPr/>
                </p:nvSpPr>
                <p:spPr>
                  <a:xfrm>
                    <a:off x="5499544" y="4560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3" name="Google Shape;4183;p54"/>
                  <p:cNvSpPr/>
                  <p:nvPr/>
                </p:nvSpPr>
                <p:spPr>
                  <a:xfrm>
                    <a:off x="5469731" y="4589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4" name="Google Shape;4184;p54"/>
                  <p:cNvSpPr/>
                  <p:nvPr/>
                </p:nvSpPr>
                <p:spPr>
                  <a:xfrm>
                    <a:off x="5439918" y="461962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5" name="Google Shape;4185;p54"/>
                  <p:cNvSpPr/>
                  <p:nvPr/>
                </p:nvSpPr>
                <p:spPr>
                  <a:xfrm>
                    <a:off x="5410200" y="4649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6" name="Google Shape;4186;p54"/>
                  <p:cNvSpPr/>
                  <p:nvPr/>
                </p:nvSpPr>
                <p:spPr>
                  <a:xfrm>
                    <a:off x="5439918" y="47089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7" name="Google Shape;4187;p54"/>
                  <p:cNvSpPr/>
                  <p:nvPr/>
                </p:nvSpPr>
                <p:spPr>
                  <a:xfrm>
                    <a:off x="5380482" y="461962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8" name="Google Shape;4188;p54"/>
                  <p:cNvSpPr/>
                  <p:nvPr/>
                </p:nvSpPr>
                <p:spPr>
                  <a:xfrm>
                    <a:off x="5410200" y="4589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9" name="Google Shape;4189;p54"/>
                  <p:cNvSpPr/>
                  <p:nvPr/>
                </p:nvSpPr>
                <p:spPr>
                  <a:xfrm>
                    <a:off x="5439918" y="4560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0" name="Google Shape;4190;p54"/>
                  <p:cNvSpPr/>
                  <p:nvPr/>
                </p:nvSpPr>
                <p:spPr>
                  <a:xfrm>
                    <a:off x="5469731" y="4530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1" name="Google Shape;4191;p54"/>
                  <p:cNvSpPr/>
                  <p:nvPr/>
                </p:nvSpPr>
                <p:spPr>
                  <a:xfrm>
                    <a:off x="5380482" y="4470844"/>
                    <a:ext cx="148780" cy="148780"/>
                  </a:xfrm>
                  <a:custGeom>
                    <a:rect b="b" l="l" r="r" t="t"/>
                    <a:pathLst>
                      <a:path extrusionOk="0" h="148780" w="148780">
                        <a:moveTo>
                          <a:pt x="0" y="148780"/>
                        </a:moveTo>
                        <a:lnTo>
                          <a:pt x="0" y="89249"/>
                        </a:lnTo>
                        <a:lnTo>
                          <a:pt x="29718" y="89249"/>
                        </a:lnTo>
                        <a:lnTo>
                          <a:pt x="29718" y="59436"/>
                        </a:lnTo>
                        <a:lnTo>
                          <a:pt x="59436" y="59436"/>
                        </a:lnTo>
                        <a:lnTo>
                          <a:pt x="59436" y="29718"/>
                        </a:lnTo>
                        <a:lnTo>
                          <a:pt x="89249" y="29718"/>
                        </a:lnTo>
                        <a:lnTo>
                          <a:pt x="89249" y="0"/>
                        </a:lnTo>
                        <a:lnTo>
                          <a:pt x="148780" y="0"/>
                        </a:lnTo>
                        <a:lnTo>
                          <a:pt x="148780" y="29718"/>
                        </a:lnTo>
                        <a:lnTo>
                          <a:pt x="119063" y="29718"/>
                        </a:lnTo>
                        <a:lnTo>
                          <a:pt x="119063" y="59436"/>
                        </a:lnTo>
                        <a:lnTo>
                          <a:pt x="89249" y="59436"/>
                        </a:lnTo>
                        <a:lnTo>
                          <a:pt x="89249" y="89249"/>
                        </a:lnTo>
                        <a:lnTo>
                          <a:pt x="59436" y="89249"/>
                        </a:lnTo>
                        <a:lnTo>
                          <a:pt x="59436" y="119063"/>
                        </a:lnTo>
                        <a:lnTo>
                          <a:pt x="29718" y="119063"/>
                        </a:lnTo>
                        <a:lnTo>
                          <a:pt x="29718" y="148780"/>
                        </a:lnTo>
                        <a:lnTo>
                          <a:pt x="0" y="14878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2" name="Google Shape;4192;p54"/>
                  <p:cNvSpPr/>
                  <p:nvPr/>
                </p:nvSpPr>
                <p:spPr>
                  <a:xfrm>
                    <a:off x="5499544"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3" name="Google Shape;4193;p54"/>
                  <p:cNvSpPr/>
                  <p:nvPr/>
                </p:nvSpPr>
                <p:spPr>
                  <a:xfrm>
                    <a:off x="5469731" y="4679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4" name="Google Shape;4194;p54"/>
                  <p:cNvSpPr/>
                  <p:nvPr/>
                </p:nvSpPr>
                <p:spPr>
                  <a:xfrm>
                    <a:off x="5499544" y="464934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5" name="Google Shape;4195;p54"/>
                  <p:cNvSpPr/>
                  <p:nvPr/>
                </p:nvSpPr>
                <p:spPr>
                  <a:xfrm>
                    <a:off x="5529262" y="461962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6" name="Google Shape;4196;p54"/>
                  <p:cNvSpPr/>
                  <p:nvPr/>
                </p:nvSpPr>
                <p:spPr>
                  <a:xfrm>
                    <a:off x="5558980" y="4589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7" name="Google Shape;4197;p54"/>
                  <p:cNvSpPr/>
                  <p:nvPr/>
                </p:nvSpPr>
                <p:spPr>
                  <a:xfrm>
                    <a:off x="5469731" y="3548062"/>
                    <a:ext cx="297656" cy="1220342"/>
                  </a:xfrm>
                  <a:custGeom>
                    <a:rect b="b" l="l" r="r" t="t"/>
                    <a:pathLst>
                      <a:path extrusionOk="0" h="1220342" w="297656">
                        <a:moveTo>
                          <a:pt x="0" y="654844"/>
                        </a:moveTo>
                        <a:lnTo>
                          <a:pt x="0" y="476250"/>
                        </a:lnTo>
                        <a:lnTo>
                          <a:pt x="29813" y="476250"/>
                        </a:lnTo>
                        <a:lnTo>
                          <a:pt x="29813" y="386905"/>
                        </a:lnTo>
                        <a:lnTo>
                          <a:pt x="59531" y="386905"/>
                        </a:lnTo>
                        <a:lnTo>
                          <a:pt x="59531" y="59531"/>
                        </a:lnTo>
                        <a:lnTo>
                          <a:pt x="89249" y="59531"/>
                        </a:lnTo>
                        <a:lnTo>
                          <a:pt x="89249" y="29718"/>
                        </a:lnTo>
                        <a:lnTo>
                          <a:pt x="148876" y="29718"/>
                        </a:lnTo>
                        <a:lnTo>
                          <a:pt x="148876" y="0"/>
                        </a:lnTo>
                        <a:lnTo>
                          <a:pt x="208312" y="0"/>
                        </a:lnTo>
                        <a:lnTo>
                          <a:pt x="208312" y="29718"/>
                        </a:lnTo>
                        <a:lnTo>
                          <a:pt x="267938" y="29718"/>
                        </a:lnTo>
                        <a:lnTo>
                          <a:pt x="267938" y="59531"/>
                        </a:lnTo>
                        <a:lnTo>
                          <a:pt x="297656" y="59531"/>
                        </a:lnTo>
                        <a:lnTo>
                          <a:pt x="297656" y="148780"/>
                        </a:lnTo>
                        <a:lnTo>
                          <a:pt x="267938" y="148780"/>
                        </a:lnTo>
                        <a:lnTo>
                          <a:pt x="267938" y="238125"/>
                        </a:lnTo>
                        <a:lnTo>
                          <a:pt x="238125" y="238125"/>
                        </a:lnTo>
                        <a:lnTo>
                          <a:pt x="238125" y="327470"/>
                        </a:lnTo>
                        <a:lnTo>
                          <a:pt x="208312" y="327470"/>
                        </a:lnTo>
                        <a:lnTo>
                          <a:pt x="208312" y="386905"/>
                        </a:lnTo>
                        <a:lnTo>
                          <a:pt x="238125" y="386905"/>
                        </a:lnTo>
                        <a:lnTo>
                          <a:pt x="238125" y="505968"/>
                        </a:lnTo>
                        <a:lnTo>
                          <a:pt x="267938" y="505968"/>
                        </a:lnTo>
                        <a:lnTo>
                          <a:pt x="267938" y="595313"/>
                        </a:lnTo>
                        <a:lnTo>
                          <a:pt x="297656" y="595313"/>
                        </a:lnTo>
                        <a:lnTo>
                          <a:pt x="297656" y="773906"/>
                        </a:lnTo>
                        <a:lnTo>
                          <a:pt x="267938" y="773906"/>
                        </a:lnTo>
                        <a:lnTo>
                          <a:pt x="267938" y="982218"/>
                        </a:lnTo>
                        <a:lnTo>
                          <a:pt x="238125" y="982218"/>
                        </a:lnTo>
                        <a:lnTo>
                          <a:pt x="238125" y="1101281"/>
                        </a:lnTo>
                        <a:lnTo>
                          <a:pt x="208312" y="1101281"/>
                        </a:lnTo>
                        <a:lnTo>
                          <a:pt x="208312" y="1220343"/>
                        </a:lnTo>
                        <a:lnTo>
                          <a:pt x="178594" y="1220343"/>
                        </a:lnTo>
                        <a:lnTo>
                          <a:pt x="178594" y="1190625"/>
                        </a:lnTo>
                        <a:lnTo>
                          <a:pt x="148876" y="1190625"/>
                        </a:lnTo>
                        <a:lnTo>
                          <a:pt x="148876" y="1071563"/>
                        </a:lnTo>
                        <a:lnTo>
                          <a:pt x="178594" y="1071563"/>
                        </a:lnTo>
                        <a:lnTo>
                          <a:pt x="178594" y="952500"/>
                        </a:lnTo>
                        <a:lnTo>
                          <a:pt x="208312" y="952500"/>
                        </a:lnTo>
                        <a:lnTo>
                          <a:pt x="208312" y="833438"/>
                        </a:lnTo>
                        <a:lnTo>
                          <a:pt x="178594" y="833438"/>
                        </a:lnTo>
                        <a:lnTo>
                          <a:pt x="178594" y="714375"/>
                        </a:lnTo>
                        <a:lnTo>
                          <a:pt x="148876" y="714375"/>
                        </a:lnTo>
                        <a:lnTo>
                          <a:pt x="148876" y="625030"/>
                        </a:lnTo>
                        <a:lnTo>
                          <a:pt x="119063" y="625030"/>
                        </a:lnTo>
                        <a:lnTo>
                          <a:pt x="119063" y="714375"/>
                        </a:lnTo>
                        <a:lnTo>
                          <a:pt x="89249" y="714375"/>
                        </a:lnTo>
                        <a:lnTo>
                          <a:pt x="89249" y="922782"/>
                        </a:lnTo>
                        <a:lnTo>
                          <a:pt x="59531" y="922782"/>
                        </a:lnTo>
                        <a:lnTo>
                          <a:pt x="29813" y="922782"/>
                        </a:lnTo>
                        <a:lnTo>
                          <a:pt x="29813" y="654844"/>
                        </a:lnTo>
                        <a:lnTo>
                          <a:pt x="0" y="6548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8" name="Google Shape;4198;p54"/>
                  <p:cNvSpPr/>
                  <p:nvPr/>
                </p:nvSpPr>
                <p:spPr>
                  <a:xfrm>
                    <a:off x="5439917" y="4262437"/>
                    <a:ext cx="208407" cy="446532"/>
                  </a:xfrm>
                  <a:custGeom>
                    <a:rect b="b" l="l" r="r" t="t"/>
                    <a:pathLst>
                      <a:path extrusionOk="0" h="446532" w="208407">
                        <a:moveTo>
                          <a:pt x="0" y="446532"/>
                        </a:moveTo>
                        <a:lnTo>
                          <a:pt x="0" y="386905"/>
                        </a:lnTo>
                        <a:lnTo>
                          <a:pt x="29813" y="386905"/>
                        </a:lnTo>
                        <a:lnTo>
                          <a:pt x="29813" y="357188"/>
                        </a:lnTo>
                        <a:lnTo>
                          <a:pt x="59627" y="357188"/>
                        </a:lnTo>
                        <a:lnTo>
                          <a:pt x="59627" y="327470"/>
                        </a:lnTo>
                        <a:lnTo>
                          <a:pt x="89345" y="327470"/>
                        </a:lnTo>
                        <a:lnTo>
                          <a:pt x="89345" y="297656"/>
                        </a:lnTo>
                        <a:lnTo>
                          <a:pt x="119063" y="297656"/>
                        </a:lnTo>
                        <a:lnTo>
                          <a:pt x="119063" y="267843"/>
                        </a:lnTo>
                        <a:lnTo>
                          <a:pt x="148876" y="267843"/>
                        </a:lnTo>
                        <a:lnTo>
                          <a:pt x="148876" y="238125"/>
                        </a:lnTo>
                        <a:lnTo>
                          <a:pt x="119063" y="238125"/>
                        </a:lnTo>
                        <a:lnTo>
                          <a:pt x="119063" y="208407"/>
                        </a:lnTo>
                        <a:lnTo>
                          <a:pt x="148876" y="208407"/>
                        </a:lnTo>
                        <a:lnTo>
                          <a:pt x="148876" y="0"/>
                        </a:lnTo>
                        <a:lnTo>
                          <a:pt x="178689" y="0"/>
                        </a:lnTo>
                        <a:lnTo>
                          <a:pt x="178689" y="119063"/>
                        </a:lnTo>
                        <a:lnTo>
                          <a:pt x="208407" y="119063"/>
                        </a:lnTo>
                        <a:lnTo>
                          <a:pt x="208407" y="238125"/>
                        </a:lnTo>
                        <a:lnTo>
                          <a:pt x="178689" y="238125"/>
                        </a:lnTo>
                        <a:lnTo>
                          <a:pt x="178689" y="357188"/>
                        </a:lnTo>
                        <a:lnTo>
                          <a:pt x="148876" y="357188"/>
                        </a:lnTo>
                        <a:lnTo>
                          <a:pt x="148876" y="327470"/>
                        </a:lnTo>
                        <a:lnTo>
                          <a:pt x="119063" y="327470"/>
                        </a:lnTo>
                        <a:lnTo>
                          <a:pt x="119063" y="357188"/>
                        </a:lnTo>
                        <a:lnTo>
                          <a:pt x="89345" y="357188"/>
                        </a:lnTo>
                        <a:lnTo>
                          <a:pt x="89345" y="386905"/>
                        </a:lnTo>
                        <a:lnTo>
                          <a:pt x="59627" y="386905"/>
                        </a:lnTo>
                        <a:lnTo>
                          <a:pt x="59627" y="416719"/>
                        </a:lnTo>
                        <a:lnTo>
                          <a:pt x="29813" y="416719"/>
                        </a:lnTo>
                        <a:lnTo>
                          <a:pt x="29813" y="446532"/>
                        </a:lnTo>
                        <a:lnTo>
                          <a:pt x="0" y="44653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9" name="Google Shape;4199;p54"/>
                  <p:cNvSpPr/>
                  <p:nvPr/>
                </p:nvSpPr>
                <p:spPr>
                  <a:xfrm>
                    <a:off x="5588793" y="4619624"/>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200" name="Google Shape;4200;p54"/>
                <p:cNvSpPr/>
                <p:nvPr/>
              </p:nvSpPr>
              <p:spPr>
                <a:xfrm>
                  <a:off x="5648325" y="4708969"/>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1" name="Google Shape;4201;p54"/>
                <p:cNvSpPr/>
                <p:nvPr/>
              </p:nvSpPr>
              <p:spPr>
                <a:xfrm>
                  <a:off x="5439918" y="467915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2" name="Google Shape;4202;p54"/>
                <p:cNvSpPr/>
                <p:nvPr/>
              </p:nvSpPr>
              <p:spPr>
                <a:xfrm>
                  <a:off x="5380482" y="45899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3" name="Google Shape;4203;p54"/>
                <p:cNvSpPr/>
                <p:nvPr/>
              </p:nvSpPr>
              <p:spPr>
                <a:xfrm>
                  <a:off x="5469731" y="464934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4" name="Google Shape;4204;p54"/>
                <p:cNvSpPr/>
                <p:nvPr/>
              </p:nvSpPr>
              <p:spPr>
                <a:xfrm>
                  <a:off x="5410200" y="45600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5" name="Google Shape;4205;p54"/>
                <p:cNvSpPr/>
                <p:nvPr/>
              </p:nvSpPr>
              <p:spPr>
                <a:xfrm>
                  <a:off x="5529262" y="441121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6" name="Google Shape;4206;p54"/>
                <p:cNvSpPr/>
                <p:nvPr/>
              </p:nvSpPr>
              <p:spPr>
                <a:xfrm rot="10800000">
                  <a:off x="5648325" y="384571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7" name="Google Shape;4207;p54"/>
                <p:cNvSpPr/>
                <p:nvPr/>
              </p:nvSpPr>
              <p:spPr>
                <a:xfrm rot="10800000">
                  <a:off x="5588793" y="3816095"/>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8" name="Google Shape;4208;p54"/>
                <p:cNvSpPr/>
                <p:nvPr/>
              </p:nvSpPr>
              <p:spPr>
                <a:xfrm rot="10800000">
                  <a:off x="5529262" y="3845718"/>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9" name="Google Shape;4209;p54"/>
                <p:cNvSpPr/>
                <p:nvPr/>
              </p:nvSpPr>
              <p:spPr>
                <a:xfrm rot="10800000">
                  <a:off x="5559171" y="453047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0" name="Google Shape;4210;p54"/>
                <p:cNvSpPr/>
                <p:nvPr/>
              </p:nvSpPr>
              <p:spPr>
                <a:xfrm rot="10800000">
                  <a:off x="5559171" y="447084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1" name="Google Shape;4211;p54"/>
                <p:cNvSpPr/>
                <p:nvPr/>
              </p:nvSpPr>
              <p:spPr>
                <a:xfrm rot="10800000">
                  <a:off x="5588793" y="456009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2" name="Google Shape;4212;p54"/>
                <p:cNvSpPr/>
                <p:nvPr/>
              </p:nvSpPr>
              <p:spPr>
                <a:xfrm rot="10800000">
                  <a:off x="5707856" y="464953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3" name="Google Shape;4213;p54"/>
                <p:cNvSpPr/>
                <p:nvPr/>
              </p:nvSpPr>
              <p:spPr>
                <a:xfrm rot="10800000">
                  <a:off x="5737669" y="4679155"/>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4" name="Google Shape;4214;p54"/>
                <p:cNvSpPr/>
                <p:nvPr/>
              </p:nvSpPr>
              <p:spPr>
                <a:xfrm rot="10800000">
                  <a:off x="5678233" y="48280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5" name="Google Shape;4215;p54"/>
                <p:cNvSpPr/>
                <p:nvPr/>
              </p:nvSpPr>
              <p:spPr>
                <a:xfrm rot="10800000">
                  <a:off x="5707951" y="476850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6" name="Google Shape;4216;p54"/>
                <p:cNvSpPr/>
                <p:nvPr/>
              </p:nvSpPr>
              <p:spPr>
                <a:xfrm>
                  <a:off x="5678043" y="4917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7" name="Google Shape;4217;p54"/>
                <p:cNvSpPr/>
                <p:nvPr/>
              </p:nvSpPr>
              <p:spPr>
                <a:xfrm>
                  <a:off x="5916168" y="4917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8" name="Google Shape;4218;p54"/>
                <p:cNvSpPr/>
                <p:nvPr/>
              </p:nvSpPr>
              <p:spPr>
                <a:xfrm>
                  <a:off x="5856732" y="48874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9" name="Google Shape;4219;p54"/>
                <p:cNvSpPr/>
                <p:nvPr/>
              </p:nvSpPr>
              <p:spPr>
                <a:xfrm>
                  <a:off x="5707856" y="4947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0" name="Google Shape;4220;p54"/>
                <p:cNvSpPr/>
                <p:nvPr/>
              </p:nvSpPr>
              <p:spPr>
                <a:xfrm>
                  <a:off x="5707856" y="48874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1" name="Google Shape;4221;p54"/>
                <p:cNvSpPr/>
                <p:nvPr/>
              </p:nvSpPr>
              <p:spPr>
                <a:xfrm>
                  <a:off x="5856732" y="4947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2" name="Google Shape;4222;p54"/>
                <p:cNvSpPr/>
                <p:nvPr/>
              </p:nvSpPr>
              <p:spPr>
                <a:xfrm>
                  <a:off x="5767387" y="4976812"/>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3" name="Google Shape;4223;p54"/>
                <p:cNvSpPr/>
                <p:nvPr/>
              </p:nvSpPr>
              <p:spPr>
                <a:xfrm>
                  <a:off x="5707856" y="4887467"/>
                  <a:ext cx="208311" cy="89344"/>
                </a:xfrm>
                <a:custGeom>
                  <a:rect b="b" l="l" r="r" t="t"/>
                  <a:pathLst>
                    <a:path extrusionOk="0" h="89344" w="208311">
                      <a:moveTo>
                        <a:pt x="0" y="59627"/>
                      </a:moveTo>
                      <a:lnTo>
                        <a:pt x="0" y="29813"/>
                      </a:lnTo>
                      <a:lnTo>
                        <a:pt x="59531" y="29813"/>
                      </a:lnTo>
                      <a:lnTo>
                        <a:pt x="59531" y="0"/>
                      </a:lnTo>
                      <a:lnTo>
                        <a:pt x="148876" y="0"/>
                      </a:lnTo>
                      <a:lnTo>
                        <a:pt x="148876" y="29813"/>
                      </a:lnTo>
                      <a:lnTo>
                        <a:pt x="208312" y="29813"/>
                      </a:lnTo>
                      <a:lnTo>
                        <a:pt x="208312" y="59627"/>
                      </a:lnTo>
                      <a:lnTo>
                        <a:pt x="148876" y="59627"/>
                      </a:lnTo>
                      <a:lnTo>
                        <a:pt x="148876" y="89345"/>
                      </a:lnTo>
                      <a:lnTo>
                        <a:pt x="59531" y="89345"/>
                      </a:lnTo>
                      <a:lnTo>
                        <a:pt x="59531" y="59627"/>
                      </a:lnTo>
                      <a:lnTo>
                        <a:pt x="0" y="596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4" name="Google Shape;4224;p54"/>
                <p:cNvSpPr/>
                <p:nvPr/>
              </p:nvSpPr>
              <p:spPr>
                <a:xfrm>
                  <a:off x="5767387" y="4857749"/>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5" name="Google Shape;4225;p54"/>
                <p:cNvSpPr/>
                <p:nvPr/>
              </p:nvSpPr>
              <p:spPr>
                <a:xfrm>
                  <a:off x="5588793" y="4887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6" name="Google Shape;4226;p54"/>
                <p:cNvSpPr/>
                <p:nvPr/>
              </p:nvSpPr>
              <p:spPr>
                <a:xfrm>
                  <a:off x="5350668" y="4887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7" name="Google Shape;4227;p54"/>
                <p:cNvSpPr/>
                <p:nvPr/>
              </p:nvSpPr>
              <p:spPr>
                <a:xfrm>
                  <a:off x="5380482" y="485774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8" name="Google Shape;4228;p54"/>
                <p:cNvSpPr/>
                <p:nvPr/>
              </p:nvSpPr>
              <p:spPr>
                <a:xfrm>
                  <a:off x="5529262" y="4917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9" name="Google Shape;4229;p54"/>
                <p:cNvSpPr/>
                <p:nvPr/>
              </p:nvSpPr>
              <p:spPr>
                <a:xfrm>
                  <a:off x="5529262" y="485774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0" name="Google Shape;4230;p54"/>
                <p:cNvSpPr/>
                <p:nvPr/>
              </p:nvSpPr>
              <p:spPr>
                <a:xfrm>
                  <a:off x="5380482" y="4917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1" name="Google Shape;4231;p54"/>
                <p:cNvSpPr/>
                <p:nvPr/>
              </p:nvSpPr>
              <p:spPr>
                <a:xfrm>
                  <a:off x="5439918" y="4947094"/>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2" name="Google Shape;4232;p54"/>
                <p:cNvSpPr/>
                <p:nvPr/>
              </p:nvSpPr>
              <p:spPr>
                <a:xfrm>
                  <a:off x="5380482" y="4857749"/>
                  <a:ext cx="208311" cy="89344"/>
                </a:xfrm>
                <a:custGeom>
                  <a:rect b="b" l="l" r="r" t="t"/>
                  <a:pathLst>
                    <a:path extrusionOk="0" h="89344" w="208311">
                      <a:moveTo>
                        <a:pt x="0" y="59531"/>
                      </a:moveTo>
                      <a:lnTo>
                        <a:pt x="0" y="29718"/>
                      </a:lnTo>
                      <a:lnTo>
                        <a:pt x="59436" y="29718"/>
                      </a:lnTo>
                      <a:lnTo>
                        <a:pt x="59436" y="0"/>
                      </a:lnTo>
                      <a:lnTo>
                        <a:pt x="148780" y="0"/>
                      </a:lnTo>
                      <a:lnTo>
                        <a:pt x="148780" y="29718"/>
                      </a:lnTo>
                      <a:lnTo>
                        <a:pt x="208312" y="29718"/>
                      </a:lnTo>
                      <a:lnTo>
                        <a:pt x="208312" y="59531"/>
                      </a:lnTo>
                      <a:lnTo>
                        <a:pt x="148780" y="59531"/>
                      </a:lnTo>
                      <a:lnTo>
                        <a:pt x="148780" y="89345"/>
                      </a:lnTo>
                      <a:lnTo>
                        <a:pt x="59436" y="89345"/>
                      </a:lnTo>
                      <a:lnTo>
                        <a:pt x="59436"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3" name="Google Shape;4233;p54"/>
                <p:cNvSpPr/>
                <p:nvPr/>
              </p:nvSpPr>
              <p:spPr>
                <a:xfrm>
                  <a:off x="5439918" y="4828031"/>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4" name="Google Shape;4234;p54"/>
                <p:cNvSpPr/>
                <p:nvPr/>
              </p:nvSpPr>
              <p:spPr>
                <a:xfrm rot="10800000">
                  <a:off x="5648420" y="48577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5" name="Google Shape;4235;p54"/>
                <p:cNvSpPr/>
                <p:nvPr/>
              </p:nvSpPr>
              <p:spPr>
                <a:xfrm rot="10800000">
                  <a:off x="5618606" y="4917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6" name="Google Shape;4236;p54"/>
                <p:cNvSpPr/>
                <p:nvPr/>
              </p:nvSpPr>
              <p:spPr>
                <a:xfrm>
                  <a:off x="5648325" y="49768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7" name="Google Shape;4237;p54"/>
                <p:cNvSpPr/>
                <p:nvPr/>
              </p:nvSpPr>
              <p:spPr>
                <a:xfrm>
                  <a:off x="5618607" y="50065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8" name="Google Shape;4238;p54"/>
                <p:cNvSpPr/>
                <p:nvPr/>
              </p:nvSpPr>
              <p:spPr>
                <a:xfrm>
                  <a:off x="5678043"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9" name="Google Shape;4239;p54"/>
                <p:cNvSpPr/>
                <p:nvPr/>
              </p:nvSpPr>
              <p:spPr>
                <a:xfrm>
                  <a:off x="5767387" y="50661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0" name="Google Shape;4240;p54"/>
                <p:cNvSpPr/>
                <p:nvPr/>
              </p:nvSpPr>
              <p:spPr>
                <a:xfrm>
                  <a:off x="5707856" y="50363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1" name="Google Shape;4241;p54"/>
                <p:cNvSpPr/>
                <p:nvPr/>
              </p:nvSpPr>
              <p:spPr>
                <a:xfrm>
                  <a:off x="5678043" y="5006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2" name="Google Shape;4242;p54"/>
                <p:cNvSpPr/>
                <p:nvPr/>
              </p:nvSpPr>
              <p:spPr>
                <a:xfrm>
                  <a:off x="5767387"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3" name="Google Shape;4243;p54"/>
                <p:cNvSpPr/>
                <p:nvPr/>
              </p:nvSpPr>
              <p:spPr>
                <a:xfrm>
                  <a:off x="5707856" y="518521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4" name="Google Shape;4244;p54"/>
                <p:cNvSpPr/>
                <p:nvPr/>
              </p:nvSpPr>
              <p:spPr>
                <a:xfrm>
                  <a:off x="5797105" y="509587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5" name="Google Shape;4245;p54"/>
                <p:cNvSpPr/>
                <p:nvPr/>
              </p:nvSpPr>
              <p:spPr>
                <a:xfrm>
                  <a:off x="5648325" y="5006529"/>
                  <a:ext cx="148780" cy="178689"/>
                </a:xfrm>
                <a:custGeom>
                  <a:rect b="b" l="l" r="r" t="t"/>
                  <a:pathLst>
                    <a:path extrusionOk="0" h="178689" w="148780">
                      <a:moveTo>
                        <a:pt x="0" y="59627"/>
                      </a:moveTo>
                      <a:lnTo>
                        <a:pt x="0" y="0"/>
                      </a:lnTo>
                      <a:lnTo>
                        <a:pt x="29718" y="0"/>
                      </a:lnTo>
                      <a:lnTo>
                        <a:pt x="29718" y="29813"/>
                      </a:lnTo>
                      <a:lnTo>
                        <a:pt x="59531" y="29813"/>
                      </a:lnTo>
                      <a:lnTo>
                        <a:pt x="59531" y="59627"/>
                      </a:lnTo>
                      <a:lnTo>
                        <a:pt x="119063" y="59627"/>
                      </a:lnTo>
                      <a:lnTo>
                        <a:pt x="119063" y="89345"/>
                      </a:lnTo>
                      <a:lnTo>
                        <a:pt x="148780" y="89345"/>
                      </a:lnTo>
                      <a:lnTo>
                        <a:pt x="148780" y="148876"/>
                      </a:lnTo>
                      <a:lnTo>
                        <a:pt x="119063" y="148876"/>
                      </a:lnTo>
                      <a:lnTo>
                        <a:pt x="119063" y="178689"/>
                      </a:lnTo>
                      <a:lnTo>
                        <a:pt x="59531" y="178689"/>
                      </a:lnTo>
                      <a:lnTo>
                        <a:pt x="59531" y="148876"/>
                      </a:lnTo>
                      <a:lnTo>
                        <a:pt x="29718" y="148876"/>
                      </a:lnTo>
                      <a:lnTo>
                        <a:pt x="29718" y="59627"/>
                      </a:lnTo>
                      <a:lnTo>
                        <a:pt x="0" y="596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6" name="Google Shape;4246;p54"/>
                <p:cNvSpPr/>
                <p:nvPr/>
              </p:nvSpPr>
              <p:spPr>
                <a:xfrm>
                  <a:off x="5648325" y="5066156"/>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7" name="Google Shape;4247;p54"/>
                <p:cNvSpPr/>
                <p:nvPr/>
              </p:nvSpPr>
              <p:spPr>
                <a:xfrm>
                  <a:off x="5588793" y="49768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8" name="Google Shape;4248;p54"/>
                <p:cNvSpPr/>
                <p:nvPr/>
              </p:nvSpPr>
              <p:spPr>
                <a:xfrm>
                  <a:off x="5558980"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9" name="Google Shape;4249;p54"/>
                <p:cNvSpPr/>
                <p:nvPr/>
              </p:nvSpPr>
              <p:spPr>
                <a:xfrm>
                  <a:off x="5469731" y="50661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0" name="Google Shape;4250;p54"/>
                <p:cNvSpPr/>
                <p:nvPr/>
              </p:nvSpPr>
              <p:spPr>
                <a:xfrm>
                  <a:off x="5499544" y="50363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1" name="Google Shape;4251;p54"/>
                <p:cNvSpPr/>
                <p:nvPr/>
              </p:nvSpPr>
              <p:spPr>
                <a:xfrm>
                  <a:off x="5558980" y="5006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2" name="Google Shape;4252;p54"/>
                <p:cNvSpPr/>
                <p:nvPr/>
              </p:nvSpPr>
              <p:spPr>
                <a:xfrm>
                  <a:off x="5469731"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3" name="Google Shape;4253;p54"/>
                <p:cNvSpPr/>
                <p:nvPr/>
              </p:nvSpPr>
              <p:spPr>
                <a:xfrm>
                  <a:off x="5499544" y="518521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4" name="Google Shape;4254;p54"/>
                <p:cNvSpPr/>
                <p:nvPr/>
              </p:nvSpPr>
              <p:spPr>
                <a:xfrm>
                  <a:off x="5439918" y="509587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5" name="Google Shape;4255;p54"/>
                <p:cNvSpPr/>
                <p:nvPr/>
              </p:nvSpPr>
              <p:spPr>
                <a:xfrm>
                  <a:off x="5469731" y="5006529"/>
                  <a:ext cx="148875" cy="178689"/>
                </a:xfrm>
                <a:custGeom>
                  <a:rect b="b" l="l" r="r" t="t"/>
                  <a:pathLst>
                    <a:path extrusionOk="0" h="178689" w="148875">
                      <a:moveTo>
                        <a:pt x="0" y="148876"/>
                      </a:moveTo>
                      <a:lnTo>
                        <a:pt x="0" y="89345"/>
                      </a:lnTo>
                      <a:lnTo>
                        <a:pt x="29813" y="89345"/>
                      </a:lnTo>
                      <a:lnTo>
                        <a:pt x="29813" y="59627"/>
                      </a:lnTo>
                      <a:lnTo>
                        <a:pt x="89249" y="59627"/>
                      </a:lnTo>
                      <a:lnTo>
                        <a:pt x="89249" y="29813"/>
                      </a:lnTo>
                      <a:lnTo>
                        <a:pt x="119063" y="29813"/>
                      </a:lnTo>
                      <a:lnTo>
                        <a:pt x="119063" y="0"/>
                      </a:lnTo>
                      <a:lnTo>
                        <a:pt x="148876" y="0"/>
                      </a:lnTo>
                      <a:lnTo>
                        <a:pt x="148876" y="59627"/>
                      </a:lnTo>
                      <a:lnTo>
                        <a:pt x="119063" y="59627"/>
                      </a:lnTo>
                      <a:lnTo>
                        <a:pt x="119063" y="148876"/>
                      </a:lnTo>
                      <a:lnTo>
                        <a:pt x="89249" y="148876"/>
                      </a:lnTo>
                      <a:lnTo>
                        <a:pt x="89249" y="178689"/>
                      </a:lnTo>
                      <a:lnTo>
                        <a:pt x="29813" y="178689"/>
                      </a:lnTo>
                      <a:lnTo>
                        <a:pt x="29813" y="148876"/>
                      </a:lnTo>
                      <a:lnTo>
                        <a:pt x="0" y="148876"/>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6" name="Google Shape;4256;p54"/>
                <p:cNvSpPr/>
                <p:nvPr/>
              </p:nvSpPr>
              <p:spPr>
                <a:xfrm>
                  <a:off x="5588793" y="5066156"/>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7" name="Google Shape;4257;p54"/>
                <p:cNvSpPr/>
                <p:nvPr/>
              </p:nvSpPr>
              <p:spPr>
                <a:xfrm>
                  <a:off x="5320855" y="44410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8" name="Google Shape;4258;p54"/>
                <p:cNvSpPr/>
                <p:nvPr/>
              </p:nvSpPr>
              <p:spPr>
                <a:xfrm rot="10800000">
                  <a:off x="5440108" y="464953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9" name="Google Shape;4259;p54"/>
                <p:cNvSpPr/>
                <p:nvPr/>
              </p:nvSpPr>
              <p:spPr>
                <a:xfrm rot="10800000">
                  <a:off x="5380482" y="4560093"/>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0" name="Google Shape;4260;p54"/>
                <p:cNvSpPr/>
                <p:nvPr/>
              </p:nvSpPr>
              <p:spPr>
                <a:xfrm rot="10800000">
                  <a:off x="5410200" y="453047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1" name="Google Shape;4261;p54"/>
                <p:cNvSpPr/>
                <p:nvPr/>
              </p:nvSpPr>
              <p:spPr>
                <a:xfrm rot="10800000">
                  <a:off x="5440108" y="450056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2" name="Google Shape;4262;p54"/>
                <p:cNvSpPr/>
                <p:nvPr/>
              </p:nvSpPr>
              <p:spPr>
                <a:xfrm rot="10800000">
                  <a:off x="5469731" y="4470844"/>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3" name="Google Shape;4263;p54"/>
                <p:cNvSpPr/>
                <p:nvPr/>
              </p:nvSpPr>
              <p:spPr>
                <a:xfrm rot="10800000">
                  <a:off x="5469731" y="461962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4" name="Google Shape;4264;p54"/>
                <p:cNvSpPr/>
                <p:nvPr/>
              </p:nvSpPr>
              <p:spPr>
                <a:xfrm rot="10800000">
                  <a:off x="5499544" y="45899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5" name="Google Shape;4265;p54"/>
                <p:cNvSpPr/>
                <p:nvPr/>
              </p:nvSpPr>
              <p:spPr>
                <a:xfrm rot="10800000">
                  <a:off x="5529262" y="456009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6" name="Google Shape;4266;p54"/>
                <p:cNvSpPr/>
                <p:nvPr/>
              </p:nvSpPr>
              <p:spPr>
                <a:xfrm>
                  <a:off x="5499544" y="447084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7" name="Google Shape;4267;p54"/>
                <p:cNvSpPr/>
                <p:nvPr/>
              </p:nvSpPr>
              <p:spPr>
                <a:xfrm rot="10800000">
                  <a:off x="5588793" y="4262437"/>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8" name="Google Shape;4268;p54"/>
                <p:cNvSpPr/>
                <p:nvPr/>
              </p:nvSpPr>
              <p:spPr>
                <a:xfrm rot="10800000">
                  <a:off x="5618607" y="4411217"/>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9" name="Google Shape;4269;p54"/>
                <p:cNvSpPr/>
                <p:nvPr/>
              </p:nvSpPr>
              <p:spPr>
                <a:xfrm rot="10800000">
                  <a:off x="5588793" y="438149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0" name="Google Shape;4270;p54"/>
                <p:cNvSpPr/>
                <p:nvPr/>
              </p:nvSpPr>
              <p:spPr>
                <a:xfrm rot="10800000">
                  <a:off x="5440108" y="435178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1" name="Google Shape;4271;p54"/>
                <p:cNvSpPr/>
                <p:nvPr/>
              </p:nvSpPr>
              <p:spPr>
                <a:xfrm rot="10800000">
                  <a:off x="5350668" y="441140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2" name="Google Shape;4272;p54"/>
                <p:cNvSpPr/>
                <p:nvPr/>
              </p:nvSpPr>
              <p:spPr>
                <a:xfrm rot="10800000">
                  <a:off x="5380386" y="438149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3" name="Google Shape;4273;p54"/>
                <p:cNvSpPr/>
                <p:nvPr/>
              </p:nvSpPr>
              <p:spPr>
                <a:xfrm rot="10800000">
                  <a:off x="5588793" y="44410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4" name="Google Shape;4274;p54"/>
                <p:cNvSpPr/>
                <p:nvPr/>
              </p:nvSpPr>
              <p:spPr>
                <a:xfrm rot="10800000">
                  <a:off x="5588793" y="447074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5" name="Google Shape;4275;p54"/>
                <p:cNvSpPr/>
                <p:nvPr/>
              </p:nvSpPr>
              <p:spPr>
                <a:xfrm rot="10800000">
                  <a:off x="5648325" y="4500562"/>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6" name="Google Shape;4276;p54"/>
                <p:cNvSpPr/>
                <p:nvPr/>
              </p:nvSpPr>
              <p:spPr>
                <a:xfrm rot="10800000">
                  <a:off x="5618607" y="4649342"/>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7" name="Google Shape;4277;p54"/>
                <p:cNvSpPr/>
                <p:nvPr/>
              </p:nvSpPr>
              <p:spPr>
                <a:xfrm rot="10800000">
                  <a:off x="5678233" y="464953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8" name="Google Shape;4278;p54"/>
                <p:cNvSpPr/>
                <p:nvPr/>
              </p:nvSpPr>
              <p:spPr>
                <a:xfrm>
                  <a:off x="5469731" y="4321968"/>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9" name="Google Shape;4279;p54"/>
                <p:cNvSpPr/>
                <p:nvPr/>
              </p:nvSpPr>
              <p:spPr>
                <a:xfrm>
                  <a:off x="5558980" y="4202905"/>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0" name="Google Shape;4280;p54"/>
                <p:cNvSpPr/>
                <p:nvPr/>
              </p:nvSpPr>
              <p:spPr>
                <a:xfrm>
                  <a:off x="5529262" y="42624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1" name="Google Shape;4281;p54"/>
                <p:cNvSpPr/>
                <p:nvPr/>
              </p:nvSpPr>
              <p:spPr>
                <a:xfrm>
                  <a:off x="5469731" y="414337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2" name="Google Shape;4282;p54"/>
                <p:cNvSpPr/>
                <p:nvPr/>
              </p:nvSpPr>
              <p:spPr>
                <a:xfrm>
                  <a:off x="5469731" y="4024312"/>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3" name="Google Shape;4283;p54"/>
                <p:cNvSpPr/>
                <p:nvPr/>
              </p:nvSpPr>
              <p:spPr>
                <a:xfrm>
                  <a:off x="5499544" y="393496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4" name="Google Shape;4284;p54"/>
                <p:cNvSpPr/>
                <p:nvPr/>
              </p:nvSpPr>
              <p:spPr>
                <a:xfrm>
                  <a:off x="5529262" y="3607593"/>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5" name="Google Shape;4285;p54"/>
                <p:cNvSpPr/>
                <p:nvPr/>
              </p:nvSpPr>
              <p:spPr>
                <a:xfrm>
                  <a:off x="5558980" y="3577780"/>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6" name="Google Shape;4286;p54"/>
                <p:cNvSpPr/>
                <p:nvPr/>
              </p:nvSpPr>
              <p:spPr>
                <a:xfrm>
                  <a:off x="5618607" y="3548062"/>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7" name="Google Shape;4287;p54"/>
                <p:cNvSpPr/>
                <p:nvPr/>
              </p:nvSpPr>
              <p:spPr>
                <a:xfrm>
                  <a:off x="5737669" y="36374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8" name="Google Shape;4288;p54"/>
                <p:cNvSpPr/>
                <p:nvPr/>
              </p:nvSpPr>
              <p:spPr>
                <a:xfrm>
                  <a:off x="5678043" y="36374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9" name="Google Shape;4289;p54"/>
                <p:cNvSpPr/>
                <p:nvPr/>
              </p:nvSpPr>
              <p:spPr>
                <a:xfrm>
                  <a:off x="5648325" y="360759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0" name="Google Shape;4290;p54"/>
                <p:cNvSpPr/>
                <p:nvPr/>
              </p:nvSpPr>
              <p:spPr>
                <a:xfrm>
                  <a:off x="5588793" y="360759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1" name="Google Shape;4291;p54"/>
                <p:cNvSpPr/>
                <p:nvPr/>
              </p:nvSpPr>
              <p:spPr>
                <a:xfrm>
                  <a:off x="5618607" y="36374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2" name="Google Shape;4292;p54"/>
                <p:cNvSpPr/>
                <p:nvPr/>
              </p:nvSpPr>
              <p:spPr>
                <a:xfrm>
                  <a:off x="5648325" y="369684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3" name="Google Shape;4293;p54"/>
                <p:cNvSpPr/>
                <p:nvPr/>
              </p:nvSpPr>
              <p:spPr>
                <a:xfrm>
                  <a:off x="5678043" y="3815905"/>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4" name="Google Shape;4294;p54"/>
                <p:cNvSpPr/>
                <p:nvPr/>
              </p:nvSpPr>
              <p:spPr>
                <a:xfrm>
                  <a:off x="5648325" y="38159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5" name="Google Shape;4295;p54"/>
                <p:cNvSpPr/>
                <p:nvPr/>
              </p:nvSpPr>
              <p:spPr>
                <a:xfrm>
                  <a:off x="5588793" y="3786187"/>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6" name="Google Shape;4296;p54"/>
                <p:cNvSpPr/>
                <p:nvPr/>
              </p:nvSpPr>
              <p:spPr>
                <a:xfrm>
                  <a:off x="5558980" y="38159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7" name="Google Shape;4297;p54"/>
                <p:cNvSpPr/>
                <p:nvPr/>
              </p:nvSpPr>
              <p:spPr>
                <a:xfrm>
                  <a:off x="5707856" y="3726655"/>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8" name="Google Shape;4298;p54"/>
                <p:cNvSpPr/>
                <p:nvPr/>
              </p:nvSpPr>
              <p:spPr>
                <a:xfrm>
                  <a:off x="5707856" y="366712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9" name="Google Shape;4299;p54"/>
                <p:cNvSpPr/>
                <p:nvPr/>
              </p:nvSpPr>
              <p:spPr>
                <a:xfrm>
                  <a:off x="5707856" y="3607593"/>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0" name="Google Shape;4300;p54"/>
                <p:cNvSpPr/>
                <p:nvPr/>
              </p:nvSpPr>
              <p:spPr>
                <a:xfrm>
                  <a:off x="5618607" y="3577780"/>
                  <a:ext cx="89344" cy="29718"/>
                </a:xfrm>
                <a:custGeom>
                  <a:rect b="b" l="l" r="r" t="t"/>
                  <a:pathLst>
                    <a:path extrusionOk="0" h="29718" w="89344">
                      <a:moveTo>
                        <a:pt x="0" y="0"/>
                      </a:moveTo>
                      <a:lnTo>
                        <a:pt x="89345" y="0"/>
                      </a:lnTo>
                      <a:lnTo>
                        <a:pt x="89345"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1" name="Google Shape;4301;p54"/>
                <p:cNvSpPr/>
                <p:nvPr/>
              </p:nvSpPr>
              <p:spPr>
                <a:xfrm rot="10800000">
                  <a:off x="5440013" y="4857749"/>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2" name="Google Shape;4302;p54"/>
                <p:cNvSpPr/>
                <p:nvPr/>
              </p:nvSpPr>
              <p:spPr>
                <a:xfrm rot="10800000">
                  <a:off x="5559170" y="488765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3" name="Google Shape;4303;p54"/>
                <p:cNvSpPr/>
                <p:nvPr/>
              </p:nvSpPr>
              <p:spPr>
                <a:xfrm rot="10800000">
                  <a:off x="5886545" y="4917280"/>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4" name="Google Shape;4304;p54"/>
                <p:cNvSpPr/>
                <p:nvPr/>
              </p:nvSpPr>
              <p:spPr>
                <a:xfrm rot="10800000">
                  <a:off x="5648420" y="500662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5" name="Google Shape;4305;p54"/>
                <p:cNvSpPr/>
                <p:nvPr/>
              </p:nvSpPr>
              <p:spPr>
                <a:xfrm rot="10800000">
                  <a:off x="5588888" y="500662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6" name="Google Shape;4306;p54"/>
                <p:cNvSpPr/>
                <p:nvPr/>
              </p:nvSpPr>
              <p:spPr>
                <a:xfrm rot="10800000">
                  <a:off x="5678233" y="5036343"/>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7" name="Google Shape;4307;p54"/>
                <p:cNvSpPr/>
                <p:nvPr/>
              </p:nvSpPr>
              <p:spPr>
                <a:xfrm rot="10800000">
                  <a:off x="5559170" y="5036343"/>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8" name="Google Shape;4308;p54"/>
                <p:cNvSpPr/>
                <p:nvPr/>
              </p:nvSpPr>
              <p:spPr>
                <a:xfrm rot="10800000">
                  <a:off x="5737669" y="5066156"/>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9" name="Google Shape;4309;p54"/>
                <p:cNvSpPr/>
                <p:nvPr/>
              </p:nvSpPr>
              <p:spPr>
                <a:xfrm rot="10800000">
                  <a:off x="5499544" y="5066156"/>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0" name="Google Shape;4310;p54"/>
                <p:cNvSpPr/>
                <p:nvPr/>
              </p:nvSpPr>
              <p:spPr>
                <a:xfrm rot="10800000">
                  <a:off x="5797200" y="4887658"/>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1" name="Google Shape;4311;p54"/>
                <p:cNvSpPr/>
                <p:nvPr/>
              </p:nvSpPr>
              <p:spPr>
                <a:xfrm rot="10800000">
                  <a:off x="5380481" y="488765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2" name="Google Shape;4312;p54"/>
                <p:cNvSpPr/>
                <p:nvPr/>
              </p:nvSpPr>
              <p:spPr>
                <a:xfrm rot="10800000">
                  <a:off x="5707951" y="4917280"/>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3" name="Google Shape;4313;p54"/>
                <p:cNvSpPr/>
                <p:nvPr/>
              </p:nvSpPr>
              <p:spPr>
                <a:xfrm rot="10800000">
                  <a:off x="5529357" y="51554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4" name="Google Shape;4314;p54"/>
                <p:cNvSpPr/>
                <p:nvPr/>
              </p:nvSpPr>
              <p:spPr>
                <a:xfrm rot="10800000">
                  <a:off x="5707856" y="5155405"/>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5" name="Google Shape;4315;p54"/>
                <p:cNvSpPr/>
                <p:nvPr/>
              </p:nvSpPr>
              <p:spPr>
                <a:xfrm rot="10800000">
                  <a:off x="5440013" y="4917280"/>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6" name="Google Shape;4316;p54"/>
                <p:cNvSpPr/>
                <p:nvPr/>
              </p:nvSpPr>
              <p:spPr>
                <a:xfrm rot="10800000">
                  <a:off x="5767387" y="4947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7" name="Google Shape;4317;p54"/>
                <p:cNvSpPr/>
                <p:nvPr/>
              </p:nvSpPr>
              <p:spPr>
                <a:xfrm rot="10800000">
                  <a:off x="5469826" y="512578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8" name="Google Shape;4318;p54"/>
                <p:cNvSpPr/>
                <p:nvPr/>
              </p:nvSpPr>
              <p:spPr>
                <a:xfrm rot="10800000">
                  <a:off x="5767482" y="509587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4319" name="Google Shape;4319;p54"/>
          <p:cNvGrpSpPr/>
          <p:nvPr/>
        </p:nvGrpSpPr>
        <p:grpSpPr>
          <a:xfrm>
            <a:off x="7119061" y="815935"/>
            <a:ext cx="1072382" cy="1114435"/>
            <a:chOff x="6571107" y="1494186"/>
            <a:chExt cx="1518094" cy="1577626"/>
          </a:xfrm>
        </p:grpSpPr>
        <p:grpSp>
          <p:nvGrpSpPr>
            <p:cNvPr id="4320" name="Google Shape;4320;p54"/>
            <p:cNvGrpSpPr/>
            <p:nvPr/>
          </p:nvGrpSpPr>
          <p:grpSpPr>
            <a:xfrm>
              <a:off x="6571107" y="1494281"/>
              <a:ext cx="1517617" cy="1577339"/>
              <a:chOff x="6571107" y="1494281"/>
              <a:chExt cx="1517617" cy="1577339"/>
            </a:xfrm>
          </p:grpSpPr>
          <p:sp>
            <p:nvSpPr>
              <p:cNvPr id="4321" name="Google Shape;4321;p54"/>
              <p:cNvSpPr/>
              <p:nvPr/>
            </p:nvSpPr>
            <p:spPr>
              <a:xfrm>
                <a:off x="7553515" y="1940813"/>
                <a:ext cx="535209" cy="1130807"/>
              </a:xfrm>
              <a:custGeom>
                <a:rect b="b" l="l" r="r" t="t"/>
                <a:pathLst>
                  <a:path extrusionOk="0" h="1130807" w="535209">
                    <a:moveTo>
                      <a:pt x="297466" y="59436"/>
                    </a:moveTo>
                    <a:lnTo>
                      <a:pt x="267748" y="59436"/>
                    </a:lnTo>
                    <a:lnTo>
                      <a:pt x="267748" y="118967"/>
                    </a:lnTo>
                    <a:lnTo>
                      <a:pt x="238030" y="118967"/>
                    </a:lnTo>
                    <a:lnTo>
                      <a:pt x="238030" y="178499"/>
                    </a:lnTo>
                    <a:lnTo>
                      <a:pt x="148685" y="178499"/>
                    </a:lnTo>
                    <a:lnTo>
                      <a:pt x="148685" y="208217"/>
                    </a:lnTo>
                    <a:lnTo>
                      <a:pt x="89154" y="208217"/>
                    </a:lnTo>
                    <a:lnTo>
                      <a:pt x="89154" y="178499"/>
                    </a:lnTo>
                    <a:lnTo>
                      <a:pt x="59436" y="178499"/>
                    </a:lnTo>
                    <a:lnTo>
                      <a:pt x="59436" y="208217"/>
                    </a:lnTo>
                    <a:lnTo>
                      <a:pt x="29718" y="208217"/>
                    </a:lnTo>
                    <a:lnTo>
                      <a:pt x="29718" y="416624"/>
                    </a:lnTo>
                    <a:lnTo>
                      <a:pt x="0" y="416624"/>
                    </a:lnTo>
                    <a:lnTo>
                      <a:pt x="0" y="535686"/>
                    </a:lnTo>
                    <a:lnTo>
                      <a:pt x="29718" y="535686"/>
                    </a:lnTo>
                    <a:lnTo>
                      <a:pt x="29718" y="625031"/>
                    </a:lnTo>
                    <a:lnTo>
                      <a:pt x="59436" y="625031"/>
                    </a:lnTo>
                    <a:lnTo>
                      <a:pt x="59436" y="684562"/>
                    </a:lnTo>
                    <a:lnTo>
                      <a:pt x="89154" y="684562"/>
                    </a:lnTo>
                    <a:lnTo>
                      <a:pt x="89154" y="744093"/>
                    </a:lnTo>
                    <a:lnTo>
                      <a:pt x="118872" y="744093"/>
                    </a:lnTo>
                    <a:lnTo>
                      <a:pt x="118872" y="892874"/>
                    </a:lnTo>
                    <a:lnTo>
                      <a:pt x="148590" y="892874"/>
                    </a:lnTo>
                    <a:lnTo>
                      <a:pt x="148590" y="1041654"/>
                    </a:lnTo>
                    <a:lnTo>
                      <a:pt x="178308" y="1041654"/>
                    </a:lnTo>
                    <a:lnTo>
                      <a:pt x="178308" y="1071372"/>
                    </a:lnTo>
                    <a:lnTo>
                      <a:pt x="208026" y="1071372"/>
                    </a:lnTo>
                    <a:lnTo>
                      <a:pt x="208026" y="1101090"/>
                    </a:lnTo>
                    <a:lnTo>
                      <a:pt x="267557" y="1101090"/>
                    </a:lnTo>
                    <a:lnTo>
                      <a:pt x="267557" y="1130808"/>
                    </a:lnTo>
                    <a:lnTo>
                      <a:pt x="327088" y="1130808"/>
                    </a:lnTo>
                    <a:lnTo>
                      <a:pt x="327088" y="1101090"/>
                    </a:lnTo>
                    <a:lnTo>
                      <a:pt x="386620" y="1101090"/>
                    </a:lnTo>
                    <a:lnTo>
                      <a:pt x="386620" y="1071372"/>
                    </a:lnTo>
                    <a:lnTo>
                      <a:pt x="416338" y="1071372"/>
                    </a:lnTo>
                    <a:lnTo>
                      <a:pt x="416338" y="1041654"/>
                    </a:lnTo>
                    <a:lnTo>
                      <a:pt x="446056" y="1041654"/>
                    </a:lnTo>
                    <a:lnTo>
                      <a:pt x="446056" y="982123"/>
                    </a:lnTo>
                    <a:lnTo>
                      <a:pt x="416338" y="982123"/>
                    </a:lnTo>
                    <a:lnTo>
                      <a:pt x="416338" y="922592"/>
                    </a:lnTo>
                    <a:lnTo>
                      <a:pt x="386620" y="922592"/>
                    </a:lnTo>
                    <a:lnTo>
                      <a:pt x="386620" y="863060"/>
                    </a:lnTo>
                    <a:lnTo>
                      <a:pt x="356902" y="863060"/>
                    </a:lnTo>
                    <a:lnTo>
                      <a:pt x="356902" y="803529"/>
                    </a:lnTo>
                    <a:lnTo>
                      <a:pt x="327184" y="803529"/>
                    </a:lnTo>
                    <a:lnTo>
                      <a:pt x="327184" y="743998"/>
                    </a:lnTo>
                    <a:lnTo>
                      <a:pt x="297466" y="743998"/>
                    </a:lnTo>
                    <a:lnTo>
                      <a:pt x="297466" y="624935"/>
                    </a:lnTo>
                    <a:lnTo>
                      <a:pt x="327184" y="624935"/>
                    </a:lnTo>
                    <a:lnTo>
                      <a:pt x="327184" y="535591"/>
                    </a:lnTo>
                    <a:lnTo>
                      <a:pt x="356902" y="535591"/>
                    </a:lnTo>
                    <a:lnTo>
                      <a:pt x="356902" y="476060"/>
                    </a:lnTo>
                    <a:lnTo>
                      <a:pt x="386620" y="476060"/>
                    </a:lnTo>
                    <a:lnTo>
                      <a:pt x="386620" y="446342"/>
                    </a:lnTo>
                    <a:lnTo>
                      <a:pt x="416338" y="446342"/>
                    </a:lnTo>
                    <a:lnTo>
                      <a:pt x="416338" y="416624"/>
                    </a:lnTo>
                    <a:lnTo>
                      <a:pt x="446056" y="416624"/>
                    </a:lnTo>
                    <a:lnTo>
                      <a:pt x="446056" y="386906"/>
                    </a:lnTo>
                    <a:lnTo>
                      <a:pt x="475774" y="386906"/>
                    </a:lnTo>
                    <a:lnTo>
                      <a:pt x="475774" y="357188"/>
                    </a:lnTo>
                    <a:lnTo>
                      <a:pt x="505492" y="357188"/>
                    </a:lnTo>
                    <a:lnTo>
                      <a:pt x="505492" y="297656"/>
                    </a:lnTo>
                    <a:lnTo>
                      <a:pt x="535210" y="297656"/>
                    </a:lnTo>
                    <a:lnTo>
                      <a:pt x="535210" y="238125"/>
                    </a:lnTo>
                    <a:lnTo>
                      <a:pt x="505492" y="238125"/>
                    </a:lnTo>
                    <a:lnTo>
                      <a:pt x="505492" y="208407"/>
                    </a:lnTo>
                    <a:lnTo>
                      <a:pt x="475774" y="208407"/>
                    </a:lnTo>
                    <a:lnTo>
                      <a:pt x="475774" y="238125"/>
                    </a:lnTo>
                    <a:lnTo>
                      <a:pt x="446056" y="238125"/>
                    </a:lnTo>
                    <a:lnTo>
                      <a:pt x="446056" y="267843"/>
                    </a:lnTo>
                    <a:lnTo>
                      <a:pt x="416338" y="267843"/>
                    </a:lnTo>
                    <a:lnTo>
                      <a:pt x="416338" y="208312"/>
                    </a:lnTo>
                    <a:lnTo>
                      <a:pt x="386620" y="208312"/>
                    </a:lnTo>
                    <a:lnTo>
                      <a:pt x="386620" y="178594"/>
                    </a:lnTo>
                    <a:lnTo>
                      <a:pt x="356902" y="178594"/>
                    </a:lnTo>
                    <a:lnTo>
                      <a:pt x="356902" y="89249"/>
                    </a:lnTo>
                    <a:lnTo>
                      <a:pt x="386620" y="89249"/>
                    </a:lnTo>
                    <a:lnTo>
                      <a:pt x="386620" y="29718"/>
                    </a:lnTo>
                    <a:lnTo>
                      <a:pt x="356902" y="29718"/>
                    </a:lnTo>
                    <a:lnTo>
                      <a:pt x="356902" y="0"/>
                    </a:lnTo>
                    <a:lnTo>
                      <a:pt x="327184" y="0"/>
                    </a:lnTo>
                    <a:lnTo>
                      <a:pt x="327184" y="29718"/>
                    </a:lnTo>
                    <a:lnTo>
                      <a:pt x="297466" y="29718"/>
                    </a:lnTo>
                    <a:lnTo>
                      <a:pt x="297466" y="59436"/>
                    </a:lnTo>
                    <a:close/>
                    <a:moveTo>
                      <a:pt x="118872" y="238030"/>
                    </a:moveTo>
                    <a:lnTo>
                      <a:pt x="148590" y="238030"/>
                    </a:lnTo>
                    <a:lnTo>
                      <a:pt x="148590" y="267748"/>
                    </a:lnTo>
                    <a:lnTo>
                      <a:pt x="208121" y="267748"/>
                    </a:lnTo>
                    <a:lnTo>
                      <a:pt x="208121" y="297466"/>
                    </a:lnTo>
                    <a:lnTo>
                      <a:pt x="178403" y="297466"/>
                    </a:lnTo>
                    <a:lnTo>
                      <a:pt x="178403" y="327184"/>
                    </a:lnTo>
                    <a:lnTo>
                      <a:pt x="148685" y="327184"/>
                    </a:lnTo>
                    <a:lnTo>
                      <a:pt x="148685" y="356902"/>
                    </a:lnTo>
                    <a:lnTo>
                      <a:pt x="118967" y="356902"/>
                    </a:lnTo>
                    <a:lnTo>
                      <a:pt x="118967" y="237839"/>
                    </a:lnTo>
                    <a:close/>
                    <a:moveTo>
                      <a:pt x="416528" y="327374"/>
                    </a:moveTo>
                    <a:lnTo>
                      <a:pt x="386810" y="327374"/>
                    </a:lnTo>
                    <a:lnTo>
                      <a:pt x="386810" y="357092"/>
                    </a:lnTo>
                    <a:lnTo>
                      <a:pt x="357092" y="357092"/>
                    </a:lnTo>
                    <a:lnTo>
                      <a:pt x="357092" y="327374"/>
                    </a:lnTo>
                    <a:lnTo>
                      <a:pt x="386810" y="327374"/>
                    </a:lnTo>
                    <a:lnTo>
                      <a:pt x="386810" y="297656"/>
                    </a:lnTo>
                    <a:lnTo>
                      <a:pt x="416528" y="297656"/>
                    </a:lnTo>
                    <a:lnTo>
                      <a:pt x="416528" y="327374"/>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2" name="Google Shape;4322;p54"/>
              <p:cNvSpPr/>
              <p:nvPr/>
            </p:nvSpPr>
            <p:spPr>
              <a:xfrm>
                <a:off x="7493793" y="1553717"/>
                <a:ext cx="29718" cy="29717"/>
              </a:xfrm>
              <a:custGeom>
                <a:rect b="b" l="l" r="r" t="t"/>
                <a:pathLst>
                  <a:path extrusionOk="0" h="29717"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3" name="Google Shape;4323;p54"/>
              <p:cNvSpPr/>
              <p:nvPr/>
            </p:nvSpPr>
            <p:spPr>
              <a:xfrm>
                <a:off x="7374731" y="1523999"/>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4" name="Google Shape;4324;p54"/>
              <p:cNvSpPr/>
              <p:nvPr/>
            </p:nvSpPr>
            <p:spPr>
              <a:xfrm>
                <a:off x="7463980" y="1523999"/>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5" name="Google Shape;4325;p54"/>
              <p:cNvSpPr/>
              <p:nvPr/>
            </p:nvSpPr>
            <p:spPr>
              <a:xfrm>
                <a:off x="7463980" y="1583530"/>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6" name="Google Shape;4326;p54"/>
              <p:cNvSpPr/>
              <p:nvPr/>
            </p:nvSpPr>
            <p:spPr>
              <a:xfrm>
                <a:off x="7404544" y="1494281"/>
                <a:ext cx="59531" cy="29717"/>
              </a:xfrm>
              <a:custGeom>
                <a:rect b="b" l="l" r="r" t="t"/>
                <a:pathLst>
                  <a:path extrusionOk="0" h="29717" w="59531">
                    <a:moveTo>
                      <a:pt x="0" y="0"/>
                    </a:moveTo>
                    <a:lnTo>
                      <a:pt x="59531" y="0"/>
                    </a:lnTo>
                    <a:lnTo>
                      <a:pt x="59531"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7" name="Google Shape;4327;p54"/>
              <p:cNvSpPr/>
              <p:nvPr/>
            </p:nvSpPr>
            <p:spPr>
              <a:xfrm>
                <a:off x="7136606" y="1553717"/>
                <a:ext cx="29718" cy="29717"/>
              </a:xfrm>
              <a:custGeom>
                <a:rect b="b" l="l" r="r" t="t"/>
                <a:pathLst>
                  <a:path extrusionOk="0" h="29717"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8" name="Google Shape;4328;p54"/>
              <p:cNvSpPr/>
              <p:nvPr/>
            </p:nvSpPr>
            <p:spPr>
              <a:xfrm>
                <a:off x="7255668" y="1523999"/>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9" name="Google Shape;4329;p54"/>
              <p:cNvSpPr/>
              <p:nvPr/>
            </p:nvSpPr>
            <p:spPr>
              <a:xfrm>
                <a:off x="7166419" y="1523999"/>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0" name="Google Shape;4330;p54"/>
              <p:cNvSpPr/>
              <p:nvPr/>
            </p:nvSpPr>
            <p:spPr>
              <a:xfrm>
                <a:off x="7166419" y="1583530"/>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1" name="Google Shape;4331;p54"/>
              <p:cNvSpPr/>
              <p:nvPr/>
            </p:nvSpPr>
            <p:spPr>
              <a:xfrm>
                <a:off x="7196137" y="1494281"/>
                <a:ext cx="59531" cy="29717"/>
              </a:xfrm>
              <a:custGeom>
                <a:rect b="b" l="l" r="r" t="t"/>
                <a:pathLst>
                  <a:path extrusionOk="0" h="29717" w="59531">
                    <a:moveTo>
                      <a:pt x="0" y="0"/>
                    </a:moveTo>
                    <a:lnTo>
                      <a:pt x="59531" y="0"/>
                    </a:lnTo>
                    <a:lnTo>
                      <a:pt x="59531"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2" name="Google Shape;4332;p54"/>
              <p:cNvSpPr/>
              <p:nvPr/>
            </p:nvSpPr>
            <p:spPr>
              <a:xfrm>
                <a:off x="6809232" y="1553717"/>
                <a:ext cx="1041749" cy="625125"/>
              </a:xfrm>
              <a:custGeom>
                <a:rect b="b" l="l" r="r" t="t"/>
                <a:pathLst>
                  <a:path extrusionOk="0" h="625125" w="1041749">
                    <a:moveTo>
                      <a:pt x="29718" y="387001"/>
                    </a:moveTo>
                    <a:lnTo>
                      <a:pt x="89249" y="387001"/>
                    </a:lnTo>
                    <a:lnTo>
                      <a:pt x="89249" y="416814"/>
                    </a:lnTo>
                    <a:lnTo>
                      <a:pt x="178498" y="416814"/>
                    </a:lnTo>
                    <a:lnTo>
                      <a:pt x="178498" y="446532"/>
                    </a:lnTo>
                    <a:lnTo>
                      <a:pt x="267843" y="446532"/>
                    </a:lnTo>
                    <a:lnTo>
                      <a:pt x="267843" y="416814"/>
                    </a:lnTo>
                    <a:lnTo>
                      <a:pt x="357188" y="416814"/>
                    </a:lnTo>
                    <a:lnTo>
                      <a:pt x="357188" y="387001"/>
                    </a:lnTo>
                    <a:lnTo>
                      <a:pt x="386905" y="387001"/>
                    </a:lnTo>
                    <a:lnTo>
                      <a:pt x="386905" y="357188"/>
                    </a:lnTo>
                    <a:lnTo>
                      <a:pt x="416623" y="357188"/>
                    </a:lnTo>
                    <a:lnTo>
                      <a:pt x="416623" y="327470"/>
                    </a:lnTo>
                    <a:lnTo>
                      <a:pt x="446437" y="327470"/>
                    </a:lnTo>
                    <a:lnTo>
                      <a:pt x="446437" y="565595"/>
                    </a:lnTo>
                    <a:lnTo>
                      <a:pt x="476250" y="565595"/>
                    </a:lnTo>
                    <a:lnTo>
                      <a:pt x="476250" y="595313"/>
                    </a:lnTo>
                    <a:lnTo>
                      <a:pt x="505968" y="595313"/>
                    </a:lnTo>
                    <a:lnTo>
                      <a:pt x="505968" y="625126"/>
                    </a:lnTo>
                    <a:lnTo>
                      <a:pt x="535686" y="625126"/>
                    </a:lnTo>
                    <a:lnTo>
                      <a:pt x="535686" y="595313"/>
                    </a:lnTo>
                    <a:lnTo>
                      <a:pt x="565499" y="595313"/>
                    </a:lnTo>
                    <a:lnTo>
                      <a:pt x="565499" y="565595"/>
                    </a:lnTo>
                    <a:lnTo>
                      <a:pt x="595313" y="565595"/>
                    </a:lnTo>
                    <a:lnTo>
                      <a:pt x="595313" y="327470"/>
                    </a:lnTo>
                    <a:lnTo>
                      <a:pt x="625030" y="327470"/>
                    </a:lnTo>
                    <a:lnTo>
                      <a:pt x="625030" y="357188"/>
                    </a:lnTo>
                    <a:lnTo>
                      <a:pt x="654748" y="357188"/>
                    </a:lnTo>
                    <a:lnTo>
                      <a:pt x="654748" y="387001"/>
                    </a:lnTo>
                    <a:lnTo>
                      <a:pt x="684562" y="387001"/>
                    </a:lnTo>
                    <a:lnTo>
                      <a:pt x="684562" y="416814"/>
                    </a:lnTo>
                    <a:lnTo>
                      <a:pt x="773811" y="416814"/>
                    </a:lnTo>
                    <a:lnTo>
                      <a:pt x="773811" y="446532"/>
                    </a:lnTo>
                    <a:lnTo>
                      <a:pt x="863155" y="446532"/>
                    </a:lnTo>
                    <a:lnTo>
                      <a:pt x="863155" y="416814"/>
                    </a:lnTo>
                    <a:lnTo>
                      <a:pt x="952500" y="416814"/>
                    </a:lnTo>
                    <a:lnTo>
                      <a:pt x="952500" y="387001"/>
                    </a:lnTo>
                    <a:lnTo>
                      <a:pt x="1011936" y="387001"/>
                    </a:lnTo>
                    <a:lnTo>
                      <a:pt x="1011936" y="357188"/>
                    </a:lnTo>
                    <a:lnTo>
                      <a:pt x="1041749" y="357188"/>
                    </a:lnTo>
                    <a:lnTo>
                      <a:pt x="1041749" y="327470"/>
                    </a:lnTo>
                    <a:lnTo>
                      <a:pt x="1011936" y="327470"/>
                    </a:lnTo>
                    <a:lnTo>
                      <a:pt x="1011936" y="297752"/>
                    </a:lnTo>
                    <a:lnTo>
                      <a:pt x="982218" y="297752"/>
                    </a:lnTo>
                    <a:lnTo>
                      <a:pt x="982218" y="267938"/>
                    </a:lnTo>
                    <a:lnTo>
                      <a:pt x="952500" y="267938"/>
                    </a:lnTo>
                    <a:lnTo>
                      <a:pt x="952500" y="238125"/>
                    </a:lnTo>
                    <a:lnTo>
                      <a:pt x="982218" y="238125"/>
                    </a:lnTo>
                    <a:lnTo>
                      <a:pt x="982218" y="178689"/>
                    </a:lnTo>
                    <a:lnTo>
                      <a:pt x="1011936" y="178689"/>
                    </a:lnTo>
                    <a:lnTo>
                      <a:pt x="1011936" y="119063"/>
                    </a:lnTo>
                    <a:lnTo>
                      <a:pt x="1041749" y="119063"/>
                    </a:lnTo>
                    <a:lnTo>
                      <a:pt x="1041749" y="59626"/>
                    </a:lnTo>
                    <a:lnTo>
                      <a:pt x="1011936" y="59626"/>
                    </a:lnTo>
                    <a:lnTo>
                      <a:pt x="1011936" y="29813"/>
                    </a:lnTo>
                    <a:lnTo>
                      <a:pt x="982218" y="29813"/>
                    </a:lnTo>
                    <a:lnTo>
                      <a:pt x="982218" y="0"/>
                    </a:lnTo>
                    <a:lnTo>
                      <a:pt x="892873" y="0"/>
                    </a:lnTo>
                    <a:lnTo>
                      <a:pt x="892873" y="29813"/>
                    </a:lnTo>
                    <a:lnTo>
                      <a:pt x="803624" y="29813"/>
                    </a:lnTo>
                    <a:lnTo>
                      <a:pt x="803624" y="59626"/>
                    </a:lnTo>
                    <a:lnTo>
                      <a:pt x="744093" y="59626"/>
                    </a:lnTo>
                    <a:lnTo>
                      <a:pt x="744093" y="89345"/>
                    </a:lnTo>
                    <a:lnTo>
                      <a:pt x="684562" y="89345"/>
                    </a:lnTo>
                    <a:lnTo>
                      <a:pt x="684562" y="119063"/>
                    </a:lnTo>
                    <a:lnTo>
                      <a:pt x="625030" y="119063"/>
                    </a:lnTo>
                    <a:lnTo>
                      <a:pt x="625030" y="148876"/>
                    </a:lnTo>
                    <a:lnTo>
                      <a:pt x="595313" y="148876"/>
                    </a:lnTo>
                    <a:lnTo>
                      <a:pt x="595313" y="59626"/>
                    </a:lnTo>
                    <a:lnTo>
                      <a:pt x="565499" y="59626"/>
                    </a:lnTo>
                    <a:lnTo>
                      <a:pt x="565499" y="0"/>
                    </a:lnTo>
                    <a:lnTo>
                      <a:pt x="535686" y="0"/>
                    </a:lnTo>
                    <a:lnTo>
                      <a:pt x="535686" y="59626"/>
                    </a:lnTo>
                    <a:lnTo>
                      <a:pt x="505968" y="59626"/>
                    </a:lnTo>
                    <a:lnTo>
                      <a:pt x="505968" y="0"/>
                    </a:lnTo>
                    <a:lnTo>
                      <a:pt x="476250" y="0"/>
                    </a:lnTo>
                    <a:lnTo>
                      <a:pt x="476250" y="59626"/>
                    </a:lnTo>
                    <a:lnTo>
                      <a:pt x="446437" y="59626"/>
                    </a:lnTo>
                    <a:lnTo>
                      <a:pt x="446437" y="148876"/>
                    </a:lnTo>
                    <a:lnTo>
                      <a:pt x="416623" y="148876"/>
                    </a:lnTo>
                    <a:lnTo>
                      <a:pt x="416623" y="119063"/>
                    </a:lnTo>
                    <a:lnTo>
                      <a:pt x="357188" y="119063"/>
                    </a:lnTo>
                    <a:lnTo>
                      <a:pt x="357188" y="89345"/>
                    </a:lnTo>
                    <a:lnTo>
                      <a:pt x="297561" y="89345"/>
                    </a:lnTo>
                    <a:lnTo>
                      <a:pt x="297561" y="59626"/>
                    </a:lnTo>
                    <a:lnTo>
                      <a:pt x="238125" y="59626"/>
                    </a:lnTo>
                    <a:lnTo>
                      <a:pt x="238125" y="29813"/>
                    </a:lnTo>
                    <a:lnTo>
                      <a:pt x="148780" y="29813"/>
                    </a:lnTo>
                    <a:lnTo>
                      <a:pt x="148780" y="0"/>
                    </a:lnTo>
                    <a:lnTo>
                      <a:pt x="59436" y="0"/>
                    </a:lnTo>
                    <a:lnTo>
                      <a:pt x="59436" y="29813"/>
                    </a:lnTo>
                    <a:lnTo>
                      <a:pt x="29718" y="29813"/>
                    </a:lnTo>
                    <a:lnTo>
                      <a:pt x="29718" y="59626"/>
                    </a:lnTo>
                    <a:lnTo>
                      <a:pt x="0" y="59626"/>
                    </a:lnTo>
                    <a:lnTo>
                      <a:pt x="0" y="119063"/>
                    </a:lnTo>
                    <a:lnTo>
                      <a:pt x="29718" y="119063"/>
                    </a:lnTo>
                    <a:lnTo>
                      <a:pt x="29718" y="178689"/>
                    </a:lnTo>
                    <a:lnTo>
                      <a:pt x="59436" y="178689"/>
                    </a:lnTo>
                    <a:lnTo>
                      <a:pt x="59436" y="238125"/>
                    </a:lnTo>
                    <a:lnTo>
                      <a:pt x="89249" y="238125"/>
                    </a:lnTo>
                    <a:lnTo>
                      <a:pt x="89249" y="267938"/>
                    </a:lnTo>
                    <a:lnTo>
                      <a:pt x="59436" y="267938"/>
                    </a:lnTo>
                    <a:lnTo>
                      <a:pt x="59436" y="297752"/>
                    </a:lnTo>
                    <a:lnTo>
                      <a:pt x="29718" y="297752"/>
                    </a:lnTo>
                    <a:lnTo>
                      <a:pt x="29718" y="327470"/>
                    </a:lnTo>
                    <a:lnTo>
                      <a:pt x="0" y="327470"/>
                    </a:lnTo>
                    <a:lnTo>
                      <a:pt x="0" y="357188"/>
                    </a:lnTo>
                    <a:lnTo>
                      <a:pt x="29718" y="357188"/>
                    </a:lnTo>
                    <a:lnTo>
                      <a:pt x="29718" y="38700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3" name="Google Shape;4333;p54"/>
              <p:cNvSpPr/>
              <p:nvPr/>
            </p:nvSpPr>
            <p:spPr>
              <a:xfrm>
                <a:off x="7077075" y="2536030"/>
                <a:ext cx="505967" cy="506063"/>
              </a:xfrm>
              <a:custGeom>
                <a:rect b="b" l="l" r="r" t="t"/>
                <a:pathLst>
                  <a:path extrusionOk="0" h="506063" w="505967">
                    <a:moveTo>
                      <a:pt x="386905" y="387001"/>
                    </a:moveTo>
                    <a:lnTo>
                      <a:pt x="416719" y="387001"/>
                    </a:lnTo>
                    <a:lnTo>
                      <a:pt x="416719" y="357188"/>
                    </a:lnTo>
                    <a:lnTo>
                      <a:pt x="476250" y="357188"/>
                    </a:lnTo>
                    <a:lnTo>
                      <a:pt x="476250" y="327374"/>
                    </a:lnTo>
                    <a:lnTo>
                      <a:pt x="505968" y="327374"/>
                    </a:lnTo>
                    <a:lnTo>
                      <a:pt x="505968" y="178594"/>
                    </a:lnTo>
                    <a:lnTo>
                      <a:pt x="476250" y="178594"/>
                    </a:lnTo>
                    <a:lnTo>
                      <a:pt x="476250" y="148876"/>
                    </a:lnTo>
                    <a:lnTo>
                      <a:pt x="416719" y="148876"/>
                    </a:lnTo>
                    <a:lnTo>
                      <a:pt x="416719" y="119063"/>
                    </a:lnTo>
                    <a:lnTo>
                      <a:pt x="386905" y="119063"/>
                    </a:lnTo>
                    <a:lnTo>
                      <a:pt x="386905" y="89249"/>
                    </a:lnTo>
                    <a:lnTo>
                      <a:pt x="357188" y="89249"/>
                    </a:lnTo>
                    <a:lnTo>
                      <a:pt x="357188" y="29813"/>
                    </a:lnTo>
                    <a:lnTo>
                      <a:pt x="327470" y="29813"/>
                    </a:lnTo>
                    <a:lnTo>
                      <a:pt x="327470" y="0"/>
                    </a:lnTo>
                    <a:lnTo>
                      <a:pt x="178594" y="0"/>
                    </a:lnTo>
                    <a:lnTo>
                      <a:pt x="178594" y="29813"/>
                    </a:lnTo>
                    <a:lnTo>
                      <a:pt x="148780" y="29813"/>
                    </a:lnTo>
                    <a:lnTo>
                      <a:pt x="148780" y="89249"/>
                    </a:lnTo>
                    <a:lnTo>
                      <a:pt x="119063" y="89249"/>
                    </a:lnTo>
                    <a:lnTo>
                      <a:pt x="119063" y="119063"/>
                    </a:lnTo>
                    <a:lnTo>
                      <a:pt x="89345" y="119063"/>
                    </a:lnTo>
                    <a:lnTo>
                      <a:pt x="89345" y="148876"/>
                    </a:lnTo>
                    <a:lnTo>
                      <a:pt x="29718" y="148876"/>
                    </a:lnTo>
                    <a:lnTo>
                      <a:pt x="29718" y="178594"/>
                    </a:lnTo>
                    <a:lnTo>
                      <a:pt x="0" y="178594"/>
                    </a:lnTo>
                    <a:lnTo>
                      <a:pt x="0" y="327374"/>
                    </a:lnTo>
                    <a:lnTo>
                      <a:pt x="29718" y="327374"/>
                    </a:lnTo>
                    <a:lnTo>
                      <a:pt x="29718" y="357188"/>
                    </a:lnTo>
                    <a:lnTo>
                      <a:pt x="89345" y="357188"/>
                    </a:lnTo>
                    <a:lnTo>
                      <a:pt x="89345" y="387001"/>
                    </a:lnTo>
                    <a:lnTo>
                      <a:pt x="119063" y="387001"/>
                    </a:lnTo>
                    <a:lnTo>
                      <a:pt x="119063" y="416719"/>
                    </a:lnTo>
                    <a:lnTo>
                      <a:pt x="148780" y="416719"/>
                    </a:lnTo>
                    <a:lnTo>
                      <a:pt x="148780" y="476250"/>
                    </a:lnTo>
                    <a:lnTo>
                      <a:pt x="178594" y="476250"/>
                    </a:lnTo>
                    <a:lnTo>
                      <a:pt x="178594" y="506063"/>
                    </a:lnTo>
                    <a:lnTo>
                      <a:pt x="327470" y="506063"/>
                    </a:lnTo>
                    <a:lnTo>
                      <a:pt x="327470" y="476250"/>
                    </a:lnTo>
                    <a:lnTo>
                      <a:pt x="357188" y="476250"/>
                    </a:lnTo>
                    <a:lnTo>
                      <a:pt x="357188" y="416719"/>
                    </a:lnTo>
                    <a:lnTo>
                      <a:pt x="386905" y="416719"/>
                    </a:lnTo>
                    <a:lnTo>
                      <a:pt x="386905" y="38700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4" name="Google Shape;4334;p54"/>
              <p:cNvSpPr/>
              <p:nvPr/>
            </p:nvSpPr>
            <p:spPr>
              <a:xfrm>
                <a:off x="7255668" y="2268092"/>
                <a:ext cx="148875" cy="148875"/>
              </a:xfrm>
              <a:custGeom>
                <a:rect b="b" l="l" r="r" t="t"/>
                <a:pathLst>
                  <a:path extrusionOk="0" h="148875" w="148875">
                    <a:moveTo>
                      <a:pt x="29813" y="0"/>
                    </a:moveTo>
                    <a:lnTo>
                      <a:pt x="29813" y="29813"/>
                    </a:lnTo>
                    <a:lnTo>
                      <a:pt x="0" y="29813"/>
                    </a:lnTo>
                    <a:lnTo>
                      <a:pt x="0" y="89344"/>
                    </a:lnTo>
                    <a:lnTo>
                      <a:pt x="29813" y="89344"/>
                    </a:lnTo>
                    <a:lnTo>
                      <a:pt x="29813" y="119063"/>
                    </a:lnTo>
                    <a:lnTo>
                      <a:pt x="59531" y="119063"/>
                    </a:lnTo>
                    <a:lnTo>
                      <a:pt x="59531" y="148876"/>
                    </a:lnTo>
                    <a:lnTo>
                      <a:pt x="89249" y="148876"/>
                    </a:lnTo>
                    <a:lnTo>
                      <a:pt x="89249" y="119063"/>
                    </a:lnTo>
                    <a:lnTo>
                      <a:pt x="119063" y="119063"/>
                    </a:lnTo>
                    <a:lnTo>
                      <a:pt x="119063" y="89344"/>
                    </a:lnTo>
                    <a:lnTo>
                      <a:pt x="148876" y="89344"/>
                    </a:lnTo>
                    <a:lnTo>
                      <a:pt x="148876" y="29813"/>
                    </a:lnTo>
                    <a:lnTo>
                      <a:pt x="119063" y="29813"/>
                    </a:lnTo>
                    <a:lnTo>
                      <a:pt x="119063" y="0"/>
                    </a:lnTo>
                    <a:lnTo>
                      <a:pt x="89249" y="0"/>
                    </a:lnTo>
                    <a:lnTo>
                      <a:pt x="89249" y="29813"/>
                    </a:lnTo>
                    <a:lnTo>
                      <a:pt x="59531" y="29813"/>
                    </a:lnTo>
                    <a:lnTo>
                      <a:pt x="59531" y="0"/>
                    </a:lnTo>
                    <a:lnTo>
                      <a:pt x="29813" y="0"/>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5" name="Google Shape;4335;p54"/>
              <p:cNvSpPr/>
              <p:nvPr/>
            </p:nvSpPr>
            <p:spPr>
              <a:xfrm>
                <a:off x="7374731" y="2149030"/>
                <a:ext cx="148875" cy="148875"/>
              </a:xfrm>
              <a:custGeom>
                <a:rect b="b" l="l" r="r" t="t"/>
                <a:pathLst>
                  <a:path extrusionOk="0" h="148875" w="148875">
                    <a:moveTo>
                      <a:pt x="89249" y="0"/>
                    </a:moveTo>
                    <a:lnTo>
                      <a:pt x="59531" y="0"/>
                    </a:lnTo>
                    <a:lnTo>
                      <a:pt x="59531" y="29813"/>
                    </a:lnTo>
                    <a:lnTo>
                      <a:pt x="59531" y="59626"/>
                    </a:lnTo>
                    <a:lnTo>
                      <a:pt x="29813" y="59626"/>
                    </a:lnTo>
                    <a:lnTo>
                      <a:pt x="0" y="59626"/>
                    </a:lnTo>
                    <a:lnTo>
                      <a:pt x="0" y="89344"/>
                    </a:lnTo>
                    <a:lnTo>
                      <a:pt x="29813" y="89344"/>
                    </a:lnTo>
                    <a:lnTo>
                      <a:pt x="59531" y="89344"/>
                    </a:lnTo>
                    <a:lnTo>
                      <a:pt x="59531" y="119063"/>
                    </a:lnTo>
                    <a:lnTo>
                      <a:pt x="59531" y="148876"/>
                    </a:lnTo>
                    <a:lnTo>
                      <a:pt x="89249" y="148876"/>
                    </a:lnTo>
                    <a:lnTo>
                      <a:pt x="89249" y="119063"/>
                    </a:lnTo>
                    <a:lnTo>
                      <a:pt x="89249" y="89344"/>
                    </a:lnTo>
                    <a:lnTo>
                      <a:pt x="119063" y="89344"/>
                    </a:lnTo>
                    <a:lnTo>
                      <a:pt x="148876" y="89344"/>
                    </a:lnTo>
                    <a:lnTo>
                      <a:pt x="148876" y="59626"/>
                    </a:lnTo>
                    <a:lnTo>
                      <a:pt x="119063" y="59626"/>
                    </a:lnTo>
                    <a:lnTo>
                      <a:pt x="89249" y="59626"/>
                    </a:lnTo>
                    <a:lnTo>
                      <a:pt x="89249" y="29813"/>
                    </a:lnTo>
                    <a:lnTo>
                      <a:pt x="89249" y="0"/>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6" name="Google Shape;4336;p54"/>
              <p:cNvSpPr/>
              <p:nvPr/>
            </p:nvSpPr>
            <p:spPr>
              <a:xfrm>
                <a:off x="7374766" y="2372319"/>
                <a:ext cx="148875" cy="148780"/>
              </a:xfrm>
              <a:custGeom>
                <a:rect b="b" l="l" r="r" t="t"/>
                <a:pathLst>
                  <a:path extrusionOk="0" h="148780" w="148875">
                    <a:moveTo>
                      <a:pt x="59531" y="148781"/>
                    </a:moveTo>
                    <a:lnTo>
                      <a:pt x="89249" y="148781"/>
                    </a:lnTo>
                    <a:lnTo>
                      <a:pt x="89249" y="119063"/>
                    </a:lnTo>
                    <a:lnTo>
                      <a:pt x="89249" y="89344"/>
                    </a:lnTo>
                    <a:lnTo>
                      <a:pt x="119063" y="89344"/>
                    </a:lnTo>
                    <a:lnTo>
                      <a:pt x="148876" y="89344"/>
                    </a:lnTo>
                    <a:lnTo>
                      <a:pt x="148876" y="59531"/>
                    </a:lnTo>
                    <a:lnTo>
                      <a:pt x="119063" y="59531"/>
                    </a:lnTo>
                    <a:lnTo>
                      <a:pt x="89249" y="59531"/>
                    </a:lnTo>
                    <a:lnTo>
                      <a:pt x="89249" y="29718"/>
                    </a:lnTo>
                    <a:lnTo>
                      <a:pt x="89249" y="0"/>
                    </a:lnTo>
                    <a:lnTo>
                      <a:pt x="59531" y="0"/>
                    </a:lnTo>
                    <a:lnTo>
                      <a:pt x="59531" y="29718"/>
                    </a:lnTo>
                    <a:lnTo>
                      <a:pt x="59531" y="59531"/>
                    </a:lnTo>
                    <a:lnTo>
                      <a:pt x="29813" y="59531"/>
                    </a:lnTo>
                    <a:lnTo>
                      <a:pt x="0" y="59531"/>
                    </a:lnTo>
                    <a:lnTo>
                      <a:pt x="0" y="89344"/>
                    </a:lnTo>
                    <a:lnTo>
                      <a:pt x="29813" y="89344"/>
                    </a:lnTo>
                    <a:lnTo>
                      <a:pt x="59531" y="89344"/>
                    </a:lnTo>
                    <a:lnTo>
                      <a:pt x="59531" y="119063"/>
                    </a:lnTo>
                    <a:lnTo>
                      <a:pt x="59531" y="148781"/>
                    </a:lnTo>
                    <a:close/>
                  </a:path>
                </a:pathLst>
              </a:custGeom>
              <a:solidFill>
                <a:schemeClr val="lt2"/>
              </a:solid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7" name="Google Shape;4337;p54"/>
              <p:cNvSpPr/>
              <p:nvPr/>
            </p:nvSpPr>
            <p:spPr>
              <a:xfrm>
                <a:off x="7136606" y="2357437"/>
                <a:ext cx="148875" cy="148780"/>
              </a:xfrm>
              <a:custGeom>
                <a:rect b="b" l="l" r="r" t="t"/>
                <a:pathLst>
                  <a:path extrusionOk="0" h="148780" w="148875">
                    <a:moveTo>
                      <a:pt x="0" y="89344"/>
                    </a:moveTo>
                    <a:lnTo>
                      <a:pt x="29813" y="89344"/>
                    </a:lnTo>
                    <a:lnTo>
                      <a:pt x="59531" y="89344"/>
                    </a:lnTo>
                    <a:lnTo>
                      <a:pt x="59531" y="119063"/>
                    </a:lnTo>
                    <a:lnTo>
                      <a:pt x="59531" y="148781"/>
                    </a:lnTo>
                    <a:lnTo>
                      <a:pt x="89249" y="148781"/>
                    </a:lnTo>
                    <a:lnTo>
                      <a:pt x="89249" y="119063"/>
                    </a:lnTo>
                    <a:lnTo>
                      <a:pt x="89249" y="89344"/>
                    </a:lnTo>
                    <a:lnTo>
                      <a:pt x="119063" y="89344"/>
                    </a:lnTo>
                    <a:lnTo>
                      <a:pt x="148876" y="89344"/>
                    </a:lnTo>
                    <a:lnTo>
                      <a:pt x="148876" y="59531"/>
                    </a:lnTo>
                    <a:lnTo>
                      <a:pt x="119063" y="59531"/>
                    </a:lnTo>
                    <a:lnTo>
                      <a:pt x="89249" y="59531"/>
                    </a:lnTo>
                    <a:lnTo>
                      <a:pt x="89249" y="29718"/>
                    </a:lnTo>
                    <a:lnTo>
                      <a:pt x="89249" y="0"/>
                    </a:lnTo>
                    <a:lnTo>
                      <a:pt x="59531" y="0"/>
                    </a:lnTo>
                    <a:lnTo>
                      <a:pt x="59531" y="29718"/>
                    </a:lnTo>
                    <a:lnTo>
                      <a:pt x="59531" y="59531"/>
                    </a:lnTo>
                    <a:lnTo>
                      <a:pt x="29813" y="59531"/>
                    </a:lnTo>
                    <a:lnTo>
                      <a:pt x="0" y="59531"/>
                    </a:lnTo>
                    <a:lnTo>
                      <a:pt x="0" y="89344"/>
                    </a:lnTo>
                    <a:close/>
                  </a:path>
                </a:pathLst>
              </a:custGeom>
              <a:solidFill>
                <a:schemeClr val="lt2"/>
              </a:solid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8" name="Google Shape;4338;p54"/>
              <p:cNvSpPr/>
              <p:nvPr/>
            </p:nvSpPr>
            <p:spPr>
              <a:xfrm>
                <a:off x="7136606" y="2149030"/>
                <a:ext cx="148875" cy="148875"/>
              </a:xfrm>
              <a:custGeom>
                <a:rect b="b" l="l" r="r" t="t"/>
                <a:pathLst>
                  <a:path extrusionOk="0" h="148875" w="148875">
                    <a:moveTo>
                      <a:pt x="89249" y="0"/>
                    </a:moveTo>
                    <a:lnTo>
                      <a:pt x="59531" y="0"/>
                    </a:lnTo>
                    <a:lnTo>
                      <a:pt x="59531" y="29813"/>
                    </a:lnTo>
                    <a:lnTo>
                      <a:pt x="59531" y="59626"/>
                    </a:lnTo>
                    <a:lnTo>
                      <a:pt x="29813" y="59626"/>
                    </a:lnTo>
                    <a:lnTo>
                      <a:pt x="0" y="59626"/>
                    </a:lnTo>
                    <a:lnTo>
                      <a:pt x="0" y="89344"/>
                    </a:lnTo>
                    <a:lnTo>
                      <a:pt x="29813" y="89344"/>
                    </a:lnTo>
                    <a:lnTo>
                      <a:pt x="59531" y="89344"/>
                    </a:lnTo>
                    <a:lnTo>
                      <a:pt x="59531" y="119063"/>
                    </a:lnTo>
                    <a:lnTo>
                      <a:pt x="59531" y="148876"/>
                    </a:lnTo>
                    <a:lnTo>
                      <a:pt x="89249" y="148876"/>
                    </a:lnTo>
                    <a:lnTo>
                      <a:pt x="89249" y="119063"/>
                    </a:lnTo>
                    <a:lnTo>
                      <a:pt x="89249" y="89344"/>
                    </a:lnTo>
                    <a:lnTo>
                      <a:pt x="119063" y="89344"/>
                    </a:lnTo>
                    <a:lnTo>
                      <a:pt x="148876" y="89344"/>
                    </a:lnTo>
                    <a:lnTo>
                      <a:pt x="148876" y="59626"/>
                    </a:lnTo>
                    <a:lnTo>
                      <a:pt x="119063" y="59626"/>
                    </a:lnTo>
                    <a:lnTo>
                      <a:pt x="89249" y="59626"/>
                    </a:lnTo>
                    <a:lnTo>
                      <a:pt x="89249" y="29813"/>
                    </a:lnTo>
                    <a:lnTo>
                      <a:pt x="89249" y="0"/>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9" name="Google Shape;4339;p54"/>
              <p:cNvSpPr/>
              <p:nvPr/>
            </p:nvSpPr>
            <p:spPr>
              <a:xfrm>
                <a:off x="6571107" y="1940718"/>
                <a:ext cx="535209" cy="1130808"/>
              </a:xfrm>
              <a:custGeom>
                <a:rect b="b" l="l" r="r" t="t"/>
                <a:pathLst>
                  <a:path extrusionOk="0" h="1130808" w="535209">
                    <a:moveTo>
                      <a:pt x="29718" y="357188"/>
                    </a:moveTo>
                    <a:lnTo>
                      <a:pt x="59436" y="357188"/>
                    </a:lnTo>
                    <a:lnTo>
                      <a:pt x="59436" y="386906"/>
                    </a:lnTo>
                    <a:lnTo>
                      <a:pt x="89154" y="386906"/>
                    </a:lnTo>
                    <a:lnTo>
                      <a:pt x="89154" y="416623"/>
                    </a:lnTo>
                    <a:lnTo>
                      <a:pt x="118872" y="416623"/>
                    </a:lnTo>
                    <a:lnTo>
                      <a:pt x="118872" y="446342"/>
                    </a:lnTo>
                    <a:lnTo>
                      <a:pt x="148590" y="446342"/>
                    </a:lnTo>
                    <a:lnTo>
                      <a:pt x="148590" y="476060"/>
                    </a:lnTo>
                    <a:lnTo>
                      <a:pt x="178308" y="476060"/>
                    </a:lnTo>
                    <a:lnTo>
                      <a:pt x="178308" y="535591"/>
                    </a:lnTo>
                    <a:lnTo>
                      <a:pt x="208026" y="535591"/>
                    </a:lnTo>
                    <a:lnTo>
                      <a:pt x="208026" y="624935"/>
                    </a:lnTo>
                    <a:lnTo>
                      <a:pt x="237744" y="624935"/>
                    </a:lnTo>
                    <a:lnTo>
                      <a:pt x="237744" y="743998"/>
                    </a:lnTo>
                    <a:lnTo>
                      <a:pt x="208026" y="743998"/>
                    </a:lnTo>
                    <a:lnTo>
                      <a:pt x="208026" y="803529"/>
                    </a:lnTo>
                    <a:lnTo>
                      <a:pt x="178308" y="803529"/>
                    </a:lnTo>
                    <a:lnTo>
                      <a:pt x="178308" y="863060"/>
                    </a:lnTo>
                    <a:lnTo>
                      <a:pt x="148590" y="863060"/>
                    </a:lnTo>
                    <a:lnTo>
                      <a:pt x="148590" y="922592"/>
                    </a:lnTo>
                    <a:lnTo>
                      <a:pt x="118872" y="922592"/>
                    </a:lnTo>
                    <a:lnTo>
                      <a:pt x="118872" y="982123"/>
                    </a:lnTo>
                    <a:lnTo>
                      <a:pt x="89154" y="982123"/>
                    </a:lnTo>
                    <a:lnTo>
                      <a:pt x="89154" y="1041654"/>
                    </a:lnTo>
                    <a:lnTo>
                      <a:pt x="118872" y="1041654"/>
                    </a:lnTo>
                    <a:lnTo>
                      <a:pt x="118872" y="1071372"/>
                    </a:lnTo>
                    <a:lnTo>
                      <a:pt x="148590" y="1071372"/>
                    </a:lnTo>
                    <a:lnTo>
                      <a:pt x="148590" y="1101090"/>
                    </a:lnTo>
                    <a:lnTo>
                      <a:pt x="208121" y="1101090"/>
                    </a:lnTo>
                    <a:lnTo>
                      <a:pt x="208121" y="1130808"/>
                    </a:lnTo>
                    <a:lnTo>
                      <a:pt x="267653" y="1130808"/>
                    </a:lnTo>
                    <a:lnTo>
                      <a:pt x="267653" y="1101090"/>
                    </a:lnTo>
                    <a:lnTo>
                      <a:pt x="327184" y="1101090"/>
                    </a:lnTo>
                    <a:lnTo>
                      <a:pt x="327184" y="1071372"/>
                    </a:lnTo>
                    <a:lnTo>
                      <a:pt x="356902" y="1071372"/>
                    </a:lnTo>
                    <a:lnTo>
                      <a:pt x="356902" y="1041654"/>
                    </a:lnTo>
                    <a:lnTo>
                      <a:pt x="386620" y="1041654"/>
                    </a:lnTo>
                    <a:lnTo>
                      <a:pt x="386620" y="892874"/>
                    </a:lnTo>
                    <a:lnTo>
                      <a:pt x="416338" y="892874"/>
                    </a:lnTo>
                    <a:lnTo>
                      <a:pt x="416338" y="744093"/>
                    </a:lnTo>
                    <a:lnTo>
                      <a:pt x="446056" y="744093"/>
                    </a:lnTo>
                    <a:lnTo>
                      <a:pt x="446056" y="684562"/>
                    </a:lnTo>
                    <a:lnTo>
                      <a:pt x="475774" y="684562"/>
                    </a:lnTo>
                    <a:lnTo>
                      <a:pt x="475774" y="625031"/>
                    </a:lnTo>
                    <a:lnTo>
                      <a:pt x="505492" y="625031"/>
                    </a:lnTo>
                    <a:lnTo>
                      <a:pt x="505492" y="535686"/>
                    </a:lnTo>
                    <a:lnTo>
                      <a:pt x="535210" y="535686"/>
                    </a:lnTo>
                    <a:lnTo>
                      <a:pt x="535210" y="416623"/>
                    </a:lnTo>
                    <a:lnTo>
                      <a:pt x="505492" y="416623"/>
                    </a:lnTo>
                    <a:lnTo>
                      <a:pt x="505492" y="208217"/>
                    </a:lnTo>
                    <a:lnTo>
                      <a:pt x="475774" y="208217"/>
                    </a:lnTo>
                    <a:lnTo>
                      <a:pt x="475774" y="178498"/>
                    </a:lnTo>
                    <a:lnTo>
                      <a:pt x="446056" y="178498"/>
                    </a:lnTo>
                    <a:lnTo>
                      <a:pt x="446056" y="208217"/>
                    </a:lnTo>
                    <a:lnTo>
                      <a:pt x="386524" y="208217"/>
                    </a:lnTo>
                    <a:lnTo>
                      <a:pt x="386524" y="178498"/>
                    </a:lnTo>
                    <a:lnTo>
                      <a:pt x="297180" y="178498"/>
                    </a:lnTo>
                    <a:lnTo>
                      <a:pt x="297180" y="118967"/>
                    </a:lnTo>
                    <a:lnTo>
                      <a:pt x="267462" y="118967"/>
                    </a:lnTo>
                    <a:lnTo>
                      <a:pt x="267462" y="59436"/>
                    </a:lnTo>
                    <a:lnTo>
                      <a:pt x="237744" y="59436"/>
                    </a:lnTo>
                    <a:lnTo>
                      <a:pt x="237744" y="29718"/>
                    </a:lnTo>
                    <a:lnTo>
                      <a:pt x="208026" y="29718"/>
                    </a:lnTo>
                    <a:lnTo>
                      <a:pt x="208026" y="0"/>
                    </a:lnTo>
                    <a:lnTo>
                      <a:pt x="178308" y="0"/>
                    </a:lnTo>
                    <a:lnTo>
                      <a:pt x="178308" y="29718"/>
                    </a:lnTo>
                    <a:lnTo>
                      <a:pt x="148590" y="29718"/>
                    </a:lnTo>
                    <a:lnTo>
                      <a:pt x="148590" y="89249"/>
                    </a:lnTo>
                    <a:lnTo>
                      <a:pt x="178308" y="89249"/>
                    </a:lnTo>
                    <a:lnTo>
                      <a:pt x="178308" y="178594"/>
                    </a:lnTo>
                    <a:lnTo>
                      <a:pt x="148590" y="178594"/>
                    </a:lnTo>
                    <a:lnTo>
                      <a:pt x="148590" y="208312"/>
                    </a:lnTo>
                    <a:lnTo>
                      <a:pt x="118872" y="208312"/>
                    </a:lnTo>
                    <a:lnTo>
                      <a:pt x="118872" y="267843"/>
                    </a:lnTo>
                    <a:lnTo>
                      <a:pt x="89154" y="267843"/>
                    </a:lnTo>
                    <a:lnTo>
                      <a:pt x="89154" y="238125"/>
                    </a:lnTo>
                    <a:lnTo>
                      <a:pt x="59436" y="238125"/>
                    </a:lnTo>
                    <a:lnTo>
                      <a:pt x="59436" y="208407"/>
                    </a:lnTo>
                    <a:lnTo>
                      <a:pt x="29718" y="208407"/>
                    </a:lnTo>
                    <a:lnTo>
                      <a:pt x="29718" y="238125"/>
                    </a:lnTo>
                    <a:lnTo>
                      <a:pt x="0" y="238125"/>
                    </a:lnTo>
                    <a:lnTo>
                      <a:pt x="0" y="297656"/>
                    </a:lnTo>
                    <a:lnTo>
                      <a:pt x="29718" y="297656"/>
                    </a:lnTo>
                    <a:lnTo>
                      <a:pt x="29718" y="357188"/>
                    </a:lnTo>
                    <a:close/>
                    <a:moveTo>
                      <a:pt x="416623" y="238125"/>
                    </a:moveTo>
                    <a:lnTo>
                      <a:pt x="416623" y="357188"/>
                    </a:lnTo>
                    <a:lnTo>
                      <a:pt x="386905" y="357188"/>
                    </a:lnTo>
                    <a:lnTo>
                      <a:pt x="386905" y="327469"/>
                    </a:lnTo>
                    <a:lnTo>
                      <a:pt x="357188" y="327469"/>
                    </a:lnTo>
                    <a:lnTo>
                      <a:pt x="357188" y="297752"/>
                    </a:lnTo>
                    <a:lnTo>
                      <a:pt x="327470" y="297752"/>
                    </a:lnTo>
                    <a:lnTo>
                      <a:pt x="327470" y="268034"/>
                    </a:lnTo>
                    <a:lnTo>
                      <a:pt x="387001" y="268034"/>
                    </a:lnTo>
                    <a:lnTo>
                      <a:pt x="387001" y="238315"/>
                    </a:lnTo>
                    <a:lnTo>
                      <a:pt x="416719" y="238315"/>
                    </a:lnTo>
                    <a:close/>
                    <a:moveTo>
                      <a:pt x="148780" y="297656"/>
                    </a:moveTo>
                    <a:lnTo>
                      <a:pt x="148780" y="327374"/>
                    </a:lnTo>
                    <a:lnTo>
                      <a:pt x="178498" y="327374"/>
                    </a:lnTo>
                    <a:lnTo>
                      <a:pt x="178498" y="357092"/>
                    </a:lnTo>
                    <a:lnTo>
                      <a:pt x="148780" y="357092"/>
                    </a:lnTo>
                    <a:lnTo>
                      <a:pt x="148780" y="327374"/>
                    </a:lnTo>
                    <a:lnTo>
                      <a:pt x="119063" y="327374"/>
                    </a:lnTo>
                    <a:lnTo>
                      <a:pt x="119063" y="297656"/>
                    </a:lnTo>
                    <a:lnTo>
                      <a:pt x="148780" y="297656"/>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40" name="Google Shape;4340;p54"/>
            <p:cNvGrpSpPr/>
            <p:nvPr/>
          </p:nvGrpSpPr>
          <p:grpSpPr>
            <a:xfrm>
              <a:off x="6571107" y="1494186"/>
              <a:ext cx="1518094" cy="1577626"/>
              <a:chOff x="6571107" y="1494186"/>
              <a:chExt cx="1518094" cy="1577626"/>
            </a:xfrm>
          </p:grpSpPr>
          <p:grpSp>
            <p:nvGrpSpPr>
              <p:cNvPr id="4341" name="Google Shape;4341;p54"/>
              <p:cNvGrpSpPr/>
              <p:nvPr/>
            </p:nvGrpSpPr>
            <p:grpSpPr>
              <a:xfrm>
                <a:off x="7553325" y="1940718"/>
                <a:ext cx="535876" cy="1131094"/>
                <a:chOff x="7553325" y="1940718"/>
                <a:chExt cx="535876" cy="1131094"/>
              </a:xfrm>
            </p:grpSpPr>
            <p:sp>
              <p:nvSpPr>
                <p:cNvPr id="4342" name="Google Shape;4342;p54"/>
                <p:cNvSpPr/>
                <p:nvPr/>
              </p:nvSpPr>
              <p:spPr>
                <a:xfrm>
                  <a:off x="7821168" y="3042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3" name="Google Shape;4343;p54"/>
                <p:cNvSpPr/>
                <p:nvPr/>
              </p:nvSpPr>
              <p:spPr>
                <a:xfrm>
                  <a:off x="7880794" y="3012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4" name="Google Shape;4344;p54"/>
                <p:cNvSpPr/>
                <p:nvPr/>
              </p:nvSpPr>
              <p:spPr>
                <a:xfrm>
                  <a:off x="7940230" y="2982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5" name="Google Shape;4345;p54"/>
                <p:cNvSpPr/>
                <p:nvPr/>
              </p:nvSpPr>
              <p:spPr>
                <a:xfrm>
                  <a:off x="7761732" y="3012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6" name="Google Shape;4346;p54"/>
                <p:cNvSpPr/>
                <p:nvPr/>
              </p:nvSpPr>
              <p:spPr>
                <a:xfrm>
                  <a:off x="7970043" y="29230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7" name="Google Shape;4347;p54"/>
                <p:cNvSpPr/>
                <p:nvPr/>
              </p:nvSpPr>
              <p:spPr>
                <a:xfrm>
                  <a:off x="7940230" y="286340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8" name="Google Shape;4348;p54"/>
                <p:cNvSpPr/>
                <p:nvPr/>
              </p:nvSpPr>
              <p:spPr>
                <a:xfrm>
                  <a:off x="7910512" y="28039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9" name="Google Shape;4349;p54"/>
                <p:cNvSpPr/>
                <p:nvPr/>
              </p:nvSpPr>
              <p:spPr>
                <a:xfrm>
                  <a:off x="7880794" y="2744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0" name="Google Shape;4350;p54"/>
                <p:cNvSpPr/>
                <p:nvPr/>
              </p:nvSpPr>
              <p:spPr>
                <a:xfrm>
                  <a:off x="7850981" y="26849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1" name="Google Shape;4351;p54"/>
                <p:cNvSpPr/>
                <p:nvPr/>
              </p:nvSpPr>
              <p:spPr>
                <a:xfrm>
                  <a:off x="7821168" y="2565844"/>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2" name="Google Shape;4352;p54"/>
                <p:cNvSpPr/>
                <p:nvPr/>
              </p:nvSpPr>
              <p:spPr>
                <a:xfrm>
                  <a:off x="7850981" y="2476499"/>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3" name="Google Shape;4353;p54"/>
                <p:cNvSpPr/>
                <p:nvPr/>
              </p:nvSpPr>
              <p:spPr>
                <a:xfrm>
                  <a:off x="7880794" y="24169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4" name="Google Shape;4354;p54"/>
                <p:cNvSpPr/>
                <p:nvPr/>
              </p:nvSpPr>
              <p:spPr>
                <a:xfrm>
                  <a:off x="7910512" y="2387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5" name="Google Shape;4355;p54"/>
                <p:cNvSpPr/>
                <p:nvPr/>
              </p:nvSpPr>
              <p:spPr>
                <a:xfrm>
                  <a:off x="7940230" y="2357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6" name="Google Shape;4356;p54"/>
                <p:cNvSpPr/>
                <p:nvPr/>
              </p:nvSpPr>
              <p:spPr>
                <a:xfrm>
                  <a:off x="7970043" y="23277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7" name="Google Shape;4357;p54"/>
                <p:cNvSpPr/>
                <p:nvPr/>
              </p:nvSpPr>
              <p:spPr>
                <a:xfrm>
                  <a:off x="7999857"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8" name="Google Shape;4358;p54"/>
                <p:cNvSpPr/>
                <p:nvPr/>
              </p:nvSpPr>
              <p:spPr>
                <a:xfrm>
                  <a:off x="8029575" y="223837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9" name="Google Shape;4359;p54"/>
                <p:cNvSpPr/>
                <p:nvPr/>
              </p:nvSpPr>
              <p:spPr>
                <a:xfrm rot="10800000">
                  <a:off x="8059483" y="21788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0" name="Google Shape;4360;p54"/>
                <p:cNvSpPr/>
                <p:nvPr/>
              </p:nvSpPr>
              <p:spPr>
                <a:xfrm rot="10800000">
                  <a:off x="8029575" y="21491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1" name="Google Shape;4361;p54"/>
                <p:cNvSpPr/>
                <p:nvPr/>
              </p:nvSpPr>
              <p:spPr>
                <a:xfrm>
                  <a:off x="7999857" y="21788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2" name="Google Shape;4362;p54"/>
                <p:cNvSpPr/>
                <p:nvPr/>
              </p:nvSpPr>
              <p:spPr>
                <a:xfrm>
                  <a:off x="7970043" y="22086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3" name="Google Shape;4363;p54"/>
                <p:cNvSpPr/>
                <p:nvPr/>
              </p:nvSpPr>
              <p:spPr>
                <a:xfrm>
                  <a:off x="7940230"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4" name="Google Shape;4364;p54"/>
                <p:cNvSpPr/>
                <p:nvPr/>
              </p:nvSpPr>
              <p:spPr>
                <a:xfrm>
                  <a:off x="7970043" y="2238374"/>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5" name="Google Shape;4365;p54"/>
                <p:cNvSpPr/>
                <p:nvPr/>
              </p:nvSpPr>
              <p:spPr>
                <a:xfrm>
                  <a:off x="7940230" y="2208656"/>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6" name="Google Shape;4366;p54"/>
                <p:cNvSpPr/>
                <p:nvPr/>
              </p:nvSpPr>
              <p:spPr>
                <a:xfrm>
                  <a:off x="7910512"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7" name="Google Shape;4367;p54"/>
                <p:cNvSpPr/>
                <p:nvPr/>
              </p:nvSpPr>
              <p:spPr>
                <a:xfrm>
                  <a:off x="7880794"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8" name="Google Shape;4368;p54"/>
                <p:cNvSpPr/>
                <p:nvPr/>
              </p:nvSpPr>
              <p:spPr>
                <a:xfrm>
                  <a:off x="7880794" y="22979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9" name="Google Shape;4369;p54"/>
                <p:cNvSpPr/>
                <p:nvPr/>
              </p:nvSpPr>
              <p:spPr>
                <a:xfrm>
                  <a:off x="7850981" y="23277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0" name="Google Shape;4370;p54"/>
                <p:cNvSpPr/>
                <p:nvPr/>
              </p:nvSpPr>
              <p:spPr>
                <a:xfrm>
                  <a:off x="7940230" y="220865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1" name="Google Shape;4371;p54"/>
                <p:cNvSpPr/>
                <p:nvPr/>
              </p:nvSpPr>
              <p:spPr>
                <a:xfrm>
                  <a:off x="7910512"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2" name="Google Shape;4372;p54"/>
                <p:cNvSpPr/>
                <p:nvPr/>
              </p:nvSpPr>
              <p:spPr>
                <a:xfrm>
                  <a:off x="7791450" y="2059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3" name="Google Shape;4373;p54"/>
                <p:cNvSpPr/>
                <p:nvPr/>
              </p:nvSpPr>
              <p:spPr>
                <a:xfrm>
                  <a:off x="7910512"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4" name="Google Shape;4374;p54"/>
                <p:cNvSpPr/>
                <p:nvPr/>
              </p:nvSpPr>
              <p:spPr>
                <a:xfrm>
                  <a:off x="7880794" y="2089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5" name="Google Shape;4375;p54"/>
                <p:cNvSpPr/>
                <p:nvPr/>
              </p:nvSpPr>
              <p:spPr>
                <a:xfrm>
                  <a:off x="7850981" y="205978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6" name="Google Shape;4376;p54"/>
                <p:cNvSpPr/>
                <p:nvPr/>
              </p:nvSpPr>
              <p:spPr>
                <a:xfrm>
                  <a:off x="7821168" y="20299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7" name="Google Shape;4377;p54"/>
                <p:cNvSpPr/>
                <p:nvPr/>
              </p:nvSpPr>
              <p:spPr>
                <a:xfrm>
                  <a:off x="7821168" y="211931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8" name="Google Shape;4378;p54"/>
                <p:cNvSpPr/>
                <p:nvPr/>
              </p:nvSpPr>
              <p:spPr>
                <a:xfrm>
                  <a:off x="7702105" y="2119312"/>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9" name="Google Shape;4379;p54"/>
                <p:cNvSpPr/>
                <p:nvPr/>
              </p:nvSpPr>
              <p:spPr>
                <a:xfrm>
                  <a:off x="7850981" y="214903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0" name="Google Shape;4380;p54"/>
                <p:cNvSpPr/>
                <p:nvPr/>
              </p:nvSpPr>
              <p:spPr>
                <a:xfrm rot="10800000">
                  <a:off x="7672387" y="2149125"/>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1" name="Google Shape;4381;p54"/>
                <p:cNvSpPr/>
                <p:nvPr/>
              </p:nvSpPr>
              <p:spPr>
                <a:xfrm>
                  <a:off x="7761732" y="21788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2" name="Google Shape;4382;p54"/>
                <p:cNvSpPr/>
                <p:nvPr/>
              </p:nvSpPr>
              <p:spPr>
                <a:xfrm>
                  <a:off x="7761732" y="22086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3" name="Google Shape;4383;p54"/>
                <p:cNvSpPr/>
                <p:nvPr/>
              </p:nvSpPr>
              <p:spPr>
                <a:xfrm>
                  <a:off x="7821168" y="20002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4" name="Google Shape;4384;p54"/>
                <p:cNvSpPr/>
                <p:nvPr/>
              </p:nvSpPr>
              <p:spPr>
                <a:xfrm>
                  <a:off x="7850981" y="1970531"/>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5" name="Google Shape;4385;p54"/>
                <p:cNvSpPr/>
                <p:nvPr/>
              </p:nvSpPr>
              <p:spPr>
                <a:xfrm rot="10800000">
                  <a:off x="7880794" y="1940718"/>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6" name="Google Shape;4386;p54"/>
                <p:cNvSpPr/>
                <p:nvPr/>
              </p:nvSpPr>
              <p:spPr>
                <a:xfrm rot="10800000">
                  <a:off x="7910512" y="197043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7" name="Google Shape;4387;p54"/>
                <p:cNvSpPr/>
                <p:nvPr/>
              </p:nvSpPr>
              <p:spPr>
                <a:xfrm>
                  <a:off x="7880794" y="202996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8" name="Google Shape;4388;p54"/>
                <p:cNvSpPr/>
                <p:nvPr/>
              </p:nvSpPr>
              <p:spPr>
                <a:xfrm>
                  <a:off x="7731918"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9" name="Google Shape;4389;p54"/>
                <p:cNvSpPr/>
                <p:nvPr/>
              </p:nvSpPr>
              <p:spPr>
                <a:xfrm>
                  <a:off x="7702105"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0" name="Google Shape;4390;p54"/>
                <p:cNvSpPr/>
                <p:nvPr/>
              </p:nvSpPr>
              <p:spPr>
                <a:xfrm>
                  <a:off x="7583043" y="2149030"/>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1" name="Google Shape;4391;p54"/>
                <p:cNvSpPr/>
                <p:nvPr/>
              </p:nvSpPr>
              <p:spPr>
                <a:xfrm>
                  <a:off x="7672387"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2" name="Google Shape;4392;p54"/>
                <p:cNvSpPr/>
                <p:nvPr/>
              </p:nvSpPr>
              <p:spPr>
                <a:xfrm>
                  <a:off x="7612856"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3" name="Google Shape;4393;p54"/>
                <p:cNvSpPr/>
                <p:nvPr/>
              </p:nvSpPr>
              <p:spPr>
                <a:xfrm>
                  <a:off x="7642669" y="2149030"/>
                  <a:ext cx="29718" cy="148780"/>
                </a:xfrm>
                <a:custGeom>
                  <a:rect b="b" l="l" r="r" t="t"/>
                  <a:pathLst>
                    <a:path extrusionOk="0" h="148780" w="29718">
                      <a:moveTo>
                        <a:pt x="0" y="0"/>
                      </a:moveTo>
                      <a:lnTo>
                        <a:pt x="29718" y="0"/>
                      </a:lnTo>
                      <a:lnTo>
                        <a:pt x="29718" y="148781"/>
                      </a:lnTo>
                      <a:lnTo>
                        <a:pt x="0" y="14878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4" name="Google Shape;4394;p54"/>
                <p:cNvSpPr/>
                <p:nvPr/>
              </p:nvSpPr>
              <p:spPr>
                <a:xfrm rot="10800000">
                  <a:off x="7702200" y="21788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5" name="Google Shape;4395;p54"/>
                <p:cNvSpPr/>
                <p:nvPr/>
              </p:nvSpPr>
              <p:spPr>
                <a:xfrm>
                  <a:off x="7880794" y="2178843"/>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6" name="Google Shape;4396;p54"/>
                <p:cNvSpPr/>
                <p:nvPr/>
              </p:nvSpPr>
              <p:spPr>
                <a:xfrm>
                  <a:off x="7850981" y="220865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7" name="Google Shape;4397;p54"/>
                <p:cNvSpPr/>
                <p:nvPr/>
              </p:nvSpPr>
              <p:spPr>
                <a:xfrm>
                  <a:off x="7821168" y="22383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8" name="Google Shape;4398;p54"/>
                <p:cNvSpPr/>
                <p:nvPr/>
              </p:nvSpPr>
              <p:spPr>
                <a:xfrm>
                  <a:off x="7791450" y="226809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9" name="Google Shape;4399;p54"/>
                <p:cNvSpPr/>
                <p:nvPr/>
              </p:nvSpPr>
              <p:spPr>
                <a:xfrm rot="10800000">
                  <a:off x="7672387" y="214912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0" name="Google Shape;4400;p54"/>
                <p:cNvSpPr/>
                <p:nvPr/>
              </p:nvSpPr>
              <p:spPr>
                <a:xfrm>
                  <a:off x="7940230" y="21490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1" name="Google Shape;4401;p54"/>
                <p:cNvSpPr/>
                <p:nvPr/>
              </p:nvSpPr>
              <p:spPr>
                <a:xfrm>
                  <a:off x="7731918" y="2982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2" name="Google Shape;4402;p54"/>
                <p:cNvSpPr/>
                <p:nvPr/>
              </p:nvSpPr>
              <p:spPr>
                <a:xfrm>
                  <a:off x="7702105" y="2833687"/>
                  <a:ext cx="29718" cy="148780"/>
                </a:xfrm>
                <a:custGeom>
                  <a:rect b="b" l="l" r="r" t="t"/>
                  <a:pathLst>
                    <a:path extrusionOk="0" h="148780" w="29718">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3" name="Google Shape;4403;p54"/>
                <p:cNvSpPr/>
                <p:nvPr/>
              </p:nvSpPr>
              <p:spPr>
                <a:xfrm>
                  <a:off x="7672387" y="2684906"/>
                  <a:ext cx="29718" cy="148780"/>
                </a:xfrm>
                <a:custGeom>
                  <a:rect b="b" l="l" r="r" t="t"/>
                  <a:pathLst>
                    <a:path extrusionOk="0" h="148780" w="29718">
                      <a:moveTo>
                        <a:pt x="0" y="0"/>
                      </a:moveTo>
                      <a:lnTo>
                        <a:pt x="29718" y="0"/>
                      </a:lnTo>
                      <a:lnTo>
                        <a:pt x="29718" y="148781"/>
                      </a:lnTo>
                      <a:lnTo>
                        <a:pt x="0" y="14878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4" name="Google Shape;4404;p54"/>
                <p:cNvSpPr/>
                <p:nvPr/>
              </p:nvSpPr>
              <p:spPr>
                <a:xfrm>
                  <a:off x="7642669" y="2625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5" name="Google Shape;4405;p54"/>
                <p:cNvSpPr/>
                <p:nvPr/>
              </p:nvSpPr>
              <p:spPr>
                <a:xfrm>
                  <a:off x="7612856" y="25658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6" name="Google Shape;4406;p54"/>
                <p:cNvSpPr/>
                <p:nvPr/>
              </p:nvSpPr>
              <p:spPr>
                <a:xfrm>
                  <a:off x="7583043" y="2476499"/>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7" name="Google Shape;4407;p54"/>
                <p:cNvSpPr/>
                <p:nvPr/>
              </p:nvSpPr>
              <p:spPr>
                <a:xfrm>
                  <a:off x="7553325" y="2357437"/>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8" name="Google Shape;4408;p54"/>
                <p:cNvSpPr/>
                <p:nvPr/>
              </p:nvSpPr>
              <p:spPr>
                <a:xfrm>
                  <a:off x="8029575" y="2178843"/>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9" name="Google Shape;4409;p54"/>
                <p:cNvSpPr/>
                <p:nvPr/>
              </p:nvSpPr>
              <p:spPr>
                <a:xfrm>
                  <a:off x="7850981" y="2000249"/>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0" name="Google Shape;4410;p54"/>
                <p:cNvSpPr/>
                <p:nvPr/>
              </p:nvSpPr>
              <p:spPr>
                <a:xfrm>
                  <a:off x="7880794" y="1970531"/>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1" name="Google Shape;4411;p54"/>
                <p:cNvSpPr/>
                <p:nvPr/>
              </p:nvSpPr>
              <p:spPr>
                <a:xfrm>
                  <a:off x="7821168" y="205978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2" name="Google Shape;4412;p54"/>
                <p:cNvSpPr/>
                <p:nvPr/>
              </p:nvSpPr>
              <p:spPr>
                <a:xfrm>
                  <a:off x="7702105" y="21490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3" name="Google Shape;4413;p54"/>
                <p:cNvSpPr/>
                <p:nvPr/>
              </p:nvSpPr>
              <p:spPr>
                <a:xfrm>
                  <a:off x="7821168" y="2089594"/>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4" name="Google Shape;4414;p54"/>
                <p:cNvSpPr/>
                <p:nvPr/>
              </p:nvSpPr>
              <p:spPr>
                <a:xfrm>
                  <a:off x="7850981" y="208959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5" name="Google Shape;4415;p54"/>
                <p:cNvSpPr/>
                <p:nvPr/>
              </p:nvSpPr>
              <p:spPr>
                <a:xfrm>
                  <a:off x="7791450" y="2684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6" name="Google Shape;4416;p54"/>
                <p:cNvSpPr/>
                <p:nvPr/>
              </p:nvSpPr>
              <p:spPr>
                <a:xfrm>
                  <a:off x="7702105" y="2684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7" name="Google Shape;4417;p54"/>
                <p:cNvSpPr/>
                <p:nvPr/>
              </p:nvSpPr>
              <p:spPr>
                <a:xfrm>
                  <a:off x="7702105" y="2684906"/>
                  <a:ext cx="267938" cy="357187"/>
                </a:xfrm>
                <a:custGeom>
                  <a:rect b="b" l="l" r="r" t="t"/>
                  <a:pathLst>
                    <a:path extrusionOk="0" h="357187" w="267938">
                      <a:moveTo>
                        <a:pt x="267938" y="238125"/>
                      </a:moveTo>
                      <a:lnTo>
                        <a:pt x="267938" y="297561"/>
                      </a:lnTo>
                      <a:lnTo>
                        <a:pt x="238125" y="297561"/>
                      </a:lnTo>
                      <a:lnTo>
                        <a:pt x="238125" y="327374"/>
                      </a:lnTo>
                      <a:lnTo>
                        <a:pt x="178689" y="327374"/>
                      </a:lnTo>
                      <a:lnTo>
                        <a:pt x="178689" y="357188"/>
                      </a:lnTo>
                      <a:lnTo>
                        <a:pt x="119063" y="357188"/>
                      </a:lnTo>
                      <a:lnTo>
                        <a:pt x="119063" y="327374"/>
                      </a:lnTo>
                      <a:lnTo>
                        <a:pt x="59627" y="327374"/>
                      </a:lnTo>
                      <a:lnTo>
                        <a:pt x="59627" y="297561"/>
                      </a:lnTo>
                      <a:lnTo>
                        <a:pt x="29813" y="297561"/>
                      </a:lnTo>
                      <a:lnTo>
                        <a:pt x="29813" y="148780"/>
                      </a:lnTo>
                      <a:lnTo>
                        <a:pt x="0" y="148780"/>
                      </a:lnTo>
                      <a:lnTo>
                        <a:pt x="0" y="29718"/>
                      </a:lnTo>
                      <a:lnTo>
                        <a:pt x="29813" y="29718"/>
                      </a:lnTo>
                      <a:lnTo>
                        <a:pt x="29813" y="59436"/>
                      </a:lnTo>
                      <a:lnTo>
                        <a:pt x="89345" y="59436"/>
                      </a:lnTo>
                      <a:lnTo>
                        <a:pt x="89345" y="29718"/>
                      </a:lnTo>
                      <a:lnTo>
                        <a:pt x="119063" y="29718"/>
                      </a:lnTo>
                      <a:lnTo>
                        <a:pt x="119063" y="0"/>
                      </a:lnTo>
                      <a:lnTo>
                        <a:pt x="148876" y="0"/>
                      </a:lnTo>
                      <a:lnTo>
                        <a:pt x="148876" y="59436"/>
                      </a:lnTo>
                      <a:lnTo>
                        <a:pt x="178689" y="59436"/>
                      </a:lnTo>
                      <a:lnTo>
                        <a:pt x="178689" y="119063"/>
                      </a:lnTo>
                      <a:lnTo>
                        <a:pt x="208407" y="119063"/>
                      </a:lnTo>
                      <a:lnTo>
                        <a:pt x="208407" y="178498"/>
                      </a:lnTo>
                      <a:lnTo>
                        <a:pt x="238125" y="178498"/>
                      </a:lnTo>
                      <a:lnTo>
                        <a:pt x="238125" y="238125"/>
                      </a:lnTo>
                      <a:lnTo>
                        <a:pt x="267938" y="23812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8" name="Google Shape;4418;p54"/>
                <p:cNvSpPr/>
                <p:nvPr/>
              </p:nvSpPr>
              <p:spPr>
                <a:xfrm>
                  <a:off x="7731918" y="2714624"/>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9" name="Google Shape;4419;p54"/>
                <p:cNvSpPr/>
                <p:nvPr/>
              </p:nvSpPr>
              <p:spPr>
                <a:xfrm>
                  <a:off x="7791450" y="238715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0" name="Google Shape;4420;p54"/>
                <p:cNvSpPr/>
                <p:nvPr/>
              </p:nvSpPr>
              <p:spPr>
                <a:xfrm>
                  <a:off x="7761732" y="24169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1" name="Google Shape;4421;p54"/>
                <p:cNvSpPr/>
                <p:nvPr/>
              </p:nvSpPr>
              <p:spPr>
                <a:xfrm>
                  <a:off x="7583519" y="2119312"/>
                  <a:ext cx="445960" cy="595121"/>
                </a:xfrm>
                <a:custGeom>
                  <a:rect b="b" l="l" r="r" t="t"/>
                  <a:pathLst>
                    <a:path extrusionOk="0" h="595121" w="445960">
                      <a:moveTo>
                        <a:pt x="416338" y="89344"/>
                      </a:moveTo>
                      <a:lnTo>
                        <a:pt x="416338" y="148876"/>
                      </a:lnTo>
                      <a:lnTo>
                        <a:pt x="386620" y="148876"/>
                      </a:lnTo>
                      <a:lnTo>
                        <a:pt x="386620" y="178594"/>
                      </a:lnTo>
                      <a:lnTo>
                        <a:pt x="356902" y="178594"/>
                      </a:lnTo>
                      <a:lnTo>
                        <a:pt x="356902" y="208312"/>
                      </a:lnTo>
                      <a:lnTo>
                        <a:pt x="297371" y="208312"/>
                      </a:lnTo>
                      <a:lnTo>
                        <a:pt x="297371" y="238030"/>
                      </a:lnTo>
                      <a:lnTo>
                        <a:pt x="267652" y="238030"/>
                      </a:lnTo>
                      <a:lnTo>
                        <a:pt x="267652" y="208312"/>
                      </a:lnTo>
                      <a:lnTo>
                        <a:pt x="297371" y="208312"/>
                      </a:lnTo>
                      <a:lnTo>
                        <a:pt x="297371" y="148781"/>
                      </a:lnTo>
                      <a:lnTo>
                        <a:pt x="327088" y="148781"/>
                      </a:lnTo>
                      <a:lnTo>
                        <a:pt x="327088" y="119063"/>
                      </a:lnTo>
                      <a:lnTo>
                        <a:pt x="356806" y="119063"/>
                      </a:lnTo>
                      <a:lnTo>
                        <a:pt x="356806" y="29718"/>
                      </a:lnTo>
                      <a:lnTo>
                        <a:pt x="327088" y="29718"/>
                      </a:lnTo>
                      <a:lnTo>
                        <a:pt x="327088" y="0"/>
                      </a:lnTo>
                      <a:lnTo>
                        <a:pt x="267557" y="0"/>
                      </a:lnTo>
                      <a:lnTo>
                        <a:pt x="267557" y="29718"/>
                      </a:lnTo>
                      <a:lnTo>
                        <a:pt x="297275" y="29718"/>
                      </a:lnTo>
                      <a:lnTo>
                        <a:pt x="297275" y="59436"/>
                      </a:lnTo>
                      <a:lnTo>
                        <a:pt x="326993" y="59436"/>
                      </a:lnTo>
                      <a:lnTo>
                        <a:pt x="326993" y="89154"/>
                      </a:lnTo>
                      <a:lnTo>
                        <a:pt x="297275" y="89154"/>
                      </a:lnTo>
                      <a:lnTo>
                        <a:pt x="297275" y="118872"/>
                      </a:lnTo>
                      <a:lnTo>
                        <a:pt x="267557" y="118872"/>
                      </a:lnTo>
                      <a:lnTo>
                        <a:pt x="267557" y="148590"/>
                      </a:lnTo>
                      <a:lnTo>
                        <a:pt x="237839" y="148590"/>
                      </a:lnTo>
                      <a:lnTo>
                        <a:pt x="237839" y="178308"/>
                      </a:lnTo>
                      <a:lnTo>
                        <a:pt x="208121" y="178308"/>
                      </a:lnTo>
                      <a:lnTo>
                        <a:pt x="208121" y="148590"/>
                      </a:lnTo>
                      <a:lnTo>
                        <a:pt x="237839" y="148590"/>
                      </a:lnTo>
                      <a:lnTo>
                        <a:pt x="237839" y="118872"/>
                      </a:lnTo>
                      <a:lnTo>
                        <a:pt x="267557" y="118872"/>
                      </a:lnTo>
                      <a:lnTo>
                        <a:pt x="267557" y="89154"/>
                      </a:lnTo>
                      <a:lnTo>
                        <a:pt x="297275" y="89154"/>
                      </a:lnTo>
                      <a:lnTo>
                        <a:pt x="297275" y="59436"/>
                      </a:lnTo>
                      <a:lnTo>
                        <a:pt x="267557" y="59436"/>
                      </a:lnTo>
                      <a:lnTo>
                        <a:pt x="267557" y="29718"/>
                      </a:lnTo>
                      <a:lnTo>
                        <a:pt x="178213" y="29718"/>
                      </a:lnTo>
                      <a:lnTo>
                        <a:pt x="178213" y="59436"/>
                      </a:lnTo>
                      <a:lnTo>
                        <a:pt x="237744" y="59436"/>
                      </a:lnTo>
                      <a:lnTo>
                        <a:pt x="237744" y="89154"/>
                      </a:lnTo>
                      <a:lnTo>
                        <a:pt x="208026" y="89154"/>
                      </a:lnTo>
                      <a:lnTo>
                        <a:pt x="208026" y="118872"/>
                      </a:lnTo>
                      <a:lnTo>
                        <a:pt x="178308" y="118872"/>
                      </a:lnTo>
                      <a:lnTo>
                        <a:pt x="178308" y="148590"/>
                      </a:lnTo>
                      <a:lnTo>
                        <a:pt x="148590" y="148590"/>
                      </a:lnTo>
                      <a:lnTo>
                        <a:pt x="148590" y="178308"/>
                      </a:lnTo>
                      <a:lnTo>
                        <a:pt x="118872" y="178308"/>
                      </a:lnTo>
                      <a:lnTo>
                        <a:pt x="118872" y="208026"/>
                      </a:lnTo>
                      <a:lnTo>
                        <a:pt x="89154" y="208026"/>
                      </a:lnTo>
                      <a:lnTo>
                        <a:pt x="89154" y="178308"/>
                      </a:lnTo>
                      <a:lnTo>
                        <a:pt x="59436" y="178308"/>
                      </a:lnTo>
                      <a:lnTo>
                        <a:pt x="59436" y="29527"/>
                      </a:lnTo>
                      <a:lnTo>
                        <a:pt x="29718" y="29527"/>
                      </a:lnTo>
                      <a:lnTo>
                        <a:pt x="29718" y="237935"/>
                      </a:lnTo>
                      <a:lnTo>
                        <a:pt x="0" y="237935"/>
                      </a:lnTo>
                      <a:lnTo>
                        <a:pt x="0" y="356997"/>
                      </a:lnTo>
                      <a:lnTo>
                        <a:pt x="29718" y="356997"/>
                      </a:lnTo>
                      <a:lnTo>
                        <a:pt x="29718" y="446342"/>
                      </a:lnTo>
                      <a:lnTo>
                        <a:pt x="59436" y="446342"/>
                      </a:lnTo>
                      <a:lnTo>
                        <a:pt x="59436" y="505873"/>
                      </a:lnTo>
                      <a:lnTo>
                        <a:pt x="89154" y="505873"/>
                      </a:lnTo>
                      <a:lnTo>
                        <a:pt x="89154" y="565404"/>
                      </a:lnTo>
                      <a:lnTo>
                        <a:pt x="148685" y="565404"/>
                      </a:lnTo>
                      <a:lnTo>
                        <a:pt x="148685" y="595122"/>
                      </a:lnTo>
                      <a:lnTo>
                        <a:pt x="208216" y="595122"/>
                      </a:lnTo>
                      <a:lnTo>
                        <a:pt x="208216" y="565404"/>
                      </a:lnTo>
                      <a:lnTo>
                        <a:pt x="237934" y="565404"/>
                      </a:lnTo>
                      <a:lnTo>
                        <a:pt x="237934" y="446342"/>
                      </a:lnTo>
                      <a:lnTo>
                        <a:pt x="267652" y="446342"/>
                      </a:lnTo>
                      <a:lnTo>
                        <a:pt x="267652" y="356997"/>
                      </a:lnTo>
                      <a:lnTo>
                        <a:pt x="297371" y="356997"/>
                      </a:lnTo>
                      <a:lnTo>
                        <a:pt x="297371" y="297466"/>
                      </a:lnTo>
                      <a:lnTo>
                        <a:pt x="327088" y="297466"/>
                      </a:lnTo>
                      <a:lnTo>
                        <a:pt x="327088" y="267748"/>
                      </a:lnTo>
                      <a:lnTo>
                        <a:pt x="356806" y="267748"/>
                      </a:lnTo>
                      <a:lnTo>
                        <a:pt x="356806" y="238030"/>
                      </a:lnTo>
                      <a:lnTo>
                        <a:pt x="386524" y="238030"/>
                      </a:lnTo>
                      <a:lnTo>
                        <a:pt x="386524" y="208312"/>
                      </a:lnTo>
                      <a:lnTo>
                        <a:pt x="416242" y="208312"/>
                      </a:lnTo>
                      <a:lnTo>
                        <a:pt x="416242" y="178594"/>
                      </a:lnTo>
                      <a:lnTo>
                        <a:pt x="445960" y="178594"/>
                      </a:lnTo>
                      <a:lnTo>
                        <a:pt x="445960" y="89249"/>
                      </a:lnTo>
                      <a:lnTo>
                        <a:pt x="416242" y="89249"/>
                      </a:lnTo>
                      <a:close/>
                      <a:moveTo>
                        <a:pt x="237744" y="297752"/>
                      </a:moveTo>
                      <a:lnTo>
                        <a:pt x="208026" y="297752"/>
                      </a:lnTo>
                      <a:lnTo>
                        <a:pt x="208026" y="327469"/>
                      </a:lnTo>
                      <a:lnTo>
                        <a:pt x="178308" y="327469"/>
                      </a:lnTo>
                      <a:lnTo>
                        <a:pt x="178308" y="387001"/>
                      </a:lnTo>
                      <a:lnTo>
                        <a:pt x="148590" y="387001"/>
                      </a:lnTo>
                      <a:lnTo>
                        <a:pt x="148590" y="327469"/>
                      </a:lnTo>
                      <a:lnTo>
                        <a:pt x="178308" y="327469"/>
                      </a:lnTo>
                      <a:lnTo>
                        <a:pt x="178308" y="297752"/>
                      </a:lnTo>
                      <a:lnTo>
                        <a:pt x="208026" y="297752"/>
                      </a:lnTo>
                      <a:lnTo>
                        <a:pt x="208026" y="268034"/>
                      </a:lnTo>
                      <a:lnTo>
                        <a:pt x="237744" y="268034"/>
                      </a:lnTo>
                      <a:lnTo>
                        <a:pt x="237744" y="29775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2" name="Google Shape;4422;p54"/>
                <p:cNvSpPr/>
                <p:nvPr/>
              </p:nvSpPr>
              <p:spPr>
                <a:xfrm>
                  <a:off x="7731918" y="2446781"/>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3" name="Google Shape;4423;p54"/>
                <p:cNvSpPr/>
                <p:nvPr/>
              </p:nvSpPr>
              <p:spPr>
                <a:xfrm>
                  <a:off x="7761732" y="23871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4" name="Google Shape;4424;p54"/>
                <p:cNvSpPr/>
                <p:nvPr/>
              </p:nvSpPr>
              <p:spPr>
                <a:xfrm>
                  <a:off x="7791450"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5" name="Google Shape;4425;p54"/>
                <p:cNvSpPr/>
                <p:nvPr/>
              </p:nvSpPr>
              <p:spPr>
                <a:xfrm>
                  <a:off x="7702105" y="23871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6" name="Google Shape;4426;p54"/>
                <p:cNvSpPr/>
                <p:nvPr/>
              </p:nvSpPr>
              <p:spPr>
                <a:xfrm>
                  <a:off x="7672387" y="23871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7" name="Google Shape;4427;p54"/>
                <p:cNvSpPr/>
                <p:nvPr/>
              </p:nvSpPr>
              <p:spPr>
                <a:xfrm>
                  <a:off x="7672387"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8" name="Google Shape;4428;p54"/>
                <p:cNvSpPr/>
                <p:nvPr/>
              </p:nvSpPr>
              <p:spPr>
                <a:xfrm>
                  <a:off x="7642669"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9" name="Google Shape;4429;p54"/>
                <p:cNvSpPr/>
                <p:nvPr/>
              </p:nvSpPr>
              <p:spPr>
                <a:xfrm>
                  <a:off x="7850981" y="21788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0" name="Google Shape;4430;p54"/>
                <p:cNvSpPr/>
                <p:nvPr/>
              </p:nvSpPr>
              <p:spPr>
                <a:xfrm>
                  <a:off x="7850981"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1" name="Google Shape;4431;p54"/>
                <p:cNvSpPr/>
                <p:nvPr/>
              </p:nvSpPr>
              <p:spPr>
                <a:xfrm>
                  <a:off x="7880794" y="22383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2" name="Google Shape;4432;p54"/>
                <p:cNvSpPr/>
                <p:nvPr/>
              </p:nvSpPr>
              <p:spPr>
                <a:xfrm>
                  <a:off x="7880794" y="23871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3" name="Google Shape;4433;p54"/>
                <p:cNvSpPr/>
                <p:nvPr/>
              </p:nvSpPr>
              <p:spPr>
                <a:xfrm>
                  <a:off x="7850981" y="244678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4" name="Google Shape;4434;p54"/>
                <p:cNvSpPr/>
                <p:nvPr/>
              </p:nvSpPr>
              <p:spPr>
                <a:xfrm>
                  <a:off x="7821168" y="250621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5" name="Google Shape;4435;p54"/>
                <p:cNvSpPr/>
                <p:nvPr/>
              </p:nvSpPr>
              <p:spPr>
                <a:xfrm>
                  <a:off x="7821168" y="26849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6" name="Google Shape;4436;p54"/>
                <p:cNvSpPr/>
                <p:nvPr/>
              </p:nvSpPr>
              <p:spPr>
                <a:xfrm>
                  <a:off x="7791450" y="271462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7" name="Google Shape;4437;p54"/>
                <p:cNvSpPr/>
                <p:nvPr/>
              </p:nvSpPr>
              <p:spPr>
                <a:xfrm>
                  <a:off x="7731918" y="274434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8" name="Google Shape;4438;p54"/>
                <p:cNvSpPr/>
                <p:nvPr/>
              </p:nvSpPr>
              <p:spPr>
                <a:xfrm>
                  <a:off x="7850981" y="274434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9" name="Google Shape;4439;p54"/>
                <p:cNvSpPr/>
                <p:nvPr/>
              </p:nvSpPr>
              <p:spPr>
                <a:xfrm>
                  <a:off x="7880794" y="28039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0" name="Google Shape;4440;p54"/>
                <p:cNvSpPr/>
                <p:nvPr/>
              </p:nvSpPr>
              <p:spPr>
                <a:xfrm>
                  <a:off x="7910512" y="28634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1" name="Google Shape;4441;p54"/>
                <p:cNvSpPr/>
                <p:nvPr/>
              </p:nvSpPr>
              <p:spPr>
                <a:xfrm>
                  <a:off x="7850981" y="298246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2" name="Google Shape;4442;p54"/>
                <p:cNvSpPr/>
                <p:nvPr/>
              </p:nvSpPr>
              <p:spPr>
                <a:xfrm>
                  <a:off x="7791450" y="298246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3" name="Google Shape;4443;p54"/>
                <p:cNvSpPr/>
                <p:nvPr/>
              </p:nvSpPr>
              <p:spPr>
                <a:xfrm>
                  <a:off x="7821168"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4" name="Google Shape;4444;p54"/>
                <p:cNvSpPr/>
                <p:nvPr/>
              </p:nvSpPr>
              <p:spPr>
                <a:xfrm>
                  <a:off x="7761732"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5" name="Google Shape;4445;p54"/>
                <p:cNvSpPr/>
                <p:nvPr/>
              </p:nvSpPr>
              <p:spPr>
                <a:xfrm>
                  <a:off x="7731918" y="2923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6" name="Google Shape;4446;p54"/>
                <p:cNvSpPr/>
                <p:nvPr/>
              </p:nvSpPr>
              <p:spPr>
                <a:xfrm>
                  <a:off x="7880794"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7" name="Google Shape;4447;p54"/>
                <p:cNvSpPr/>
                <p:nvPr/>
              </p:nvSpPr>
              <p:spPr>
                <a:xfrm>
                  <a:off x="7850981" y="2923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8" name="Google Shape;4448;p54"/>
                <p:cNvSpPr/>
                <p:nvPr/>
              </p:nvSpPr>
              <p:spPr>
                <a:xfrm>
                  <a:off x="7910512" y="292303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9" name="Google Shape;4449;p54"/>
                <p:cNvSpPr/>
                <p:nvPr/>
              </p:nvSpPr>
              <p:spPr>
                <a:xfrm>
                  <a:off x="7940230" y="2923031"/>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0" name="Google Shape;4450;p54"/>
                <p:cNvSpPr/>
                <p:nvPr/>
              </p:nvSpPr>
              <p:spPr>
                <a:xfrm>
                  <a:off x="7910512" y="2952749"/>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1" name="Google Shape;4451;p54"/>
                <p:cNvSpPr/>
                <p:nvPr/>
              </p:nvSpPr>
              <p:spPr>
                <a:xfrm>
                  <a:off x="7821168" y="3012280"/>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2" name="Google Shape;4452;p54"/>
                <p:cNvSpPr/>
                <p:nvPr/>
              </p:nvSpPr>
              <p:spPr>
                <a:xfrm>
                  <a:off x="7910512"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3" name="Google Shape;4453;p54"/>
                <p:cNvSpPr/>
                <p:nvPr/>
              </p:nvSpPr>
              <p:spPr>
                <a:xfrm>
                  <a:off x="7940230" y="23277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4" name="Google Shape;4454;p54"/>
                <p:cNvSpPr/>
                <p:nvPr/>
              </p:nvSpPr>
              <p:spPr>
                <a:xfrm>
                  <a:off x="7970043"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5" name="Google Shape;4455;p54"/>
                <p:cNvSpPr/>
                <p:nvPr/>
              </p:nvSpPr>
              <p:spPr>
                <a:xfrm>
                  <a:off x="7999857" y="223837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6" name="Google Shape;4456;p54"/>
                <p:cNvSpPr/>
                <p:nvPr/>
              </p:nvSpPr>
              <p:spPr>
                <a:xfrm>
                  <a:off x="7910512" y="220865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7" name="Google Shape;4457;p54"/>
                <p:cNvSpPr/>
                <p:nvPr/>
              </p:nvSpPr>
              <p:spPr>
                <a:xfrm>
                  <a:off x="7910512" y="21490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8" name="Google Shape;4458;p54"/>
                <p:cNvSpPr/>
                <p:nvPr/>
              </p:nvSpPr>
              <p:spPr>
                <a:xfrm>
                  <a:off x="7880794" y="21193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9" name="Google Shape;4459;p54"/>
                <p:cNvSpPr/>
                <p:nvPr/>
              </p:nvSpPr>
              <p:spPr>
                <a:xfrm>
                  <a:off x="7702105" y="241696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60" name="Google Shape;4460;p54"/>
              <p:cNvGrpSpPr/>
              <p:nvPr/>
            </p:nvGrpSpPr>
            <p:grpSpPr>
              <a:xfrm>
                <a:off x="6809232" y="1494186"/>
                <a:ext cx="1041654" cy="684562"/>
                <a:chOff x="6809232" y="1494186"/>
                <a:chExt cx="1041654" cy="684562"/>
              </a:xfrm>
            </p:grpSpPr>
            <p:sp>
              <p:nvSpPr>
                <p:cNvPr id="4461" name="Google Shape;4461;p54"/>
                <p:cNvSpPr/>
                <p:nvPr/>
              </p:nvSpPr>
              <p:spPr>
                <a:xfrm>
                  <a:off x="7315200" y="205978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2" name="Google Shape;4462;p54"/>
                <p:cNvSpPr/>
                <p:nvPr/>
              </p:nvSpPr>
              <p:spPr>
                <a:xfrm>
                  <a:off x="7315200" y="1970531"/>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3" name="Google Shape;4463;p54"/>
                <p:cNvSpPr/>
                <p:nvPr/>
              </p:nvSpPr>
              <p:spPr>
                <a:xfrm>
                  <a:off x="7344918" y="202996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4" name="Google Shape;4464;p54"/>
                <p:cNvSpPr/>
                <p:nvPr/>
              </p:nvSpPr>
              <p:spPr>
                <a:xfrm>
                  <a:off x="7344918" y="1940718"/>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5" name="Google Shape;4465;p54"/>
                <p:cNvSpPr/>
                <p:nvPr/>
              </p:nvSpPr>
              <p:spPr>
                <a:xfrm>
                  <a:off x="7285482" y="202996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6" name="Google Shape;4466;p54"/>
                <p:cNvSpPr/>
                <p:nvPr/>
              </p:nvSpPr>
              <p:spPr>
                <a:xfrm>
                  <a:off x="7315200" y="214903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7" name="Google Shape;4467;p54"/>
                <p:cNvSpPr/>
                <p:nvPr/>
              </p:nvSpPr>
              <p:spPr>
                <a:xfrm>
                  <a:off x="7344918" y="211931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8" name="Google Shape;4468;p54"/>
                <p:cNvSpPr/>
                <p:nvPr/>
              </p:nvSpPr>
              <p:spPr>
                <a:xfrm>
                  <a:off x="7285482" y="211931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9" name="Google Shape;4469;p54"/>
                <p:cNvSpPr/>
                <p:nvPr/>
              </p:nvSpPr>
              <p:spPr>
                <a:xfrm>
                  <a:off x="7285482" y="1940718"/>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0" name="Google Shape;4470;p54"/>
                <p:cNvSpPr/>
                <p:nvPr/>
              </p:nvSpPr>
              <p:spPr>
                <a:xfrm>
                  <a:off x="7315200" y="1881187"/>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1" name="Google Shape;4471;p54"/>
                <p:cNvSpPr/>
                <p:nvPr/>
              </p:nvSpPr>
              <p:spPr>
                <a:xfrm>
                  <a:off x="7344918" y="1851469"/>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2" name="Google Shape;4472;p54"/>
                <p:cNvSpPr/>
                <p:nvPr/>
              </p:nvSpPr>
              <p:spPr>
                <a:xfrm>
                  <a:off x="7285482" y="1851469"/>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3" name="Google Shape;4473;p54"/>
                <p:cNvSpPr/>
                <p:nvPr/>
              </p:nvSpPr>
              <p:spPr>
                <a:xfrm>
                  <a:off x="7315200" y="167278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4" name="Google Shape;4474;p54"/>
                <p:cNvSpPr/>
                <p:nvPr/>
              </p:nvSpPr>
              <p:spPr>
                <a:xfrm>
                  <a:off x="7344918" y="1702593"/>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5" name="Google Shape;4475;p54"/>
                <p:cNvSpPr/>
                <p:nvPr/>
              </p:nvSpPr>
              <p:spPr>
                <a:xfrm>
                  <a:off x="7374731" y="1821655"/>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6" name="Google Shape;4476;p54"/>
                <p:cNvSpPr/>
                <p:nvPr/>
              </p:nvSpPr>
              <p:spPr>
                <a:xfrm>
                  <a:off x="7404544" y="18514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7" name="Google Shape;4477;p54"/>
                <p:cNvSpPr/>
                <p:nvPr/>
              </p:nvSpPr>
              <p:spPr>
                <a:xfrm>
                  <a:off x="7434262"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8" name="Google Shape;4478;p54"/>
                <p:cNvSpPr/>
                <p:nvPr/>
              </p:nvSpPr>
              <p:spPr>
                <a:xfrm>
                  <a:off x="7463980" y="191090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9" name="Google Shape;4479;p54"/>
                <p:cNvSpPr/>
                <p:nvPr/>
              </p:nvSpPr>
              <p:spPr>
                <a:xfrm>
                  <a:off x="7493793" y="1940718"/>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0" name="Google Shape;4480;p54"/>
                <p:cNvSpPr/>
                <p:nvPr/>
              </p:nvSpPr>
              <p:spPr>
                <a:xfrm>
                  <a:off x="7583043" y="1970531"/>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1" name="Google Shape;4481;p54"/>
                <p:cNvSpPr/>
                <p:nvPr/>
              </p:nvSpPr>
              <p:spPr>
                <a:xfrm>
                  <a:off x="7672387" y="1940718"/>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2" name="Google Shape;4482;p54"/>
                <p:cNvSpPr/>
                <p:nvPr/>
              </p:nvSpPr>
              <p:spPr>
                <a:xfrm>
                  <a:off x="7761732" y="1910905"/>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3" name="Google Shape;4483;p54"/>
                <p:cNvSpPr/>
                <p:nvPr/>
              </p:nvSpPr>
              <p:spPr>
                <a:xfrm>
                  <a:off x="7821168"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4" name="Google Shape;4484;p54"/>
                <p:cNvSpPr/>
                <p:nvPr/>
              </p:nvSpPr>
              <p:spPr>
                <a:xfrm>
                  <a:off x="7791450" y="18514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5" name="Google Shape;4485;p54"/>
                <p:cNvSpPr/>
                <p:nvPr/>
              </p:nvSpPr>
              <p:spPr>
                <a:xfrm>
                  <a:off x="7761732" y="182165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6" name="Google Shape;4486;p54"/>
                <p:cNvSpPr/>
                <p:nvPr/>
              </p:nvSpPr>
              <p:spPr>
                <a:xfrm>
                  <a:off x="7374731" y="1613344"/>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7" name="Google Shape;4487;p54"/>
                <p:cNvSpPr/>
                <p:nvPr/>
              </p:nvSpPr>
              <p:spPr>
                <a:xfrm>
                  <a:off x="7404544" y="176212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8" name="Google Shape;4488;p54"/>
                <p:cNvSpPr/>
                <p:nvPr/>
              </p:nvSpPr>
              <p:spPr>
                <a:xfrm rot="10800000">
                  <a:off x="7255668" y="1821655"/>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9" name="Google Shape;4489;p54"/>
                <p:cNvSpPr/>
                <p:nvPr/>
              </p:nvSpPr>
              <p:spPr>
                <a:xfrm>
                  <a:off x="7255668" y="1613344"/>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0" name="Google Shape;4490;p54"/>
                <p:cNvSpPr/>
                <p:nvPr/>
              </p:nvSpPr>
              <p:spPr>
                <a:xfrm>
                  <a:off x="7225855" y="176212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1" name="Google Shape;4491;p54"/>
                <p:cNvSpPr/>
                <p:nvPr/>
              </p:nvSpPr>
              <p:spPr>
                <a:xfrm>
                  <a:off x="7285482" y="1702593"/>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2" name="Google Shape;4492;p54"/>
                <p:cNvSpPr/>
                <p:nvPr/>
              </p:nvSpPr>
              <p:spPr>
                <a:xfrm>
                  <a:off x="7493793" y="155371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3" name="Google Shape;4493;p54"/>
                <p:cNvSpPr/>
                <p:nvPr/>
              </p:nvSpPr>
              <p:spPr>
                <a:xfrm>
                  <a:off x="7374731" y="152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4" name="Google Shape;4494;p54"/>
                <p:cNvSpPr/>
                <p:nvPr/>
              </p:nvSpPr>
              <p:spPr>
                <a:xfrm>
                  <a:off x="7463980" y="152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5" name="Google Shape;4495;p54"/>
                <p:cNvSpPr/>
                <p:nvPr/>
              </p:nvSpPr>
              <p:spPr>
                <a:xfrm>
                  <a:off x="7463980" y="1583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6" name="Google Shape;4496;p54"/>
                <p:cNvSpPr/>
                <p:nvPr/>
              </p:nvSpPr>
              <p:spPr>
                <a:xfrm>
                  <a:off x="7404544" y="1494281"/>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7" name="Google Shape;4497;p54"/>
                <p:cNvSpPr/>
                <p:nvPr/>
              </p:nvSpPr>
              <p:spPr>
                <a:xfrm rot="10800000">
                  <a:off x="7136606" y="155381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8" name="Google Shape;4498;p54"/>
                <p:cNvSpPr/>
                <p:nvPr/>
              </p:nvSpPr>
              <p:spPr>
                <a:xfrm rot="10800000">
                  <a:off x="7255668" y="152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9" name="Google Shape;4499;p54"/>
                <p:cNvSpPr/>
                <p:nvPr/>
              </p:nvSpPr>
              <p:spPr>
                <a:xfrm rot="10800000">
                  <a:off x="7166419" y="152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0" name="Google Shape;4500;p54"/>
                <p:cNvSpPr/>
                <p:nvPr/>
              </p:nvSpPr>
              <p:spPr>
                <a:xfrm rot="10800000">
                  <a:off x="7166419" y="1583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1" name="Google Shape;4501;p54"/>
                <p:cNvSpPr/>
                <p:nvPr/>
              </p:nvSpPr>
              <p:spPr>
                <a:xfrm rot="10800000">
                  <a:off x="7196137" y="1494186"/>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2" name="Google Shape;4502;p54"/>
                <p:cNvSpPr/>
                <p:nvPr/>
              </p:nvSpPr>
              <p:spPr>
                <a:xfrm>
                  <a:off x="7315200" y="16133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3" name="Google Shape;4503;p54"/>
                <p:cNvSpPr/>
                <p:nvPr/>
              </p:nvSpPr>
              <p:spPr>
                <a:xfrm>
                  <a:off x="7374731" y="1732406"/>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4" name="Google Shape;4504;p54"/>
                <p:cNvSpPr/>
                <p:nvPr/>
              </p:nvSpPr>
              <p:spPr>
                <a:xfrm>
                  <a:off x="7404544" y="170259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5" name="Google Shape;4505;p54"/>
                <p:cNvSpPr/>
                <p:nvPr/>
              </p:nvSpPr>
              <p:spPr>
                <a:xfrm>
                  <a:off x="7434262" y="16727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6" name="Google Shape;4506;p54"/>
                <p:cNvSpPr/>
                <p:nvPr/>
              </p:nvSpPr>
              <p:spPr>
                <a:xfrm>
                  <a:off x="7493793" y="164306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7" name="Google Shape;4507;p54"/>
                <p:cNvSpPr/>
                <p:nvPr/>
              </p:nvSpPr>
              <p:spPr>
                <a:xfrm>
                  <a:off x="7553325" y="16133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8" name="Google Shape;4508;p54"/>
                <p:cNvSpPr/>
                <p:nvPr/>
              </p:nvSpPr>
              <p:spPr>
                <a:xfrm>
                  <a:off x="7821168" y="16133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9" name="Google Shape;4509;p54"/>
                <p:cNvSpPr/>
                <p:nvPr/>
              </p:nvSpPr>
              <p:spPr>
                <a:xfrm>
                  <a:off x="7791450" y="1672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0" name="Google Shape;4510;p54"/>
                <p:cNvSpPr/>
                <p:nvPr/>
              </p:nvSpPr>
              <p:spPr>
                <a:xfrm>
                  <a:off x="7761732" y="17324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1" name="Google Shape;4511;p54"/>
                <p:cNvSpPr/>
                <p:nvPr/>
              </p:nvSpPr>
              <p:spPr>
                <a:xfrm>
                  <a:off x="7791450" y="1583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2" name="Google Shape;4512;p54"/>
                <p:cNvSpPr/>
                <p:nvPr/>
              </p:nvSpPr>
              <p:spPr>
                <a:xfrm>
                  <a:off x="7702105" y="1791842"/>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3" name="Google Shape;4513;p54"/>
                <p:cNvSpPr/>
                <p:nvPr/>
              </p:nvSpPr>
              <p:spPr>
                <a:xfrm>
                  <a:off x="7642669" y="1821655"/>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4" name="Google Shape;4514;p54"/>
                <p:cNvSpPr/>
                <p:nvPr/>
              </p:nvSpPr>
              <p:spPr>
                <a:xfrm>
                  <a:off x="7523607" y="1851469"/>
                  <a:ext cx="119062" cy="29717"/>
                </a:xfrm>
                <a:custGeom>
                  <a:rect b="b" l="l" r="r" t="t"/>
                  <a:pathLst>
                    <a:path extrusionOk="0" h="29717"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5" name="Google Shape;4515;p54"/>
                <p:cNvSpPr/>
                <p:nvPr/>
              </p:nvSpPr>
              <p:spPr>
                <a:xfrm>
                  <a:off x="7434262" y="1821655"/>
                  <a:ext cx="89344" cy="29717"/>
                </a:xfrm>
                <a:custGeom>
                  <a:rect b="b" l="l" r="r" t="t"/>
                  <a:pathLst>
                    <a:path extrusionOk="0" h="29717" w="89344">
                      <a:moveTo>
                        <a:pt x="0" y="0"/>
                      </a:moveTo>
                      <a:lnTo>
                        <a:pt x="89345" y="0"/>
                      </a:lnTo>
                      <a:lnTo>
                        <a:pt x="89345"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6" name="Google Shape;4516;p54"/>
                <p:cNvSpPr/>
                <p:nvPr/>
              </p:nvSpPr>
              <p:spPr>
                <a:xfrm>
                  <a:off x="7612856" y="158353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7" name="Google Shape;4517;p54"/>
                <p:cNvSpPr/>
                <p:nvPr/>
              </p:nvSpPr>
              <p:spPr>
                <a:xfrm>
                  <a:off x="7702105" y="1553717"/>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8" name="Google Shape;4518;p54"/>
                <p:cNvSpPr/>
                <p:nvPr/>
              </p:nvSpPr>
              <p:spPr>
                <a:xfrm>
                  <a:off x="7255668" y="1732406"/>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9" name="Google Shape;4519;p54"/>
                <p:cNvSpPr/>
                <p:nvPr/>
              </p:nvSpPr>
              <p:spPr>
                <a:xfrm>
                  <a:off x="7374731" y="1881187"/>
                  <a:ext cx="29718" cy="238125"/>
                </a:xfrm>
                <a:custGeom>
                  <a:rect b="b" l="l" r="r" t="t"/>
                  <a:pathLst>
                    <a:path extrusionOk="0" h="238125" w="29718">
                      <a:moveTo>
                        <a:pt x="0" y="0"/>
                      </a:moveTo>
                      <a:lnTo>
                        <a:pt x="29718" y="0"/>
                      </a:lnTo>
                      <a:lnTo>
                        <a:pt x="29718" y="238125"/>
                      </a:lnTo>
                      <a:lnTo>
                        <a:pt x="0" y="23812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0" name="Google Shape;4520;p54"/>
                <p:cNvSpPr/>
                <p:nvPr/>
              </p:nvSpPr>
              <p:spPr>
                <a:xfrm>
                  <a:off x="7285482" y="1881187"/>
                  <a:ext cx="89249" cy="89344"/>
                </a:xfrm>
                <a:custGeom>
                  <a:rect b="b" l="l" r="r" t="t"/>
                  <a:pathLst>
                    <a:path extrusionOk="0" h="89344" w="89249">
                      <a:moveTo>
                        <a:pt x="89249" y="0"/>
                      </a:moveTo>
                      <a:lnTo>
                        <a:pt x="89249" y="59531"/>
                      </a:lnTo>
                      <a:lnTo>
                        <a:pt x="59436" y="59531"/>
                      </a:lnTo>
                      <a:lnTo>
                        <a:pt x="59436" y="89345"/>
                      </a:lnTo>
                      <a:lnTo>
                        <a:pt x="29718" y="89345"/>
                      </a:lnTo>
                      <a:lnTo>
                        <a:pt x="29718" y="59531"/>
                      </a:lnTo>
                      <a:lnTo>
                        <a:pt x="0" y="59531"/>
                      </a:lnTo>
                      <a:lnTo>
                        <a:pt x="0" y="0"/>
                      </a:lnTo>
                      <a:lnTo>
                        <a:pt x="29718" y="0"/>
                      </a:lnTo>
                      <a:lnTo>
                        <a:pt x="29718" y="29718"/>
                      </a:lnTo>
                      <a:lnTo>
                        <a:pt x="59436" y="29718"/>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1" name="Google Shape;4521;p54"/>
                <p:cNvSpPr/>
                <p:nvPr/>
              </p:nvSpPr>
              <p:spPr>
                <a:xfrm>
                  <a:off x="7285482" y="1970531"/>
                  <a:ext cx="89249" cy="89249"/>
                </a:xfrm>
                <a:custGeom>
                  <a:rect b="b" l="l" r="r" t="t"/>
                  <a:pathLst>
                    <a:path extrusionOk="0" h="89249" w="89249">
                      <a:moveTo>
                        <a:pt x="89249" y="0"/>
                      </a:moveTo>
                      <a:lnTo>
                        <a:pt x="89249" y="59436"/>
                      </a:lnTo>
                      <a:lnTo>
                        <a:pt x="59436" y="59436"/>
                      </a:lnTo>
                      <a:lnTo>
                        <a:pt x="59436" y="89249"/>
                      </a:lnTo>
                      <a:lnTo>
                        <a:pt x="29718" y="89249"/>
                      </a:lnTo>
                      <a:lnTo>
                        <a:pt x="29718" y="59436"/>
                      </a:lnTo>
                      <a:lnTo>
                        <a:pt x="0" y="59436"/>
                      </a:lnTo>
                      <a:lnTo>
                        <a:pt x="0" y="0"/>
                      </a:lnTo>
                      <a:lnTo>
                        <a:pt x="29718" y="0"/>
                      </a:lnTo>
                      <a:lnTo>
                        <a:pt x="29718" y="29718"/>
                      </a:lnTo>
                      <a:lnTo>
                        <a:pt x="59436" y="29718"/>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2" name="Google Shape;4522;p54"/>
                <p:cNvSpPr/>
                <p:nvPr/>
              </p:nvSpPr>
              <p:spPr>
                <a:xfrm>
                  <a:off x="7285482" y="2059780"/>
                  <a:ext cx="89249" cy="89249"/>
                </a:xfrm>
                <a:custGeom>
                  <a:rect b="b" l="l" r="r" t="t"/>
                  <a:pathLst>
                    <a:path extrusionOk="0" h="89249" w="89249">
                      <a:moveTo>
                        <a:pt x="89249" y="0"/>
                      </a:moveTo>
                      <a:lnTo>
                        <a:pt x="89249" y="59531"/>
                      </a:lnTo>
                      <a:lnTo>
                        <a:pt x="59436" y="59531"/>
                      </a:lnTo>
                      <a:lnTo>
                        <a:pt x="59436" y="89249"/>
                      </a:lnTo>
                      <a:lnTo>
                        <a:pt x="29718" y="89249"/>
                      </a:lnTo>
                      <a:lnTo>
                        <a:pt x="29718" y="59531"/>
                      </a:lnTo>
                      <a:lnTo>
                        <a:pt x="0" y="59531"/>
                      </a:lnTo>
                      <a:lnTo>
                        <a:pt x="0" y="0"/>
                      </a:lnTo>
                      <a:lnTo>
                        <a:pt x="29718" y="0"/>
                      </a:lnTo>
                      <a:lnTo>
                        <a:pt x="29718" y="29813"/>
                      </a:lnTo>
                      <a:lnTo>
                        <a:pt x="59436" y="29813"/>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3" name="Google Shape;4523;p54"/>
                <p:cNvSpPr/>
                <p:nvPr/>
              </p:nvSpPr>
              <p:spPr>
                <a:xfrm>
                  <a:off x="7255668" y="1881187"/>
                  <a:ext cx="29718" cy="238125"/>
                </a:xfrm>
                <a:custGeom>
                  <a:rect b="b" l="l" r="r" t="t"/>
                  <a:pathLst>
                    <a:path extrusionOk="0" h="238125" w="29718">
                      <a:moveTo>
                        <a:pt x="0" y="0"/>
                      </a:moveTo>
                      <a:lnTo>
                        <a:pt x="29718" y="0"/>
                      </a:lnTo>
                      <a:lnTo>
                        <a:pt x="29718" y="238125"/>
                      </a:lnTo>
                      <a:lnTo>
                        <a:pt x="0" y="23812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4" name="Google Shape;4524;p54"/>
                <p:cNvSpPr/>
                <p:nvPr/>
              </p:nvSpPr>
              <p:spPr>
                <a:xfrm>
                  <a:off x="7315200" y="1762124"/>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5" name="Google Shape;4525;p54"/>
                <p:cNvSpPr/>
                <p:nvPr/>
              </p:nvSpPr>
              <p:spPr>
                <a:xfrm>
                  <a:off x="7285482" y="1821655"/>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6" name="Google Shape;4526;p54"/>
                <p:cNvSpPr/>
                <p:nvPr/>
              </p:nvSpPr>
              <p:spPr>
                <a:xfrm>
                  <a:off x="7285482" y="1732406"/>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7" name="Google Shape;4527;p54"/>
                <p:cNvSpPr/>
                <p:nvPr/>
              </p:nvSpPr>
              <p:spPr>
                <a:xfrm>
                  <a:off x="7344918" y="1732406"/>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8" name="Google Shape;4528;p54"/>
                <p:cNvSpPr/>
                <p:nvPr/>
              </p:nvSpPr>
              <p:spPr>
                <a:xfrm>
                  <a:off x="7344918" y="1821655"/>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9" name="Google Shape;4529;p54"/>
                <p:cNvSpPr/>
                <p:nvPr/>
              </p:nvSpPr>
              <p:spPr>
                <a:xfrm>
                  <a:off x="7642669" y="1702593"/>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0" name="Google Shape;4530;p54"/>
                <p:cNvSpPr/>
                <p:nvPr/>
              </p:nvSpPr>
              <p:spPr>
                <a:xfrm>
                  <a:off x="7583043" y="16727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1" name="Google Shape;4531;p54"/>
                <p:cNvSpPr/>
                <p:nvPr/>
              </p:nvSpPr>
              <p:spPr>
                <a:xfrm>
                  <a:off x="7553325" y="1762124"/>
                  <a:ext cx="119062" cy="29717"/>
                </a:xfrm>
                <a:custGeom>
                  <a:rect b="b" l="l" r="r" t="t"/>
                  <a:pathLst>
                    <a:path extrusionOk="0" h="29717"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2" name="Google Shape;4532;p54"/>
                <p:cNvSpPr/>
                <p:nvPr/>
              </p:nvSpPr>
              <p:spPr>
                <a:xfrm>
                  <a:off x="7553325" y="1702593"/>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3" name="Google Shape;4533;p54"/>
                <p:cNvSpPr/>
                <p:nvPr/>
              </p:nvSpPr>
              <p:spPr>
                <a:xfrm>
                  <a:off x="7583043" y="1702593"/>
                  <a:ext cx="59531" cy="59531"/>
                </a:xfrm>
                <a:custGeom>
                  <a:rect b="b" l="l" r="r" t="t"/>
                  <a:pathLst>
                    <a:path extrusionOk="0" h="59531" w="59531">
                      <a:moveTo>
                        <a:pt x="0" y="0"/>
                      </a:moveTo>
                      <a:lnTo>
                        <a:pt x="59531" y="0"/>
                      </a:lnTo>
                      <a:lnTo>
                        <a:pt x="59531"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4" name="Google Shape;4534;p54"/>
                <p:cNvSpPr/>
                <p:nvPr/>
              </p:nvSpPr>
              <p:spPr>
                <a:xfrm>
                  <a:off x="7523607" y="1732406"/>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5" name="Google Shape;4535;p54"/>
                <p:cNvSpPr/>
                <p:nvPr/>
              </p:nvSpPr>
              <p:spPr>
                <a:xfrm>
                  <a:off x="7672387" y="1732406"/>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6" name="Google Shape;4536;p54"/>
                <p:cNvSpPr/>
                <p:nvPr/>
              </p:nvSpPr>
              <p:spPr>
                <a:xfrm>
                  <a:off x="7225855" y="18514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7" name="Google Shape;4537;p54"/>
                <p:cNvSpPr/>
                <p:nvPr/>
              </p:nvSpPr>
              <p:spPr>
                <a:xfrm>
                  <a:off x="7196137"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8" name="Google Shape;4538;p54"/>
                <p:cNvSpPr/>
                <p:nvPr/>
              </p:nvSpPr>
              <p:spPr>
                <a:xfrm>
                  <a:off x="7166419" y="191090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9" name="Google Shape;4539;p54"/>
                <p:cNvSpPr/>
                <p:nvPr/>
              </p:nvSpPr>
              <p:spPr>
                <a:xfrm>
                  <a:off x="7077075" y="1940718"/>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0" name="Google Shape;4540;p54"/>
                <p:cNvSpPr/>
                <p:nvPr/>
              </p:nvSpPr>
              <p:spPr>
                <a:xfrm>
                  <a:off x="6987730" y="1970531"/>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1" name="Google Shape;4541;p54"/>
                <p:cNvSpPr/>
                <p:nvPr/>
              </p:nvSpPr>
              <p:spPr>
                <a:xfrm>
                  <a:off x="6898481" y="1940718"/>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2" name="Google Shape;4542;p54"/>
                <p:cNvSpPr/>
                <p:nvPr/>
              </p:nvSpPr>
              <p:spPr>
                <a:xfrm>
                  <a:off x="6838950" y="1910905"/>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3" name="Google Shape;4543;p54"/>
                <p:cNvSpPr/>
                <p:nvPr/>
              </p:nvSpPr>
              <p:spPr>
                <a:xfrm>
                  <a:off x="6809232"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4" name="Google Shape;4544;p54"/>
                <p:cNvSpPr/>
                <p:nvPr/>
              </p:nvSpPr>
              <p:spPr>
                <a:xfrm>
                  <a:off x="6838950" y="18514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5" name="Google Shape;4545;p54"/>
                <p:cNvSpPr/>
                <p:nvPr/>
              </p:nvSpPr>
              <p:spPr>
                <a:xfrm>
                  <a:off x="6868668" y="182165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6" name="Google Shape;4546;p54"/>
                <p:cNvSpPr/>
                <p:nvPr/>
              </p:nvSpPr>
              <p:spPr>
                <a:xfrm>
                  <a:off x="7225855" y="170259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7" name="Google Shape;4547;p54"/>
                <p:cNvSpPr/>
                <p:nvPr/>
              </p:nvSpPr>
              <p:spPr>
                <a:xfrm>
                  <a:off x="7166419" y="16727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8" name="Google Shape;4548;p54"/>
                <p:cNvSpPr/>
                <p:nvPr/>
              </p:nvSpPr>
              <p:spPr>
                <a:xfrm>
                  <a:off x="7106793" y="164306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9" name="Google Shape;4549;p54"/>
                <p:cNvSpPr/>
                <p:nvPr/>
              </p:nvSpPr>
              <p:spPr>
                <a:xfrm>
                  <a:off x="7047357" y="16133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0" name="Google Shape;4550;p54"/>
                <p:cNvSpPr/>
                <p:nvPr/>
              </p:nvSpPr>
              <p:spPr>
                <a:xfrm>
                  <a:off x="6809232" y="16133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1" name="Google Shape;4551;p54"/>
                <p:cNvSpPr/>
                <p:nvPr/>
              </p:nvSpPr>
              <p:spPr>
                <a:xfrm>
                  <a:off x="6838950" y="1672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2" name="Google Shape;4552;p54"/>
                <p:cNvSpPr/>
                <p:nvPr/>
              </p:nvSpPr>
              <p:spPr>
                <a:xfrm>
                  <a:off x="6868668" y="17324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3" name="Google Shape;4553;p54"/>
                <p:cNvSpPr/>
                <p:nvPr/>
              </p:nvSpPr>
              <p:spPr>
                <a:xfrm>
                  <a:off x="6838950" y="1583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4" name="Google Shape;4554;p54"/>
                <p:cNvSpPr/>
                <p:nvPr/>
              </p:nvSpPr>
              <p:spPr>
                <a:xfrm>
                  <a:off x="6898481" y="1791842"/>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5" name="Google Shape;4555;p54"/>
                <p:cNvSpPr/>
                <p:nvPr/>
              </p:nvSpPr>
              <p:spPr>
                <a:xfrm>
                  <a:off x="6958012" y="1821655"/>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6" name="Google Shape;4556;p54"/>
                <p:cNvSpPr/>
                <p:nvPr/>
              </p:nvSpPr>
              <p:spPr>
                <a:xfrm>
                  <a:off x="7017543" y="1851469"/>
                  <a:ext cx="119062" cy="29717"/>
                </a:xfrm>
                <a:custGeom>
                  <a:rect b="b" l="l" r="r" t="t"/>
                  <a:pathLst>
                    <a:path extrusionOk="0" h="29717"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7" name="Google Shape;4557;p54"/>
                <p:cNvSpPr/>
                <p:nvPr/>
              </p:nvSpPr>
              <p:spPr>
                <a:xfrm>
                  <a:off x="7136606" y="1821655"/>
                  <a:ext cx="89344" cy="29717"/>
                </a:xfrm>
                <a:custGeom>
                  <a:rect b="b" l="l" r="r" t="t"/>
                  <a:pathLst>
                    <a:path extrusionOk="0" h="29717" w="89344">
                      <a:moveTo>
                        <a:pt x="0" y="0"/>
                      </a:moveTo>
                      <a:lnTo>
                        <a:pt x="89345" y="0"/>
                      </a:lnTo>
                      <a:lnTo>
                        <a:pt x="89345"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8" name="Google Shape;4558;p54"/>
                <p:cNvSpPr/>
                <p:nvPr/>
              </p:nvSpPr>
              <p:spPr>
                <a:xfrm>
                  <a:off x="6958012" y="158353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9" name="Google Shape;4559;p54"/>
                <p:cNvSpPr/>
                <p:nvPr/>
              </p:nvSpPr>
              <p:spPr>
                <a:xfrm>
                  <a:off x="6868668" y="1553717"/>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0" name="Google Shape;4560;p54"/>
                <p:cNvSpPr/>
                <p:nvPr/>
              </p:nvSpPr>
              <p:spPr>
                <a:xfrm>
                  <a:off x="6987730" y="1702593"/>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1" name="Google Shape;4561;p54"/>
                <p:cNvSpPr/>
                <p:nvPr/>
              </p:nvSpPr>
              <p:spPr>
                <a:xfrm>
                  <a:off x="7017543" y="16727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2" name="Google Shape;4562;p54"/>
                <p:cNvSpPr/>
                <p:nvPr/>
              </p:nvSpPr>
              <p:spPr>
                <a:xfrm>
                  <a:off x="6987730" y="1762124"/>
                  <a:ext cx="119062" cy="29717"/>
                </a:xfrm>
                <a:custGeom>
                  <a:rect b="b" l="l" r="r" t="t"/>
                  <a:pathLst>
                    <a:path extrusionOk="0" h="29717"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3" name="Google Shape;4563;p54"/>
                <p:cNvSpPr/>
                <p:nvPr/>
              </p:nvSpPr>
              <p:spPr>
                <a:xfrm>
                  <a:off x="7077075" y="1702593"/>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4" name="Google Shape;4564;p54"/>
                <p:cNvSpPr/>
                <p:nvPr/>
              </p:nvSpPr>
              <p:spPr>
                <a:xfrm rot="10800000">
                  <a:off x="7017543" y="1702593"/>
                  <a:ext cx="59531" cy="59531"/>
                </a:xfrm>
                <a:custGeom>
                  <a:rect b="b" l="l" r="r" t="t"/>
                  <a:pathLst>
                    <a:path extrusionOk="0" h="59531" w="59531">
                      <a:moveTo>
                        <a:pt x="0" y="0"/>
                      </a:moveTo>
                      <a:lnTo>
                        <a:pt x="59531" y="0"/>
                      </a:lnTo>
                      <a:lnTo>
                        <a:pt x="59531"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5" name="Google Shape;4565;p54"/>
                <p:cNvSpPr/>
                <p:nvPr/>
              </p:nvSpPr>
              <p:spPr>
                <a:xfrm>
                  <a:off x="7106793" y="1732406"/>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6" name="Google Shape;4566;p54"/>
                <p:cNvSpPr/>
                <p:nvPr/>
              </p:nvSpPr>
              <p:spPr>
                <a:xfrm>
                  <a:off x="6958012" y="1732406"/>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7" name="Google Shape;4567;p54"/>
                <p:cNvSpPr/>
                <p:nvPr/>
              </p:nvSpPr>
              <p:spPr>
                <a:xfrm>
                  <a:off x="6838854" y="1583816"/>
                  <a:ext cx="416623" cy="267747"/>
                </a:xfrm>
                <a:custGeom>
                  <a:rect b="b" l="l" r="r" t="t"/>
                  <a:pathLst>
                    <a:path extrusionOk="0" h="267747" w="416623">
                      <a:moveTo>
                        <a:pt x="387001" y="148590"/>
                      </a:moveTo>
                      <a:lnTo>
                        <a:pt x="387001" y="118872"/>
                      </a:lnTo>
                      <a:lnTo>
                        <a:pt x="327470" y="118872"/>
                      </a:lnTo>
                      <a:lnTo>
                        <a:pt x="327470" y="89154"/>
                      </a:lnTo>
                      <a:lnTo>
                        <a:pt x="267938" y="89154"/>
                      </a:lnTo>
                      <a:lnTo>
                        <a:pt x="267938" y="59436"/>
                      </a:lnTo>
                      <a:lnTo>
                        <a:pt x="208407" y="59436"/>
                      </a:lnTo>
                      <a:lnTo>
                        <a:pt x="208407" y="29718"/>
                      </a:lnTo>
                      <a:lnTo>
                        <a:pt x="119063" y="29718"/>
                      </a:lnTo>
                      <a:lnTo>
                        <a:pt x="119063" y="0"/>
                      </a:lnTo>
                      <a:lnTo>
                        <a:pt x="29718" y="0"/>
                      </a:lnTo>
                      <a:lnTo>
                        <a:pt x="29718" y="29718"/>
                      </a:lnTo>
                      <a:lnTo>
                        <a:pt x="0" y="29718"/>
                      </a:lnTo>
                      <a:lnTo>
                        <a:pt x="0" y="89249"/>
                      </a:lnTo>
                      <a:lnTo>
                        <a:pt x="29718" y="89249"/>
                      </a:lnTo>
                      <a:lnTo>
                        <a:pt x="29718" y="148781"/>
                      </a:lnTo>
                      <a:lnTo>
                        <a:pt x="59436" y="148781"/>
                      </a:lnTo>
                      <a:lnTo>
                        <a:pt x="59436" y="208312"/>
                      </a:lnTo>
                      <a:lnTo>
                        <a:pt x="118967" y="208312"/>
                      </a:lnTo>
                      <a:lnTo>
                        <a:pt x="118967" y="238030"/>
                      </a:lnTo>
                      <a:lnTo>
                        <a:pt x="178499" y="238030"/>
                      </a:lnTo>
                      <a:lnTo>
                        <a:pt x="178499" y="267748"/>
                      </a:lnTo>
                      <a:lnTo>
                        <a:pt x="297561" y="267748"/>
                      </a:lnTo>
                      <a:lnTo>
                        <a:pt x="297561" y="238030"/>
                      </a:lnTo>
                      <a:lnTo>
                        <a:pt x="386905" y="238030"/>
                      </a:lnTo>
                      <a:lnTo>
                        <a:pt x="386905" y="178499"/>
                      </a:lnTo>
                      <a:lnTo>
                        <a:pt x="416624" y="178499"/>
                      </a:lnTo>
                      <a:lnTo>
                        <a:pt x="416624" y="148781"/>
                      </a:lnTo>
                      <a:lnTo>
                        <a:pt x="386905" y="148781"/>
                      </a:lnTo>
                      <a:close/>
                      <a:moveTo>
                        <a:pt x="297656" y="178308"/>
                      </a:moveTo>
                      <a:lnTo>
                        <a:pt x="267938" y="178308"/>
                      </a:lnTo>
                      <a:lnTo>
                        <a:pt x="267938" y="208026"/>
                      </a:lnTo>
                      <a:lnTo>
                        <a:pt x="148876" y="208026"/>
                      </a:lnTo>
                      <a:lnTo>
                        <a:pt x="148876" y="178308"/>
                      </a:lnTo>
                      <a:lnTo>
                        <a:pt x="119158" y="178308"/>
                      </a:lnTo>
                      <a:lnTo>
                        <a:pt x="119158" y="148590"/>
                      </a:lnTo>
                      <a:lnTo>
                        <a:pt x="148876" y="148590"/>
                      </a:lnTo>
                      <a:lnTo>
                        <a:pt x="148876" y="118872"/>
                      </a:lnTo>
                      <a:lnTo>
                        <a:pt x="178594" y="118872"/>
                      </a:lnTo>
                      <a:lnTo>
                        <a:pt x="178594" y="89154"/>
                      </a:lnTo>
                      <a:lnTo>
                        <a:pt x="238125" y="89154"/>
                      </a:lnTo>
                      <a:lnTo>
                        <a:pt x="238125" y="118872"/>
                      </a:lnTo>
                      <a:lnTo>
                        <a:pt x="267843" y="118872"/>
                      </a:lnTo>
                      <a:lnTo>
                        <a:pt x="267843" y="148590"/>
                      </a:lnTo>
                      <a:lnTo>
                        <a:pt x="297561" y="148590"/>
                      </a:lnTo>
                      <a:lnTo>
                        <a:pt x="297561" y="17830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8" name="Google Shape;4568;p54"/>
                <p:cNvSpPr/>
                <p:nvPr/>
              </p:nvSpPr>
              <p:spPr>
                <a:xfrm>
                  <a:off x="6838950" y="1821655"/>
                  <a:ext cx="386905" cy="148875"/>
                </a:xfrm>
                <a:custGeom>
                  <a:rect b="b" l="l" r="r" t="t"/>
                  <a:pathLst>
                    <a:path extrusionOk="0" h="148875" w="386905">
                      <a:moveTo>
                        <a:pt x="386905" y="29813"/>
                      </a:moveTo>
                      <a:lnTo>
                        <a:pt x="386905" y="59531"/>
                      </a:lnTo>
                      <a:lnTo>
                        <a:pt x="357188" y="59531"/>
                      </a:lnTo>
                      <a:lnTo>
                        <a:pt x="357188" y="89249"/>
                      </a:lnTo>
                      <a:lnTo>
                        <a:pt x="327470" y="89249"/>
                      </a:lnTo>
                      <a:lnTo>
                        <a:pt x="327470" y="119063"/>
                      </a:lnTo>
                      <a:lnTo>
                        <a:pt x="238125" y="119063"/>
                      </a:lnTo>
                      <a:lnTo>
                        <a:pt x="238125" y="148876"/>
                      </a:lnTo>
                      <a:lnTo>
                        <a:pt x="148780" y="148876"/>
                      </a:lnTo>
                      <a:lnTo>
                        <a:pt x="148780" y="119063"/>
                      </a:lnTo>
                      <a:lnTo>
                        <a:pt x="59531" y="119063"/>
                      </a:lnTo>
                      <a:lnTo>
                        <a:pt x="59531" y="89249"/>
                      </a:lnTo>
                      <a:lnTo>
                        <a:pt x="0" y="89249"/>
                      </a:lnTo>
                      <a:lnTo>
                        <a:pt x="0" y="59531"/>
                      </a:lnTo>
                      <a:lnTo>
                        <a:pt x="29718" y="59531"/>
                      </a:lnTo>
                      <a:lnTo>
                        <a:pt x="29718" y="29813"/>
                      </a:lnTo>
                      <a:lnTo>
                        <a:pt x="59531" y="29813"/>
                      </a:lnTo>
                      <a:lnTo>
                        <a:pt x="59531" y="0"/>
                      </a:lnTo>
                      <a:lnTo>
                        <a:pt x="119063" y="0"/>
                      </a:lnTo>
                      <a:lnTo>
                        <a:pt x="119063" y="29813"/>
                      </a:lnTo>
                      <a:lnTo>
                        <a:pt x="178594" y="29813"/>
                      </a:lnTo>
                      <a:lnTo>
                        <a:pt x="178594" y="59531"/>
                      </a:lnTo>
                      <a:lnTo>
                        <a:pt x="297656" y="59531"/>
                      </a:lnTo>
                      <a:lnTo>
                        <a:pt x="297656" y="29813"/>
                      </a:lnTo>
                      <a:lnTo>
                        <a:pt x="386905" y="2981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9" name="Google Shape;4569;p54"/>
                <p:cNvSpPr/>
                <p:nvPr/>
              </p:nvSpPr>
              <p:spPr>
                <a:xfrm>
                  <a:off x="6898481" y="179184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0" name="Google Shape;4570;p54"/>
                <p:cNvSpPr/>
                <p:nvPr/>
              </p:nvSpPr>
              <p:spPr>
                <a:xfrm>
                  <a:off x="7434262" y="1821655"/>
                  <a:ext cx="386905" cy="148875"/>
                </a:xfrm>
                <a:custGeom>
                  <a:rect b="b" l="l" r="r" t="t"/>
                  <a:pathLst>
                    <a:path extrusionOk="0" h="148875" w="386905">
                      <a:moveTo>
                        <a:pt x="386905" y="59531"/>
                      </a:moveTo>
                      <a:lnTo>
                        <a:pt x="386905" y="89249"/>
                      </a:lnTo>
                      <a:lnTo>
                        <a:pt x="327470" y="89249"/>
                      </a:lnTo>
                      <a:lnTo>
                        <a:pt x="327470" y="119063"/>
                      </a:lnTo>
                      <a:lnTo>
                        <a:pt x="238125" y="119063"/>
                      </a:lnTo>
                      <a:lnTo>
                        <a:pt x="238125" y="148876"/>
                      </a:lnTo>
                      <a:lnTo>
                        <a:pt x="148780" y="148876"/>
                      </a:lnTo>
                      <a:lnTo>
                        <a:pt x="148780" y="119063"/>
                      </a:lnTo>
                      <a:lnTo>
                        <a:pt x="59531" y="119063"/>
                      </a:lnTo>
                      <a:lnTo>
                        <a:pt x="59531" y="89249"/>
                      </a:lnTo>
                      <a:lnTo>
                        <a:pt x="29718" y="89249"/>
                      </a:lnTo>
                      <a:lnTo>
                        <a:pt x="29718" y="59531"/>
                      </a:lnTo>
                      <a:lnTo>
                        <a:pt x="0" y="59531"/>
                      </a:lnTo>
                      <a:lnTo>
                        <a:pt x="0" y="29813"/>
                      </a:lnTo>
                      <a:lnTo>
                        <a:pt x="89345" y="29813"/>
                      </a:lnTo>
                      <a:lnTo>
                        <a:pt x="89345" y="59531"/>
                      </a:lnTo>
                      <a:lnTo>
                        <a:pt x="208407" y="59531"/>
                      </a:lnTo>
                      <a:lnTo>
                        <a:pt x="208407" y="29813"/>
                      </a:lnTo>
                      <a:lnTo>
                        <a:pt x="267843" y="29813"/>
                      </a:lnTo>
                      <a:lnTo>
                        <a:pt x="267843" y="0"/>
                      </a:lnTo>
                      <a:lnTo>
                        <a:pt x="327470" y="0"/>
                      </a:lnTo>
                      <a:lnTo>
                        <a:pt x="327470" y="29813"/>
                      </a:lnTo>
                      <a:lnTo>
                        <a:pt x="357188" y="29813"/>
                      </a:lnTo>
                      <a:lnTo>
                        <a:pt x="357188" y="59531"/>
                      </a:lnTo>
                      <a:lnTo>
                        <a:pt x="386905"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1" name="Google Shape;4571;p54"/>
                <p:cNvSpPr/>
                <p:nvPr/>
              </p:nvSpPr>
              <p:spPr>
                <a:xfrm>
                  <a:off x="7404449" y="1583626"/>
                  <a:ext cx="416623" cy="267557"/>
                </a:xfrm>
                <a:custGeom>
                  <a:rect b="b" l="l" r="r" t="t"/>
                  <a:pathLst>
                    <a:path extrusionOk="0" h="267557" w="416623">
                      <a:moveTo>
                        <a:pt x="387001" y="29718"/>
                      </a:moveTo>
                      <a:lnTo>
                        <a:pt x="387001" y="0"/>
                      </a:lnTo>
                      <a:lnTo>
                        <a:pt x="297656" y="0"/>
                      </a:lnTo>
                      <a:lnTo>
                        <a:pt x="297656" y="29718"/>
                      </a:lnTo>
                      <a:lnTo>
                        <a:pt x="208312" y="29718"/>
                      </a:lnTo>
                      <a:lnTo>
                        <a:pt x="208312" y="59436"/>
                      </a:lnTo>
                      <a:lnTo>
                        <a:pt x="148780" y="59436"/>
                      </a:lnTo>
                      <a:lnTo>
                        <a:pt x="148780" y="89154"/>
                      </a:lnTo>
                      <a:lnTo>
                        <a:pt x="89249" y="89154"/>
                      </a:lnTo>
                      <a:lnTo>
                        <a:pt x="89249" y="118872"/>
                      </a:lnTo>
                      <a:lnTo>
                        <a:pt x="29718" y="118872"/>
                      </a:lnTo>
                      <a:lnTo>
                        <a:pt x="29718" y="148590"/>
                      </a:lnTo>
                      <a:lnTo>
                        <a:pt x="0" y="148590"/>
                      </a:lnTo>
                      <a:lnTo>
                        <a:pt x="0" y="178308"/>
                      </a:lnTo>
                      <a:lnTo>
                        <a:pt x="29718" y="178308"/>
                      </a:lnTo>
                      <a:lnTo>
                        <a:pt x="29718" y="237839"/>
                      </a:lnTo>
                      <a:lnTo>
                        <a:pt x="119063" y="237839"/>
                      </a:lnTo>
                      <a:lnTo>
                        <a:pt x="119063" y="267557"/>
                      </a:lnTo>
                      <a:lnTo>
                        <a:pt x="238125" y="267557"/>
                      </a:lnTo>
                      <a:lnTo>
                        <a:pt x="238125" y="237839"/>
                      </a:lnTo>
                      <a:lnTo>
                        <a:pt x="297656" y="237839"/>
                      </a:lnTo>
                      <a:lnTo>
                        <a:pt x="297656" y="208121"/>
                      </a:lnTo>
                      <a:lnTo>
                        <a:pt x="357188" y="208121"/>
                      </a:lnTo>
                      <a:lnTo>
                        <a:pt x="357188" y="148590"/>
                      </a:lnTo>
                      <a:lnTo>
                        <a:pt x="386905" y="148590"/>
                      </a:lnTo>
                      <a:lnTo>
                        <a:pt x="386905" y="89059"/>
                      </a:lnTo>
                      <a:lnTo>
                        <a:pt x="416623" y="89059"/>
                      </a:lnTo>
                      <a:lnTo>
                        <a:pt x="416623" y="29528"/>
                      </a:lnTo>
                      <a:lnTo>
                        <a:pt x="386905" y="29528"/>
                      </a:lnTo>
                      <a:close/>
                      <a:moveTo>
                        <a:pt x="297656" y="178499"/>
                      </a:moveTo>
                      <a:lnTo>
                        <a:pt x="267938" y="178499"/>
                      </a:lnTo>
                      <a:lnTo>
                        <a:pt x="267938" y="208216"/>
                      </a:lnTo>
                      <a:lnTo>
                        <a:pt x="148876" y="208216"/>
                      </a:lnTo>
                      <a:lnTo>
                        <a:pt x="148876" y="178499"/>
                      </a:lnTo>
                      <a:lnTo>
                        <a:pt x="119158" y="178499"/>
                      </a:lnTo>
                      <a:lnTo>
                        <a:pt x="119158" y="148781"/>
                      </a:lnTo>
                      <a:lnTo>
                        <a:pt x="148876" y="148781"/>
                      </a:lnTo>
                      <a:lnTo>
                        <a:pt x="148876" y="119063"/>
                      </a:lnTo>
                      <a:lnTo>
                        <a:pt x="178594" y="119063"/>
                      </a:lnTo>
                      <a:lnTo>
                        <a:pt x="178594" y="89344"/>
                      </a:lnTo>
                      <a:lnTo>
                        <a:pt x="238125" y="89344"/>
                      </a:lnTo>
                      <a:lnTo>
                        <a:pt x="238125" y="119063"/>
                      </a:lnTo>
                      <a:lnTo>
                        <a:pt x="267843" y="119063"/>
                      </a:lnTo>
                      <a:lnTo>
                        <a:pt x="267843" y="148781"/>
                      </a:lnTo>
                      <a:lnTo>
                        <a:pt x="297561" y="148781"/>
                      </a:lnTo>
                      <a:lnTo>
                        <a:pt x="297561" y="17849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2" name="Google Shape;4572;p54"/>
                <p:cNvSpPr/>
                <p:nvPr/>
              </p:nvSpPr>
              <p:spPr>
                <a:xfrm>
                  <a:off x="7731918" y="179184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3" name="Google Shape;4573;p54"/>
                <p:cNvSpPr/>
                <p:nvPr/>
              </p:nvSpPr>
              <p:spPr>
                <a:xfrm>
                  <a:off x="7285482" y="155371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4" name="Google Shape;4574;p54"/>
                <p:cNvSpPr/>
                <p:nvPr/>
              </p:nvSpPr>
              <p:spPr>
                <a:xfrm>
                  <a:off x="7285482" y="1613343"/>
                  <a:ext cx="89249" cy="89249"/>
                </a:xfrm>
                <a:custGeom>
                  <a:rect b="b" l="l" r="r" t="t"/>
                  <a:pathLst>
                    <a:path extrusionOk="0" h="89249" w="89249">
                      <a:moveTo>
                        <a:pt x="89249" y="0"/>
                      </a:moveTo>
                      <a:lnTo>
                        <a:pt x="89249" y="89249"/>
                      </a:lnTo>
                      <a:lnTo>
                        <a:pt x="59436" y="89249"/>
                      </a:lnTo>
                      <a:lnTo>
                        <a:pt x="59436" y="59436"/>
                      </a:lnTo>
                      <a:lnTo>
                        <a:pt x="29718" y="59436"/>
                      </a:lnTo>
                      <a:lnTo>
                        <a:pt x="29718" y="89249"/>
                      </a:lnTo>
                      <a:lnTo>
                        <a:pt x="0" y="89249"/>
                      </a:lnTo>
                      <a:lnTo>
                        <a:pt x="0" y="0"/>
                      </a:lnTo>
                      <a:lnTo>
                        <a:pt x="29718" y="0"/>
                      </a:lnTo>
                      <a:lnTo>
                        <a:pt x="29718" y="29718"/>
                      </a:lnTo>
                      <a:lnTo>
                        <a:pt x="59436" y="29718"/>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5" name="Google Shape;4575;p54"/>
                <p:cNvSpPr/>
                <p:nvPr/>
              </p:nvSpPr>
              <p:spPr>
                <a:xfrm>
                  <a:off x="7344918" y="155371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6" name="Google Shape;4576;p54"/>
                <p:cNvSpPr/>
                <p:nvPr/>
              </p:nvSpPr>
              <p:spPr>
                <a:xfrm>
                  <a:off x="7612856" y="1702593"/>
                  <a:ext cx="29718" cy="29717"/>
                </a:xfrm>
                <a:custGeom>
                  <a:rect b="b" l="l" r="r" t="t"/>
                  <a:pathLst>
                    <a:path extrusionOk="0" h="29717" w="29718">
                      <a:moveTo>
                        <a:pt x="0" y="0"/>
                      </a:moveTo>
                      <a:lnTo>
                        <a:pt x="29718" y="0"/>
                      </a:lnTo>
                      <a:lnTo>
                        <a:pt x="29718" y="29718"/>
                      </a:lnTo>
                      <a:lnTo>
                        <a:pt x="0" y="29718"/>
                      </a:lnTo>
                      <a:close/>
                    </a:path>
                  </a:pathLst>
                </a:custGeom>
                <a:solidFill>
                  <a:srgbClr val="DAD0F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7" name="Google Shape;4577;p54"/>
                <p:cNvSpPr/>
                <p:nvPr/>
              </p:nvSpPr>
              <p:spPr>
                <a:xfrm>
                  <a:off x="7047357" y="1702593"/>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8" name="Google Shape;4578;p54"/>
                <p:cNvSpPr/>
                <p:nvPr/>
              </p:nvSpPr>
              <p:spPr>
                <a:xfrm>
                  <a:off x="7642669" y="1732406"/>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9" name="Google Shape;4579;p54"/>
                <p:cNvSpPr/>
                <p:nvPr/>
              </p:nvSpPr>
              <p:spPr>
                <a:xfrm>
                  <a:off x="7077075" y="1732406"/>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0" name="Google Shape;4580;p54"/>
                <p:cNvSpPr/>
                <p:nvPr/>
              </p:nvSpPr>
              <p:spPr>
                <a:xfrm>
                  <a:off x="6987730" y="1732406"/>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1" name="Google Shape;4581;p54"/>
                <p:cNvSpPr/>
                <p:nvPr/>
              </p:nvSpPr>
              <p:spPr>
                <a:xfrm>
                  <a:off x="7553325" y="1732406"/>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2" name="Google Shape;4582;p54"/>
                <p:cNvSpPr/>
                <p:nvPr/>
              </p:nvSpPr>
              <p:spPr>
                <a:xfrm>
                  <a:off x="7434262" y="1851469"/>
                  <a:ext cx="89344" cy="29717"/>
                </a:xfrm>
                <a:custGeom>
                  <a:rect b="b" l="l" r="r" t="t"/>
                  <a:pathLst>
                    <a:path extrusionOk="0" h="29717"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3" name="Google Shape;4583;p54"/>
                <p:cNvSpPr/>
                <p:nvPr/>
              </p:nvSpPr>
              <p:spPr>
                <a:xfrm>
                  <a:off x="7136606" y="1851469"/>
                  <a:ext cx="89344" cy="29717"/>
                </a:xfrm>
                <a:custGeom>
                  <a:rect b="b" l="l" r="r" t="t"/>
                  <a:pathLst>
                    <a:path extrusionOk="0" h="29717"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4" name="Google Shape;4584;p54"/>
                <p:cNvSpPr/>
                <p:nvPr/>
              </p:nvSpPr>
              <p:spPr>
                <a:xfrm>
                  <a:off x="7553325" y="1881187"/>
                  <a:ext cx="89344" cy="29717"/>
                </a:xfrm>
                <a:custGeom>
                  <a:rect b="b" l="l" r="r" t="t"/>
                  <a:pathLst>
                    <a:path extrusionOk="0" h="29717"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5" name="Google Shape;4585;p54"/>
                <p:cNvSpPr/>
                <p:nvPr/>
              </p:nvSpPr>
              <p:spPr>
                <a:xfrm>
                  <a:off x="7017543" y="1881187"/>
                  <a:ext cx="89344" cy="29717"/>
                </a:xfrm>
                <a:custGeom>
                  <a:rect b="b" l="l" r="r" t="t"/>
                  <a:pathLst>
                    <a:path extrusionOk="0" h="29717"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6" name="Google Shape;4586;p54"/>
                <p:cNvSpPr/>
                <p:nvPr/>
              </p:nvSpPr>
              <p:spPr>
                <a:xfrm>
                  <a:off x="7642669" y="1851469"/>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7" name="Google Shape;4587;p54"/>
                <p:cNvSpPr/>
                <p:nvPr/>
              </p:nvSpPr>
              <p:spPr>
                <a:xfrm>
                  <a:off x="6958012" y="1851469"/>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8" name="Google Shape;4588;p54"/>
                <p:cNvSpPr/>
                <p:nvPr/>
              </p:nvSpPr>
              <p:spPr>
                <a:xfrm>
                  <a:off x="7702105" y="1821655"/>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9" name="Google Shape;4589;p54"/>
                <p:cNvSpPr/>
                <p:nvPr/>
              </p:nvSpPr>
              <p:spPr>
                <a:xfrm>
                  <a:off x="6898481" y="1821655"/>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0" name="Google Shape;4590;p54"/>
                <p:cNvSpPr/>
                <p:nvPr/>
              </p:nvSpPr>
              <p:spPr>
                <a:xfrm>
                  <a:off x="7761732" y="1851469"/>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1" name="Google Shape;4591;p54"/>
                <p:cNvSpPr/>
                <p:nvPr/>
              </p:nvSpPr>
              <p:spPr>
                <a:xfrm>
                  <a:off x="6868668" y="1851469"/>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2" name="Google Shape;4592;p54"/>
                <p:cNvSpPr/>
                <p:nvPr/>
              </p:nvSpPr>
              <p:spPr>
                <a:xfrm>
                  <a:off x="7731918" y="188118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3" name="Google Shape;4593;p54"/>
                <p:cNvSpPr/>
                <p:nvPr/>
              </p:nvSpPr>
              <p:spPr>
                <a:xfrm>
                  <a:off x="6898481" y="188118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4" name="Google Shape;4594;p54"/>
                <p:cNvSpPr/>
                <p:nvPr/>
              </p:nvSpPr>
              <p:spPr>
                <a:xfrm>
                  <a:off x="7672387" y="188118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5" name="Google Shape;4595;p54"/>
                <p:cNvSpPr/>
                <p:nvPr/>
              </p:nvSpPr>
              <p:spPr>
                <a:xfrm>
                  <a:off x="6958012" y="188118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6" name="Google Shape;4596;p54"/>
                <p:cNvSpPr/>
                <p:nvPr/>
              </p:nvSpPr>
              <p:spPr>
                <a:xfrm>
                  <a:off x="7463980" y="1881187"/>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7" name="Google Shape;4597;p54"/>
                <p:cNvSpPr/>
                <p:nvPr/>
              </p:nvSpPr>
              <p:spPr>
                <a:xfrm>
                  <a:off x="7136606" y="1881187"/>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8" name="Google Shape;4598;p54"/>
                <p:cNvSpPr/>
                <p:nvPr/>
              </p:nvSpPr>
              <p:spPr>
                <a:xfrm>
                  <a:off x="7493793" y="1910905"/>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9" name="Google Shape;4599;p54"/>
                <p:cNvSpPr/>
                <p:nvPr/>
              </p:nvSpPr>
              <p:spPr>
                <a:xfrm>
                  <a:off x="7106793" y="1910905"/>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0" name="Google Shape;4600;p54"/>
                <p:cNvSpPr/>
                <p:nvPr/>
              </p:nvSpPr>
              <p:spPr>
                <a:xfrm>
                  <a:off x="7583043" y="1940718"/>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1" name="Google Shape;4601;p54"/>
                <p:cNvSpPr/>
                <p:nvPr/>
              </p:nvSpPr>
              <p:spPr>
                <a:xfrm>
                  <a:off x="7017543" y="1940718"/>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2" name="Google Shape;4602;p54"/>
                <p:cNvSpPr/>
                <p:nvPr/>
              </p:nvSpPr>
              <p:spPr>
                <a:xfrm>
                  <a:off x="7106793" y="1672780"/>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3" name="Google Shape;4603;p54"/>
                <p:cNvSpPr/>
                <p:nvPr/>
              </p:nvSpPr>
              <p:spPr>
                <a:xfrm>
                  <a:off x="7493793" y="1672780"/>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4" name="Google Shape;4604;p54"/>
                <p:cNvSpPr/>
                <p:nvPr/>
              </p:nvSpPr>
              <p:spPr>
                <a:xfrm rot="10800000">
                  <a:off x="7196137" y="1702593"/>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5" name="Google Shape;4605;p54"/>
                <p:cNvSpPr/>
                <p:nvPr/>
              </p:nvSpPr>
              <p:spPr>
                <a:xfrm rot="10800000">
                  <a:off x="7434262" y="1702593"/>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6" name="Google Shape;4606;p54"/>
                <p:cNvSpPr/>
                <p:nvPr/>
              </p:nvSpPr>
              <p:spPr>
                <a:xfrm>
                  <a:off x="7077075" y="164306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7" name="Google Shape;4607;p54"/>
                <p:cNvSpPr/>
                <p:nvPr/>
              </p:nvSpPr>
              <p:spPr>
                <a:xfrm>
                  <a:off x="7553325" y="164306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8" name="Google Shape;4608;p54"/>
                <p:cNvSpPr/>
                <p:nvPr/>
              </p:nvSpPr>
              <p:spPr>
                <a:xfrm>
                  <a:off x="6928294" y="158353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9" name="Google Shape;4609;p54"/>
                <p:cNvSpPr/>
                <p:nvPr/>
              </p:nvSpPr>
              <p:spPr>
                <a:xfrm>
                  <a:off x="7702105" y="158353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0" name="Google Shape;4610;p54"/>
                <p:cNvSpPr/>
                <p:nvPr/>
              </p:nvSpPr>
              <p:spPr>
                <a:xfrm>
                  <a:off x="6987730" y="161334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1" name="Google Shape;4611;p54"/>
                <p:cNvSpPr/>
                <p:nvPr/>
              </p:nvSpPr>
              <p:spPr>
                <a:xfrm>
                  <a:off x="7612856" y="161334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2" name="Google Shape;4612;p54"/>
                <p:cNvSpPr/>
                <p:nvPr/>
              </p:nvSpPr>
              <p:spPr>
                <a:xfrm>
                  <a:off x="7255668" y="1702593"/>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3" name="Google Shape;4613;p54"/>
                <p:cNvSpPr/>
                <p:nvPr/>
              </p:nvSpPr>
              <p:spPr>
                <a:xfrm>
                  <a:off x="7374731" y="1851469"/>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4" name="Google Shape;4614;p54"/>
                <p:cNvSpPr/>
                <p:nvPr/>
              </p:nvSpPr>
              <p:spPr>
                <a:xfrm>
                  <a:off x="7404544" y="1821655"/>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5" name="Google Shape;4615;p54"/>
                <p:cNvSpPr/>
                <p:nvPr/>
              </p:nvSpPr>
              <p:spPr>
                <a:xfrm>
                  <a:off x="7255668" y="1851469"/>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6" name="Google Shape;4616;p54"/>
                <p:cNvSpPr/>
                <p:nvPr/>
              </p:nvSpPr>
              <p:spPr>
                <a:xfrm>
                  <a:off x="7225855" y="1821655"/>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7" name="Google Shape;4617;p54"/>
                <p:cNvSpPr/>
                <p:nvPr/>
              </p:nvSpPr>
              <p:spPr>
                <a:xfrm>
                  <a:off x="7374731" y="1702593"/>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8" name="Google Shape;4618;p54"/>
                <p:cNvSpPr/>
                <p:nvPr/>
              </p:nvSpPr>
              <p:spPr>
                <a:xfrm>
                  <a:off x="7344918" y="1762124"/>
                  <a:ext cx="59531" cy="59531"/>
                </a:xfrm>
                <a:custGeom>
                  <a:rect b="b" l="l" r="r" t="t"/>
                  <a:pathLst>
                    <a:path extrusionOk="0" h="59531" w="59531">
                      <a:moveTo>
                        <a:pt x="0" y="0"/>
                      </a:moveTo>
                      <a:lnTo>
                        <a:pt x="59531" y="0"/>
                      </a:lnTo>
                      <a:lnTo>
                        <a:pt x="59531"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9" name="Google Shape;4619;p54"/>
                <p:cNvSpPr/>
                <p:nvPr/>
              </p:nvSpPr>
              <p:spPr>
                <a:xfrm>
                  <a:off x="7255668" y="1762124"/>
                  <a:ext cx="59531" cy="59531"/>
                </a:xfrm>
                <a:custGeom>
                  <a:rect b="b" l="l" r="r" t="t"/>
                  <a:pathLst>
                    <a:path extrusionOk="0" h="59531" w="59531">
                      <a:moveTo>
                        <a:pt x="0" y="0"/>
                      </a:moveTo>
                      <a:lnTo>
                        <a:pt x="59531" y="0"/>
                      </a:lnTo>
                      <a:lnTo>
                        <a:pt x="59531"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0" name="Google Shape;4620;p54"/>
                <p:cNvSpPr/>
                <p:nvPr/>
              </p:nvSpPr>
              <p:spPr>
                <a:xfrm>
                  <a:off x="7315200" y="1702593"/>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1" name="Google Shape;4621;p54"/>
                <p:cNvSpPr/>
                <p:nvPr/>
              </p:nvSpPr>
              <p:spPr>
                <a:xfrm>
                  <a:off x="7315200" y="1821655"/>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2" name="Google Shape;4622;p54"/>
                <p:cNvSpPr/>
                <p:nvPr/>
              </p:nvSpPr>
              <p:spPr>
                <a:xfrm>
                  <a:off x="7255668" y="1762124"/>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3" name="Google Shape;4623;p54"/>
                <p:cNvSpPr/>
                <p:nvPr/>
              </p:nvSpPr>
              <p:spPr>
                <a:xfrm>
                  <a:off x="7374731" y="1791842"/>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4" name="Google Shape;4624;p54"/>
                <p:cNvSpPr/>
                <p:nvPr/>
              </p:nvSpPr>
              <p:spPr>
                <a:xfrm>
                  <a:off x="7315200" y="185146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5" name="Google Shape;4625;p54"/>
                <p:cNvSpPr/>
                <p:nvPr/>
              </p:nvSpPr>
              <p:spPr>
                <a:xfrm>
                  <a:off x="7315200" y="1702593"/>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6" name="Google Shape;4626;p54"/>
                <p:cNvSpPr/>
                <p:nvPr/>
              </p:nvSpPr>
              <p:spPr>
                <a:xfrm>
                  <a:off x="7285482" y="1791842"/>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7" name="Google Shape;4627;p54"/>
                <p:cNvSpPr/>
                <p:nvPr/>
              </p:nvSpPr>
              <p:spPr>
                <a:xfrm>
                  <a:off x="7344918" y="1762124"/>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8" name="Google Shape;4628;p54"/>
                <p:cNvSpPr/>
                <p:nvPr/>
              </p:nvSpPr>
              <p:spPr>
                <a:xfrm>
                  <a:off x="7285482" y="1881187"/>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9" name="Google Shape;4629;p54"/>
                <p:cNvSpPr/>
                <p:nvPr/>
              </p:nvSpPr>
              <p:spPr>
                <a:xfrm>
                  <a:off x="7285482" y="1970531"/>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0" name="Google Shape;4630;p54"/>
                <p:cNvSpPr/>
                <p:nvPr/>
              </p:nvSpPr>
              <p:spPr>
                <a:xfrm>
                  <a:off x="7285482" y="205978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1" name="Google Shape;4631;p54"/>
                <p:cNvSpPr/>
                <p:nvPr/>
              </p:nvSpPr>
              <p:spPr>
                <a:xfrm>
                  <a:off x="7344918" y="161334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2" name="Google Shape;4632;p54"/>
                <p:cNvSpPr/>
                <p:nvPr/>
              </p:nvSpPr>
              <p:spPr>
                <a:xfrm>
                  <a:off x="7285482" y="16133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3" name="Google Shape;4633;p54"/>
                <p:cNvSpPr/>
                <p:nvPr/>
              </p:nvSpPr>
              <p:spPr>
                <a:xfrm>
                  <a:off x="7315200" y="21193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4" name="Google Shape;4634;p54"/>
                <p:cNvSpPr/>
                <p:nvPr/>
              </p:nvSpPr>
              <p:spPr>
                <a:xfrm>
                  <a:off x="7344918" y="208959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5" name="Google Shape;4635;p54"/>
                <p:cNvSpPr/>
                <p:nvPr/>
              </p:nvSpPr>
              <p:spPr>
                <a:xfrm>
                  <a:off x="7344918" y="1881187"/>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36" name="Google Shape;4636;p54"/>
              <p:cNvGrpSpPr/>
              <p:nvPr/>
            </p:nvGrpSpPr>
            <p:grpSpPr>
              <a:xfrm>
                <a:off x="7077075" y="2536030"/>
                <a:ext cx="505968" cy="505968"/>
                <a:chOff x="7077075" y="2536030"/>
                <a:chExt cx="505968" cy="505968"/>
              </a:xfrm>
            </p:grpSpPr>
            <p:sp>
              <p:nvSpPr>
                <p:cNvPr id="4637" name="Google Shape;4637;p54"/>
                <p:cNvSpPr/>
                <p:nvPr/>
              </p:nvSpPr>
              <p:spPr>
                <a:xfrm>
                  <a:off x="7285482" y="2684906"/>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8" name="Google Shape;4638;p54"/>
                <p:cNvSpPr/>
                <p:nvPr/>
              </p:nvSpPr>
              <p:spPr>
                <a:xfrm>
                  <a:off x="7285482" y="2863405"/>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9" name="Google Shape;4639;p54"/>
                <p:cNvSpPr/>
                <p:nvPr/>
              </p:nvSpPr>
              <p:spPr>
                <a:xfrm>
                  <a:off x="7255668" y="271462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0" name="Google Shape;4640;p54"/>
                <p:cNvSpPr/>
                <p:nvPr/>
              </p:nvSpPr>
              <p:spPr>
                <a:xfrm>
                  <a:off x="7225855" y="2684906"/>
                  <a:ext cx="29718" cy="29718"/>
                </a:xfrm>
                <a:custGeom>
                  <a:rect b="b" l="l" r="r" t="t"/>
                  <a:pathLst>
                    <a:path extrusionOk="0" h="29718" w="29718">
                      <a:moveTo>
                        <a:pt x="0" y="0"/>
                      </a:moveTo>
                      <a:lnTo>
                        <a:pt x="29718" y="0"/>
                      </a:lnTo>
                      <a:lnTo>
                        <a:pt x="29718" y="29718"/>
                      </a:lnTo>
                      <a:lnTo>
                        <a:pt x="0" y="29718"/>
                      </a:lnTo>
                      <a:close/>
                    </a:path>
                  </a:pathLst>
                </a:cu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1" name="Google Shape;4641;p54"/>
                <p:cNvSpPr/>
                <p:nvPr/>
              </p:nvSpPr>
              <p:spPr>
                <a:xfrm>
                  <a:off x="7404544" y="2684906"/>
                  <a:ext cx="29718" cy="29718"/>
                </a:xfrm>
                <a:custGeom>
                  <a:rect b="b" l="l" r="r" t="t"/>
                  <a:pathLst>
                    <a:path extrusionOk="0" h="29718" w="29718">
                      <a:moveTo>
                        <a:pt x="0" y="0"/>
                      </a:moveTo>
                      <a:lnTo>
                        <a:pt x="29718" y="0"/>
                      </a:lnTo>
                      <a:lnTo>
                        <a:pt x="29718" y="29718"/>
                      </a:lnTo>
                      <a:lnTo>
                        <a:pt x="0" y="29718"/>
                      </a:lnTo>
                      <a:close/>
                    </a:path>
                  </a:pathLst>
                </a:cu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2" name="Google Shape;4642;p54"/>
                <p:cNvSpPr/>
                <p:nvPr/>
              </p:nvSpPr>
              <p:spPr>
                <a:xfrm>
                  <a:off x="7434262" y="2625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3" name="Google Shape;4643;p54"/>
                <p:cNvSpPr/>
                <p:nvPr/>
              </p:nvSpPr>
              <p:spPr>
                <a:xfrm>
                  <a:off x="7196137" y="2625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4" name="Google Shape;4644;p54"/>
                <p:cNvSpPr/>
                <p:nvPr/>
              </p:nvSpPr>
              <p:spPr>
                <a:xfrm>
                  <a:off x="7404544" y="25658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5" name="Google Shape;4645;p54"/>
                <p:cNvSpPr/>
                <p:nvPr/>
              </p:nvSpPr>
              <p:spPr>
                <a:xfrm>
                  <a:off x="7225855" y="25658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6" name="Google Shape;4646;p54"/>
                <p:cNvSpPr/>
                <p:nvPr/>
              </p:nvSpPr>
              <p:spPr>
                <a:xfrm>
                  <a:off x="7255668" y="2536030"/>
                  <a:ext cx="148780" cy="29718"/>
                </a:xfrm>
                <a:custGeom>
                  <a:rect b="b" l="l" r="r" t="t"/>
                  <a:pathLst>
                    <a:path extrusionOk="0" h="29718" w="148780">
                      <a:moveTo>
                        <a:pt x="0" y="0"/>
                      </a:moveTo>
                      <a:lnTo>
                        <a:pt x="148780" y="0"/>
                      </a:lnTo>
                      <a:lnTo>
                        <a:pt x="148780"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7" name="Google Shape;4647;p54"/>
                <p:cNvSpPr/>
                <p:nvPr/>
              </p:nvSpPr>
              <p:spPr>
                <a:xfrm>
                  <a:off x="7404544" y="268490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8" name="Google Shape;4648;p54"/>
                <p:cNvSpPr/>
                <p:nvPr/>
              </p:nvSpPr>
              <p:spPr>
                <a:xfrm>
                  <a:off x="7404544" y="2863405"/>
                  <a:ext cx="29718" cy="29718"/>
                </a:xfrm>
                <a:custGeom>
                  <a:rect b="b" l="l" r="r" t="t"/>
                  <a:pathLst>
                    <a:path extrusionOk="0" h="29718" w="29718">
                      <a:moveTo>
                        <a:pt x="0" y="0"/>
                      </a:moveTo>
                      <a:lnTo>
                        <a:pt x="29718" y="0"/>
                      </a:lnTo>
                      <a:lnTo>
                        <a:pt x="29718" y="29718"/>
                      </a:lnTo>
                      <a:lnTo>
                        <a:pt x="0" y="29718"/>
                      </a:lnTo>
                      <a:close/>
                    </a:path>
                  </a:pathLst>
                </a:cu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9" name="Google Shape;4649;p54"/>
                <p:cNvSpPr/>
                <p:nvPr/>
              </p:nvSpPr>
              <p:spPr>
                <a:xfrm>
                  <a:off x="7434262" y="289321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0" name="Google Shape;4650;p54"/>
                <p:cNvSpPr/>
                <p:nvPr/>
              </p:nvSpPr>
              <p:spPr>
                <a:xfrm>
                  <a:off x="7434262" y="26550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1" name="Google Shape;4651;p54"/>
                <p:cNvSpPr/>
                <p:nvPr/>
              </p:nvSpPr>
              <p:spPr>
                <a:xfrm>
                  <a:off x="7493793" y="286340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2" name="Google Shape;4652;p54"/>
                <p:cNvSpPr/>
                <p:nvPr/>
              </p:nvSpPr>
              <p:spPr>
                <a:xfrm>
                  <a:off x="7493793" y="2684906"/>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3" name="Google Shape;4653;p54"/>
                <p:cNvSpPr/>
                <p:nvPr/>
              </p:nvSpPr>
              <p:spPr>
                <a:xfrm>
                  <a:off x="7553325" y="2714624"/>
                  <a:ext cx="29718" cy="148780"/>
                </a:xfrm>
                <a:custGeom>
                  <a:rect b="b" l="l" r="r" t="t"/>
                  <a:pathLst>
                    <a:path extrusionOk="0" h="148780" w="29718">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4" name="Google Shape;4654;p54"/>
                <p:cNvSpPr/>
                <p:nvPr/>
              </p:nvSpPr>
              <p:spPr>
                <a:xfrm>
                  <a:off x="7225855" y="268490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5" name="Google Shape;4655;p54"/>
                <p:cNvSpPr/>
                <p:nvPr/>
              </p:nvSpPr>
              <p:spPr>
                <a:xfrm>
                  <a:off x="7225855" y="2863405"/>
                  <a:ext cx="29718" cy="29718"/>
                </a:xfrm>
                <a:custGeom>
                  <a:rect b="b" l="l" r="r" t="t"/>
                  <a:pathLst>
                    <a:path extrusionOk="0" h="29718" w="29718">
                      <a:moveTo>
                        <a:pt x="0" y="0"/>
                      </a:moveTo>
                      <a:lnTo>
                        <a:pt x="29718" y="0"/>
                      </a:lnTo>
                      <a:lnTo>
                        <a:pt x="29718" y="29718"/>
                      </a:lnTo>
                      <a:lnTo>
                        <a:pt x="0" y="29718"/>
                      </a:lnTo>
                      <a:close/>
                    </a:path>
                  </a:pathLst>
                </a:cu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6" name="Google Shape;4656;p54"/>
                <p:cNvSpPr/>
                <p:nvPr/>
              </p:nvSpPr>
              <p:spPr>
                <a:xfrm>
                  <a:off x="7166419" y="289321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7" name="Google Shape;4657;p54"/>
                <p:cNvSpPr/>
                <p:nvPr/>
              </p:nvSpPr>
              <p:spPr>
                <a:xfrm>
                  <a:off x="7166419" y="26550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8" name="Google Shape;4658;p54"/>
                <p:cNvSpPr/>
                <p:nvPr/>
              </p:nvSpPr>
              <p:spPr>
                <a:xfrm>
                  <a:off x="7106793" y="286340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9" name="Google Shape;4659;p54"/>
                <p:cNvSpPr/>
                <p:nvPr/>
              </p:nvSpPr>
              <p:spPr>
                <a:xfrm>
                  <a:off x="7106793" y="2684906"/>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0" name="Google Shape;4660;p54"/>
                <p:cNvSpPr/>
                <p:nvPr/>
              </p:nvSpPr>
              <p:spPr>
                <a:xfrm>
                  <a:off x="7077075" y="2714624"/>
                  <a:ext cx="29718" cy="148780"/>
                </a:xfrm>
                <a:custGeom>
                  <a:rect b="b" l="l" r="r" t="t"/>
                  <a:pathLst>
                    <a:path extrusionOk="0" h="148780" w="29718">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1" name="Google Shape;4661;p54"/>
                <p:cNvSpPr/>
                <p:nvPr/>
              </p:nvSpPr>
              <p:spPr>
                <a:xfrm>
                  <a:off x="7404544" y="2863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2" name="Google Shape;4662;p54"/>
                <p:cNvSpPr/>
                <p:nvPr/>
              </p:nvSpPr>
              <p:spPr>
                <a:xfrm>
                  <a:off x="7225855" y="2863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3" name="Google Shape;4663;p54"/>
                <p:cNvSpPr/>
                <p:nvPr/>
              </p:nvSpPr>
              <p:spPr>
                <a:xfrm>
                  <a:off x="7196137" y="28932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4" name="Google Shape;4664;p54"/>
                <p:cNvSpPr/>
                <p:nvPr/>
              </p:nvSpPr>
              <p:spPr>
                <a:xfrm>
                  <a:off x="7434262" y="28932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5" name="Google Shape;4665;p54"/>
                <p:cNvSpPr/>
                <p:nvPr/>
              </p:nvSpPr>
              <p:spPr>
                <a:xfrm>
                  <a:off x="7225855" y="29527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6" name="Google Shape;4666;p54"/>
                <p:cNvSpPr/>
                <p:nvPr/>
              </p:nvSpPr>
              <p:spPr>
                <a:xfrm>
                  <a:off x="7404544" y="29527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7" name="Google Shape;4667;p54"/>
                <p:cNvSpPr/>
                <p:nvPr/>
              </p:nvSpPr>
              <p:spPr>
                <a:xfrm>
                  <a:off x="7255668" y="3012280"/>
                  <a:ext cx="148780" cy="29718"/>
                </a:xfrm>
                <a:custGeom>
                  <a:rect b="b" l="l" r="r" t="t"/>
                  <a:pathLst>
                    <a:path extrusionOk="0" h="29718" w="148780">
                      <a:moveTo>
                        <a:pt x="0" y="0"/>
                      </a:moveTo>
                      <a:lnTo>
                        <a:pt x="148780" y="0"/>
                      </a:lnTo>
                      <a:lnTo>
                        <a:pt x="148780"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8" name="Google Shape;4668;p54"/>
                <p:cNvSpPr/>
                <p:nvPr/>
              </p:nvSpPr>
              <p:spPr>
                <a:xfrm>
                  <a:off x="7255668" y="2833687"/>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9" name="Google Shape;4669;p54"/>
                <p:cNvSpPr/>
                <p:nvPr/>
              </p:nvSpPr>
              <p:spPr>
                <a:xfrm>
                  <a:off x="7225855" y="2744342"/>
                  <a:ext cx="29718" cy="89344"/>
                </a:xfrm>
                <a:custGeom>
                  <a:rect b="b" l="l" r="r" t="t"/>
                  <a:pathLst>
                    <a:path extrusionOk="0" h="89344" w="29718">
                      <a:moveTo>
                        <a:pt x="0" y="0"/>
                      </a:moveTo>
                      <a:lnTo>
                        <a:pt x="29718" y="0"/>
                      </a:lnTo>
                      <a:lnTo>
                        <a:pt x="29718" y="89345"/>
                      </a:lnTo>
                      <a:lnTo>
                        <a:pt x="0" y="8934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0" name="Google Shape;4670;p54"/>
                <p:cNvSpPr/>
                <p:nvPr/>
              </p:nvSpPr>
              <p:spPr>
                <a:xfrm>
                  <a:off x="7404544" y="2744342"/>
                  <a:ext cx="29718" cy="89344"/>
                </a:xfrm>
                <a:custGeom>
                  <a:rect b="b" l="l" r="r" t="t"/>
                  <a:pathLst>
                    <a:path extrusionOk="0" h="89344" w="29718">
                      <a:moveTo>
                        <a:pt x="0" y="0"/>
                      </a:moveTo>
                      <a:lnTo>
                        <a:pt x="29718" y="0"/>
                      </a:lnTo>
                      <a:lnTo>
                        <a:pt x="29718" y="89345"/>
                      </a:lnTo>
                      <a:lnTo>
                        <a:pt x="0" y="8934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1" name="Google Shape;4671;p54"/>
                <p:cNvSpPr/>
                <p:nvPr/>
              </p:nvSpPr>
              <p:spPr>
                <a:xfrm>
                  <a:off x="7374731" y="271462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2" name="Google Shape;4672;p54"/>
                <p:cNvSpPr/>
                <p:nvPr/>
              </p:nvSpPr>
              <p:spPr>
                <a:xfrm>
                  <a:off x="7285482" y="2774155"/>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3" name="Google Shape;4673;p54"/>
                <p:cNvSpPr/>
                <p:nvPr/>
              </p:nvSpPr>
              <p:spPr>
                <a:xfrm>
                  <a:off x="7285482" y="2744342"/>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4" name="Google Shape;4674;p54"/>
                <p:cNvSpPr/>
                <p:nvPr/>
              </p:nvSpPr>
              <p:spPr>
                <a:xfrm>
                  <a:off x="7344918" y="2744342"/>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5" name="Google Shape;4675;p54"/>
                <p:cNvSpPr/>
                <p:nvPr/>
              </p:nvSpPr>
              <p:spPr>
                <a:xfrm>
                  <a:off x="7344918" y="2803969"/>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6" name="Google Shape;4676;p54"/>
                <p:cNvSpPr/>
                <p:nvPr/>
              </p:nvSpPr>
              <p:spPr>
                <a:xfrm>
                  <a:off x="7255668" y="2744342"/>
                  <a:ext cx="29718" cy="89344"/>
                </a:xfrm>
                <a:custGeom>
                  <a:rect b="b" l="l" r="r" t="t"/>
                  <a:pathLst>
                    <a:path extrusionOk="0" h="89344" w="29718">
                      <a:moveTo>
                        <a:pt x="0" y="0"/>
                      </a:moveTo>
                      <a:lnTo>
                        <a:pt x="29718" y="0"/>
                      </a:lnTo>
                      <a:lnTo>
                        <a:pt x="29718" y="89345"/>
                      </a:lnTo>
                      <a:lnTo>
                        <a:pt x="0" y="8934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7" name="Google Shape;4677;p54"/>
                <p:cNvSpPr/>
                <p:nvPr/>
              </p:nvSpPr>
              <p:spPr>
                <a:xfrm>
                  <a:off x="7285482" y="2803969"/>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8" name="Google Shape;4678;p54"/>
                <p:cNvSpPr/>
                <p:nvPr/>
              </p:nvSpPr>
              <p:spPr>
                <a:xfrm>
                  <a:off x="7255668" y="2774155"/>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9" name="Google Shape;4679;p54"/>
                <p:cNvSpPr/>
                <p:nvPr/>
              </p:nvSpPr>
              <p:spPr>
                <a:xfrm>
                  <a:off x="7285482" y="2714624"/>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0" name="Google Shape;4680;p54"/>
                <p:cNvSpPr/>
                <p:nvPr/>
              </p:nvSpPr>
              <p:spPr>
                <a:xfrm>
                  <a:off x="7285482" y="2833687"/>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1" name="Google Shape;4681;p54"/>
                <p:cNvSpPr/>
                <p:nvPr/>
              </p:nvSpPr>
              <p:spPr>
                <a:xfrm>
                  <a:off x="7315200" y="2744342"/>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2" name="Google Shape;4682;p54"/>
                <p:cNvSpPr/>
                <p:nvPr/>
              </p:nvSpPr>
              <p:spPr>
                <a:xfrm>
                  <a:off x="7225855" y="2565843"/>
                  <a:ext cx="208407" cy="148780"/>
                </a:xfrm>
                <a:custGeom>
                  <a:rect b="b" l="l" r="r" t="t"/>
                  <a:pathLst>
                    <a:path extrusionOk="0" h="148780" w="208407">
                      <a:moveTo>
                        <a:pt x="208407" y="59436"/>
                      </a:moveTo>
                      <a:lnTo>
                        <a:pt x="208407" y="119063"/>
                      </a:lnTo>
                      <a:lnTo>
                        <a:pt x="178689" y="119063"/>
                      </a:lnTo>
                      <a:lnTo>
                        <a:pt x="178689" y="148781"/>
                      </a:lnTo>
                      <a:lnTo>
                        <a:pt x="148876" y="148781"/>
                      </a:lnTo>
                      <a:lnTo>
                        <a:pt x="148876" y="119063"/>
                      </a:lnTo>
                      <a:lnTo>
                        <a:pt x="119063" y="119063"/>
                      </a:lnTo>
                      <a:lnTo>
                        <a:pt x="119063" y="59436"/>
                      </a:lnTo>
                      <a:lnTo>
                        <a:pt x="89345" y="59436"/>
                      </a:lnTo>
                      <a:lnTo>
                        <a:pt x="89345" y="119063"/>
                      </a:lnTo>
                      <a:lnTo>
                        <a:pt x="59627" y="119063"/>
                      </a:lnTo>
                      <a:lnTo>
                        <a:pt x="59627" y="148781"/>
                      </a:lnTo>
                      <a:lnTo>
                        <a:pt x="29813" y="148781"/>
                      </a:lnTo>
                      <a:lnTo>
                        <a:pt x="29813" y="119063"/>
                      </a:lnTo>
                      <a:lnTo>
                        <a:pt x="0" y="119063"/>
                      </a:lnTo>
                      <a:lnTo>
                        <a:pt x="0" y="59436"/>
                      </a:lnTo>
                      <a:lnTo>
                        <a:pt x="29813" y="59436"/>
                      </a:lnTo>
                      <a:lnTo>
                        <a:pt x="29813" y="0"/>
                      </a:lnTo>
                      <a:lnTo>
                        <a:pt x="178689" y="0"/>
                      </a:lnTo>
                      <a:lnTo>
                        <a:pt x="178689" y="59436"/>
                      </a:lnTo>
                      <a:lnTo>
                        <a:pt x="208407" y="59436"/>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3" name="Google Shape;4683;p54"/>
                <p:cNvSpPr/>
                <p:nvPr/>
              </p:nvSpPr>
              <p:spPr>
                <a:xfrm>
                  <a:off x="7315200" y="2625280"/>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4" name="Google Shape;4684;p54"/>
                <p:cNvSpPr/>
                <p:nvPr/>
              </p:nvSpPr>
              <p:spPr>
                <a:xfrm>
                  <a:off x="7315200" y="2893218"/>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5" name="Google Shape;4685;p54"/>
                <p:cNvSpPr/>
                <p:nvPr/>
              </p:nvSpPr>
              <p:spPr>
                <a:xfrm>
                  <a:off x="7434262" y="27741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6" name="Google Shape;4686;p54"/>
                <p:cNvSpPr/>
                <p:nvPr/>
              </p:nvSpPr>
              <p:spPr>
                <a:xfrm>
                  <a:off x="7106792" y="2684906"/>
                  <a:ext cx="148875" cy="208311"/>
                </a:xfrm>
                <a:custGeom>
                  <a:rect b="b" l="l" r="r" t="t"/>
                  <a:pathLst>
                    <a:path extrusionOk="0" h="208311" w="148875">
                      <a:moveTo>
                        <a:pt x="59627" y="89249"/>
                      </a:moveTo>
                      <a:lnTo>
                        <a:pt x="59627" y="119063"/>
                      </a:lnTo>
                      <a:lnTo>
                        <a:pt x="119063" y="119063"/>
                      </a:lnTo>
                      <a:lnTo>
                        <a:pt x="119063" y="148780"/>
                      </a:lnTo>
                      <a:lnTo>
                        <a:pt x="148876" y="148780"/>
                      </a:lnTo>
                      <a:lnTo>
                        <a:pt x="148876" y="178498"/>
                      </a:lnTo>
                      <a:lnTo>
                        <a:pt x="119063" y="178498"/>
                      </a:lnTo>
                      <a:lnTo>
                        <a:pt x="119063" y="208312"/>
                      </a:lnTo>
                      <a:lnTo>
                        <a:pt x="59627" y="208312"/>
                      </a:lnTo>
                      <a:lnTo>
                        <a:pt x="59627" y="178498"/>
                      </a:lnTo>
                      <a:lnTo>
                        <a:pt x="0" y="178498"/>
                      </a:lnTo>
                      <a:lnTo>
                        <a:pt x="0" y="29718"/>
                      </a:lnTo>
                      <a:lnTo>
                        <a:pt x="59627" y="29718"/>
                      </a:lnTo>
                      <a:lnTo>
                        <a:pt x="59627" y="0"/>
                      </a:lnTo>
                      <a:lnTo>
                        <a:pt x="119063" y="0"/>
                      </a:lnTo>
                      <a:lnTo>
                        <a:pt x="119063" y="29718"/>
                      </a:lnTo>
                      <a:lnTo>
                        <a:pt x="148876" y="29718"/>
                      </a:lnTo>
                      <a:lnTo>
                        <a:pt x="148876" y="59436"/>
                      </a:lnTo>
                      <a:lnTo>
                        <a:pt x="119063" y="59436"/>
                      </a:lnTo>
                      <a:lnTo>
                        <a:pt x="119063" y="89249"/>
                      </a:lnTo>
                      <a:lnTo>
                        <a:pt x="59627" y="8924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7" name="Google Shape;4687;p54"/>
                <p:cNvSpPr/>
                <p:nvPr/>
              </p:nvSpPr>
              <p:spPr>
                <a:xfrm>
                  <a:off x="7166419" y="27741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8" name="Google Shape;4688;p54"/>
                <p:cNvSpPr/>
                <p:nvPr/>
              </p:nvSpPr>
              <p:spPr>
                <a:xfrm>
                  <a:off x="7315200" y="2803969"/>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9" name="Google Shape;4689;p54"/>
                <p:cNvSpPr/>
                <p:nvPr/>
              </p:nvSpPr>
              <p:spPr>
                <a:xfrm>
                  <a:off x="7315200" y="27741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0" name="Google Shape;4690;p54"/>
                <p:cNvSpPr/>
                <p:nvPr/>
              </p:nvSpPr>
              <p:spPr>
                <a:xfrm>
                  <a:off x="7344918" y="2774155"/>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1" name="Google Shape;4691;p54"/>
                <p:cNvSpPr/>
                <p:nvPr/>
              </p:nvSpPr>
              <p:spPr>
                <a:xfrm>
                  <a:off x="7225855" y="2863404"/>
                  <a:ext cx="208407" cy="148875"/>
                </a:xfrm>
                <a:custGeom>
                  <a:rect b="b" l="l" r="r" t="t"/>
                  <a:pathLst>
                    <a:path extrusionOk="0" h="148875" w="208407">
                      <a:moveTo>
                        <a:pt x="208407" y="29813"/>
                      </a:moveTo>
                      <a:lnTo>
                        <a:pt x="208407" y="89345"/>
                      </a:lnTo>
                      <a:lnTo>
                        <a:pt x="178689" y="89345"/>
                      </a:lnTo>
                      <a:lnTo>
                        <a:pt x="178689" y="148876"/>
                      </a:lnTo>
                      <a:lnTo>
                        <a:pt x="29813" y="148876"/>
                      </a:lnTo>
                      <a:lnTo>
                        <a:pt x="29813" y="89345"/>
                      </a:lnTo>
                      <a:lnTo>
                        <a:pt x="0" y="89345"/>
                      </a:lnTo>
                      <a:lnTo>
                        <a:pt x="0" y="29813"/>
                      </a:lnTo>
                      <a:lnTo>
                        <a:pt x="29813" y="29813"/>
                      </a:lnTo>
                      <a:lnTo>
                        <a:pt x="29813" y="0"/>
                      </a:lnTo>
                      <a:lnTo>
                        <a:pt x="59627" y="0"/>
                      </a:lnTo>
                      <a:lnTo>
                        <a:pt x="59627" y="29813"/>
                      </a:lnTo>
                      <a:lnTo>
                        <a:pt x="89345" y="29813"/>
                      </a:lnTo>
                      <a:lnTo>
                        <a:pt x="89345" y="89345"/>
                      </a:lnTo>
                      <a:lnTo>
                        <a:pt x="119063" y="89345"/>
                      </a:lnTo>
                      <a:lnTo>
                        <a:pt x="119063" y="29813"/>
                      </a:lnTo>
                      <a:lnTo>
                        <a:pt x="148876" y="29813"/>
                      </a:lnTo>
                      <a:lnTo>
                        <a:pt x="148876" y="0"/>
                      </a:lnTo>
                      <a:lnTo>
                        <a:pt x="178689" y="0"/>
                      </a:lnTo>
                      <a:lnTo>
                        <a:pt x="178689" y="29813"/>
                      </a:lnTo>
                      <a:lnTo>
                        <a:pt x="208407" y="2981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2" name="Google Shape;4692;p54"/>
                <p:cNvSpPr/>
                <p:nvPr/>
              </p:nvSpPr>
              <p:spPr>
                <a:xfrm>
                  <a:off x="7404544" y="2684906"/>
                  <a:ext cx="148780" cy="208311"/>
                </a:xfrm>
                <a:custGeom>
                  <a:rect b="b" l="l" r="r" t="t"/>
                  <a:pathLst>
                    <a:path extrusionOk="0" h="208311" w="148780">
                      <a:moveTo>
                        <a:pt x="148780" y="29718"/>
                      </a:moveTo>
                      <a:lnTo>
                        <a:pt x="148780" y="178498"/>
                      </a:lnTo>
                      <a:lnTo>
                        <a:pt x="89249" y="178498"/>
                      </a:lnTo>
                      <a:lnTo>
                        <a:pt x="89249" y="208312"/>
                      </a:lnTo>
                      <a:lnTo>
                        <a:pt x="29718" y="208312"/>
                      </a:lnTo>
                      <a:lnTo>
                        <a:pt x="29718" y="178498"/>
                      </a:lnTo>
                      <a:lnTo>
                        <a:pt x="0" y="178498"/>
                      </a:lnTo>
                      <a:lnTo>
                        <a:pt x="0" y="148780"/>
                      </a:lnTo>
                      <a:lnTo>
                        <a:pt x="29718" y="148780"/>
                      </a:lnTo>
                      <a:lnTo>
                        <a:pt x="29718" y="119063"/>
                      </a:lnTo>
                      <a:lnTo>
                        <a:pt x="89249" y="119063"/>
                      </a:lnTo>
                      <a:lnTo>
                        <a:pt x="89249" y="89249"/>
                      </a:lnTo>
                      <a:lnTo>
                        <a:pt x="29718" y="89249"/>
                      </a:lnTo>
                      <a:lnTo>
                        <a:pt x="29718" y="59436"/>
                      </a:lnTo>
                      <a:lnTo>
                        <a:pt x="0" y="59436"/>
                      </a:lnTo>
                      <a:lnTo>
                        <a:pt x="0" y="29718"/>
                      </a:lnTo>
                      <a:lnTo>
                        <a:pt x="29718" y="29718"/>
                      </a:lnTo>
                      <a:lnTo>
                        <a:pt x="29718" y="0"/>
                      </a:lnTo>
                      <a:lnTo>
                        <a:pt x="89249" y="0"/>
                      </a:lnTo>
                      <a:lnTo>
                        <a:pt x="89249" y="29718"/>
                      </a:lnTo>
                      <a:lnTo>
                        <a:pt x="14878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3" name="Google Shape;4693;p54"/>
                <p:cNvSpPr/>
                <p:nvPr/>
              </p:nvSpPr>
              <p:spPr>
                <a:xfrm>
                  <a:off x="7374731" y="2744342"/>
                  <a:ext cx="29718" cy="89344"/>
                </a:xfrm>
                <a:custGeom>
                  <a:rect b="b" l="l" r="r" t="t"/>
                  <a:pathLst>
                    <a:path extrusionOk="0" h="89344" w="29718">
                      <a:moveTo>
                        <a:pt x="0" y="0"/>
                      </a:moveTo>
                      <a:lnTo>
                        <a:pt x="29718" y="0"/>
                      </a:lnTo>
                      <a:lnTo>
                        <a:pt x="29718" y="89345"/>
                      </a:lnTo>
                      <a:lnTo>
                        <a:pt x="0" y="8934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4" name="Google Shape;4694;p54"/>
                <p:cNvSpPr/>
                <p:nvPr/>
              </p:nvSpPr>
              <p:spPr>
                <a:xfrm>
                  <a:off x="7374731" y="2833687"/>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5" name="Google Shape;4695;p54"/>
                <p:cNvSpPr/>
                <p:nvPr/>
              </p:nvSpPr>
              <p:spPr>
                <a:xfrm>
                  <a:off x="7196137" y="265509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6" name="Google Shape;4696;p54"/>
                <p:cNvSpPr/>
                <p:nvPr/>
              </p:nvSpPr>
              <p:spPr>
                <a:xfrm>
                  <a:off x="7434262" y="265509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7" name="Google Shape;4697;p54"/>
                <p:cNvSpPr/>
                <p:nvPr/>
              </p:nvSpPr>
              <p:spPr>
                <a:xfrm>
                  <a:off x="7434262" y="28932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8" name="Google Shape;4698;p54"/>
                <p:cNvSpPr/>
                <p:nvPr/>
              </p:nvSpPr>
              <p:spPr>
                <a:xfrm>
                  <a:off x="7196137" y="28932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9" name="Google Shape;4699;p54"/>
                <p:cNvSpPr/>
                <p:nvPr/>
              </p:nvSpPr>
              <p:spPr>
                <a:xfrm>
                  <a:off x="7374731" y="2774155"/>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0" name="Google Shape;4700;p54"/>
                <p:cNvSpPr/>
                <p:nvPr/>
              </p:nvSpPr>
              <p:spPr>
                <a:xfrm>
                  <a:off x="7315200" y="2833687"/>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1" name="Google Shape;4701;p54"/>
                <p:cNvSpPr/>
                <p:nvPr/>
              </p:nvSpPr>
              <p:spPr>
                <a:xfrm>
                  <a:off x="7315200" y="2714624"/>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2" name="Google Shape;4702;p54"/>
                <p:cNvSpPr/>
                <p:nvPr/>
              </p:nvSpPr>
              <p:spPr>
                <a:xfrm>
                  <a:off x="7255668" y="2982467"/>
                  <a:ext cx="148780" cy="29718"/>
                </a:xfrm>
                <a:custGeom>
                  <a:rect b="b" l="l" r="r" t="t"/>
                  <a:pathLst>
                    <a:path extrusionOk="0" h="29718" w="148780">
                      <a:moveTo>
                        <a:pt x="0" y="0"/>
                      </a:moveTo>
                      <a:lnTo>
                        <a:pt x="148780" y="0"/>
                      </a:lnTo>
                      <a:lnTo>
                        <a:pt x="148780"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3" name="Google Shape;4703;p54"/>
                <p:cNvSpPr/>
                <p:nvPr/>
              </p:nvSpPr>
              <p:spPr>
                <a:xfrm>
                  <a:off x="7404544" y="2923031"/>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4" name="Google Shape;4704;p54"/>
                <p:cNvSpPr/>
                <p:nvPr/>
              </p:nvSpPr>
              <p:spPr>
                <a:xfrm>
                  <a:off x="7225855" y="2923031"/>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5" name="Google Shape;4705;p54"/>
                <p:cNvSpPr/>
                <p:nvPr/>
              </p:nvSpPr>
              <p:spPr>
                <a:xfrm>
                  <a:off x="7166419" y="28634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6" name="Google Shape;4706;p54"/>
                <p:cNvSpPr/>
                <p:nvPr/>
              </p:nvSpPr>
              <p:spPr>
                <a:xfrm>
                  <a:off x="7463980" y="28634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7" name="Google Shape;4707;p54"/>
                <p:cNvSpPr/>
                <p:nvPr/>
              </p:nvSpPr>
              <p:spPr>
                <a:xfrm>
                  <a:off x="7404544" y="283368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8" name="Google Shape;4708;p54"/>
                <p:cNvSpPr/>
                <p:nvPr/>
              </p:nvSpPr>
              <p:spPr>
                <a:xfrm>
                  <a:off x="7404544" y="271462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9" name="Google Shape;4709;p54"/>
                <p:cNvSpPr/>
                <p:nvPr/>
              </p:nvSpPr>
              <p:spPr>
                <a:xfrm>
                  <a:off x="7225855" y="283368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0" name="Google Shape;4710;p54"/>
                <p:cNvSpPr/>
                <p:nvPr/>
              </p:nvSpPr>
              <p:spPr>
                <a:xfrm>
                  <a:off x="7166419" y="2684906"/>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1" name="Google Shape;4711;p54"/>
                <p:cNvSpPr/>
                <p:nvPr/>
              </p:nvSpPr>
              <p:spPr>
                <a:xfrm>
                  <a:off x="7434262" y="2684906"/>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2" name="Google Shape;4712;p54"/>
                <p:cNvSpPr/>
                <p:nvPr/>
              </p:nvSpPr>
              <p:spPr>
                <a:xfrm>
                  <a:off x="7493793" y="2833687"/>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3" name="Google Shape;4713;p54"/>
                <p:cNvSpPr/>
                <p:nvPr/>
              </p:nvSpPr>
              <p:spPr>
                <a:xfrm>
                  <a:off x="7434262" y="2803969"/>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4" name="Google Shape;4714;p54"/>
                <p:cNvSpPr/>
                <p:nvPr/>
              </p:nvSpPr>
              <p:spPr>
                <a:xfrm>
                  <a:off x="7166419" y="2803969"/>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5" name="Google Shape;4715;p54"/>
                <p:cNvSpPr/>
                <p:nvPr/>
              </p:nvSpPr>
              <p:spPr>
                <a:xfrm>
                  <a:off x="7106793" y="2833687"/>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6" name="Google Shape;4716;p54"/>
                <p:cNvSpPr/>
                <p:nvPr/>
              </p:nvSpPr>
              <p:spPr>
                <a:xfrm>
                  <a:off x="7255668" y="28634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7" name="Google Shape;4717;p54"/>
                <p:cNvSpPr/>
                <p:nvPr/>
              </p:nvSpPr>
              <p:spPr>
                <a:xfrm>
                  <a:off x="7225855" y="271462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8" name="Google Shape;4718;p54"/>
                <p:cNvSpPr/>
                <p:nvPr/>
              </p:nvSpPr>
              <p:spPr>
                <a:xfrm>
                  <a:off x="7285482" y="28932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9" name="Google Shape;4719;p54"/>
                <p:cNvSpPr/>
                <p:nvPr/>
              </p:nvSpPr>
              <p:spPr>
                <a:xfrm>
                  <a:off x="7315200" y="2952749"/>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0" name="Google Shape;4720;p54"/>
                <p:cNvSpPr/>
                <p:nvPr/>
              </p:nvSpPr>
              <p:spPr>
                <a:xfrm>
                  <a:off x="7374731" y="28634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1" name="Google Shape;4721;p54"/>
                <p:cNvSpPr/>
                <p:nvPr/>
              </p:nvSpPr>
              <p:spPr>
                <a:xfrm>
                  <a:off x="7344918" y="28932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2" name="Google Shape;4722;p54"/>
                <p:cNvSpPr/>
                <p:nvPr/>
              </p:nvSpPr>
              <p:spPr>
                <a:xfrm>
                  <a:off x="7255668" y="2565844"/>
                  <a:ext cx="148780" cy="29718"/>
                </a:xfrm>
                <a:custGeom>
                  <a:rect b="b" l="l" r="r" t="t"/>
                  <a:pathLst>
                    <a:path extrusionOk="0" h="29718" w="148780">
                      <a:moveTo>
                        <a:pt x="0" y="0"/>
                      </a:moveTo>
                      <a:lnTo>
                        <a:pt x="148780" y="0"/>
                      </a:lnTo>
                      <a:lnTo>
                        <a:pt x="148780"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3" name="Google Shape;4723;p54"/>
                <p:cNvSpPr/>
                <p:nvPr/>
              </p:nvSpPr>
              <p:spPr>
                <a:xfrm>
                  <a:off x="7225855" y="262528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4" name="Google Shape;4724;p54"/>
                <p:cNvSpPr/>
                <p:nvPr/>
              </p:nvSpPr>
              <p:spPr>
                <a:xfrm>
                  <a:off x="7404544" y="262528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5" name="Google Shape;4725;p54"/>
                <p:cNvSpPr/>
                <p:nvPr/>
              </p:nvSpPr>
              <p:spPr>
                <a:xfrm>
                  <a:off x="7493793" y="271462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6" name="Google Shape;4726;p54"/>
                <p:cNvSpPr/>
                <p:nvPr/>
              </p:nvSpPr>
              <p:spPr>
                <a:xfrm>
                  <a:off x="7463980" y="27741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7" name="Google Shape;4727;p54"/>
                <p:cNvSpPr/>
                <p:nvPr/>
              </p:nvSpPr>
              <p:spPr>
                <a:xfrm>
                  <a:off x="7166419" y="27741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8" name="Google Shape;4728;p54"/>
                <p:cNvSpPr/>
                <p:nvPr/>
              </p:nvSpPr>
              <p:spPr>
                <a:xfrm>
                  <a:off x="7315200" y="262528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9" name="Google Shape;4729;p54"/>
                <p:cNvSpPr/>
                <p:nvPr/>
              </p:nvSpPr>
              <p:spPr>
                <a:xfrm>
                  <a:off x="7315200" y="2863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0" name="Google Shape;4730;p54"/>
                <p:cNvSpPr/>
                <p:nvPr/>
              </p:nvSpPr>
              <p:spPr>
                <a:xfrm>
                  <a:off x="7106793" y="271462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31" name="Google Shape;4731;p54"/>
              <p:cNvGrpSpPr/>
              <p:nvPr/>
            </p:nvGrpSpPr>
            <p:grpSpPr>
              <a:xfrm>
                <a:off x="7255668" y="2268092"/>
                <a:ext cx="148781" cy="148781"/>
                <a:chOff x="7255668" y="2268092"/>
                <a:chExt cx="148781" cy="148781"/>
              </a:xfrm>
            </p:grpSpPr>
            <p:sp>
              <p:nvSpPr>
                <p:cNvPr id="4732" name="Google Shape;4732;p54"/>
                <p:cNvSpPr/>
                <p:nvPr/>
              </p:nvSpPr>
              <p:spPr>
                <a:xfrm>
                  <a:off x="7315200" y="238715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3" name="Google Shape;4733;p54"/>
                <p:cNvSpPr/>
                <p:nvPr/>
              </p:nvSpPr>
              <p:spPr>
                <a:xfrm>
                  <a:off x="7315200" y="22979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4" name="Google Shape;4734;p54"/>
                <p:cNvSpPr/>
                <p:nvPr/>
              </p:nvSpPr>
              <p:spPr>
                <a:xfrm>
                  <a:off x="7344918" y="235743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5" name="Google Shape;4735;p54"/>
                <p:cNvSpPr/>
                <p:nvPr/>
              </p:nvSpPr>
              <p:spPr>
                <a:xfrm>
                  <a:off x="7344918" y="226809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6" name="Google Shape;4736;p54"/>
                <p:cNvSpPr/>
                <p:nvPr/>
              </p:nvSpPr>
              <p:spPr>
                <a:xfrm>
                  <a:off x="7285482" y="235743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7" name="Google Shape;4737;p54"/>
                <p:cNvSpPr/>
                <p:nvPr/>
              </p:nvSpPr>
              <p:spPr>
                <a:xfrm>
                  <a:off x="7285482" y="226809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8" name="Google Shape;4738;p54"/>
                <p:cNvSpPr/>
                <p:nvPr/>
              </p:nvSpPr>
              <p:spPr>
                <a:xfrm>
                  <a:off x="7374731" y="229790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9" name="Google Shape;4739;p54"/>
                <p:cNvSpPr/>
                <p:nvPr/>
              </p:nvSpPr>
              <p:spPr>
                <a:xfrm>
                  <a:off x="7285482" y="2297905"/>
                  <a:ext cx="89249" cy="89249"/>
                </a:xfrm>
                <a:custGeom>
                  <a:rect b="b" l="l" r="r" t="t"/>
                  <a:pathLst>
                    <a:path extrusionOk="0" h="89249" w="89249">
                      <a:moveTo>
                        <a:pt x="89249" y="0"/>
                      </a:moveTo>
                      <a:lnTo>
                        <a:pt x="89249" y="59531"/>
                      </a:lnTo>
                      <a:lnTo>
                        <a:pt x="59436" y="59531"/>
                      </a:lnTo>
                      <a:lnTo>
                        <a:pt x="59436" y="89249"/>
                      </a:lnTo>
                      <a:lnTo>
                        <a:pt x="29718" y="89249"/>
                      </a:lnTo>
                      <a:lnTo>
                        <a:pt x="29718" y="59531"/>
                      </a:lnTo>
                      <a:lnTo>
                        <a:pt x="0" y="59531"/>
                      </a:lnTo>
                      <a:lnTo>
                        <a:pt x="0" y="0"/>
                      </a:lnTo>
                      <a:lnTo>
                        <a:pt x="29718" y="0"/>
                      </a:lnTo>
                      <a:lnTo>
                        <a:pt x="29718" y="29813"/>
                      </a:lnTo>
                      <a:lnTo>
                        <a:pt x="59436" y="29813"/>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0" name="Google Shape;4740;p54"/>
                <p:cNvSpPr/>
                <p:nvPr/>
              </p:nvSpPr>
              <p:spPr>
                <a:xfrm>
                  <a:off x="7255668" y="2297905"/>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1" name="Google Shape;4741;p54"/>
                <p:cNvSpPr/>
                <p:nvPr/>
              </p:nvSpPr>
              <p:spPr>
                <a:xfrm>
                  <a:off x="7285482" y="22979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2" name="Google Shape;4742;p54"/>
                <p:cNvSpPr/>
                <p:nvPr/>
              </p:nvSpPr>
              <p:spPr>
                <a:xfrm>
                  <a:off x="7315200" y="235743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43" name="Google Shape;4743;p54"/>
              <p:cNvGrpSpPr/>
              <p:nvPr/>
            </p:nvGrpSpPr>
            <p:grpSpPr>
              <a:xfrm>
                <a:off x="7374731" y="2149030"/>
                <a:ext cx="148780" cy="148780"/>
                <a:chOff x="7374731" y="2149030"/>
                <a:chExt cx="148780" cy="148780"/>
              </a:xfrm>
            </p:grpSpPr>
            <p:sp>
              <p:nvSpPr>
                <p:cNvPr id="4744" name="Google Shape;4744;p54"/>
                <p:cNvSpPr/>
                <p:nvPr/>
              </p:nvSpPr>
              <p:spPr>
                <a:xfrm>
                  <a:off x="7434262" y="217884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5" name="Google Shape;4745;p54"/>
                <p:cNvSpPr/>
                <p:nvPr/>
              </p:nvSpPr>
              <p:spPr>
                <a:xfrm>
                  <a:off x="7434262" y="223837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6" name="Google Shape;4746;p54"/>
                <p:cNvSpPr/>
                <p:nvPr/>
              </p:nvSpPr>
              <p:spPr>
                <a:xfrm>
                  <a:off x="7404544" y="22086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7" name="Google Shape;4747;p54"/>
                <p:cNvSpPr/>
                <p:nvPr/>
              </p:nvSpPr>
              <p:spPr>
                <a:xfrm>
                  <a:off x="7434262" y="220865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8" name="Google Shape;4748;p54"/>
                <p:cNvSpPr/>
                <p:nvPr/>
              </p:nvSpPr>
              <p:spPr>
                <a:xfrm>
                  <a:off x="7463980" y="22086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9" name="Google Shape;4749;p54"/>
                <p:cNvSpPr/>
                <p:nvPr/>
              </p:nvSpPr>
              <p:spPr>
                <a:xfrm>
                  <a:off x="7434262" y="214903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0" name="Google Shape;4750;p54"/>
                <p:cNvSpPr/>
                <p:nvPr/>
              </p:nvSpPr>
              <p:spPr>
                <a:xfrm>
                  <a:off x="7493793" y="2208656"/>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1" name="Google Shape;4751;p54"/>
                <p:cNvSpPr/>
                <p:nvPr/>
              </p:nvSpPr>
              <p:spPr>
                <a:xfrm>
                  <a:off x="7374731" y="2208656"/>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2" name="Google Shape;4752;p54"/>
                <p:cNvSpPr/>
                <p:nvPr/>
              </p:nvSpPr>
              <p:spPr>
                <a:xfrm>
                  <a:off x="7434262" y="226809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53" name="Google Shape;4753;p54"/>
              <p:cNvGrpSpPr/>
              <p:nvPr/>
            </p:nvGrpSpPr>
            <p:grpSpPr>
              <a:xfrm>
                <a:off x="7374731" y="2357437"/>
                <a:ext cx="148780" cy="148780"/>
                <a:chOff x="7374731" y="2357437"/>
                <a:chExt cx="148780" cy="148780"/>
              </a:xfrm>
            </p:grpSpPr>
            <p:sp>
              <p:nvSpPr>
                <p:cNvPr id="4754" name="Google Shape;4754;p54"/>
                <p:cNvSpPr/>
                <p:nvPr/>
              </p:nvSpPr>
              <p:spPr>
                <a:xfrm>
                  <a:off x="7434262" y="23871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5" name="Google Shape;4755;p54"/>
                <p:cNvSpPr/>
                <p:nvPr/>
              </p:nvSpPr>
              <p:spPr>
                <a:xfrm>
                  <a:off x="7434262" y="2446781"/>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6" name="Google Shape;4756;p54"/>
                <p:cNvSpPr/>
                <p:nvPr/>
              </p:nvSpPr>
              <p:spPr>
                <a:xfrm>
                  <a:off x="7404544" y="241696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7" name="Google Shape;4757;p54"/>
                <p:cNvSpPr/>
                <p:nvPr/>
              </p:nvSpPr>
              <p:spPr>
                <a:xfrm>
                  <a:off x="7434262" y="24169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8" name="Google Shape;4758;p54"/>
                <p:cNvSpPr/>
                <p:nvPr/>
              </p:nvSpPr>
              <p:spPr>
                <a:xfrm>
                  <a:off x="7463980" y="241696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9" name="Google Shape;4759;p54"/>
                <p:cNvSpPr/>
                <p:nvPr/>
              </p:nvSpPr>
              <p:spPr>
                <a:xfrm>
                  <a:off x="7434262" y="235743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0" name="Google Shape;4760;p54"/>
                <p:cNvSpPr/>
                <p:nvPr/>
              </p:nvSpPr>
              <p:spPr>
                <a:xfrm>
                  <a:off x="7493793" y="24169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1" name="Google Shape;4761;p54"/>
                <p:cNvSpPr/>
                <p:nvPr/>
              </p:nvSpPr>
              <p:spPr>
                <a:xfrm>
                  <a:off x="7374731" y="24169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2" name="Google Shape;4762;p54"/>
                <p:cNvSpPr/>
                <p:nvPr/>
              </p:nvSpPr>
              <p:spPr>
                <a:xfrm>
                  <a:off x="7434262" y="247649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63" name="Google Shape;4763;p54"/>
              <p:cNvGrpSpPr/>
              <p:nvPr/>
            </p:nvGrpSpPr>
            <p:grpSpPr>
              <a:xfrm>
                <a:off x="7136606" y="2357437"/>
                <a:ext cx="148780" cy="148780"/>
                <a:chOff x="7136606" y="2357437"/>
                <a:chExt cx="148780" cy="148780"/>
              </a:xfrm>
            </p:grpSpPr>
            <p:sp>
              <p:nvSpPr>
                <p:cNvPr id="4764" name="Google Shape;4764;p54"/>
                <p:cNvSpPr/>
                <p:nvPr/>
              </p:nvSpPr>
              <p:spPr>
                <a:xfrm>
                  <a:off x="7196137" y="23871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5" name="Google Shape;4765;p54"/>
                <p:cNvSpPr/>
                <p:nvPr/>
              </p:nvSpPr>
              <p:spPr>
                <a:xfrm>
                  <a:off x="7196137" y="2446781"/>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6" name="Google Shape;4766;p54"/>
                <p:cNvSpPr/>
                <p:nvPr/>
              </p:nvSpPr>
              <p:spPr>
                <a:xfrm>
                  <a:off x="7166419" y="241696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7" name="Google Shape;4767;p54"/>
                <p:cNvSpPr/>
                <p:nvPr/>
              </p:nvSpPr>
              <p:spPr>
                <a:xfrm>
                  <a:off x="7196137" y="24169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8" name="Google Shape;4768;p54"/>
                <p:cNvSpPr/>
                <p:nvPr/>
              </p:nvSpPr>
              <p:spPr>
                <a:xfrm>
                  <a:off x="7225855" y="241696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9" name="Google Shape;4769;p54"/>
                <p:cNvSpPr/>
                <p:nvPr/>
              </p:nvSpPr>
              <p:spPr>
                <a:xfrm>
                  <a:off x="7196137" y="235743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0" name="Google Shape;4770;p54"/>
                <p:cNvSpPr/>
                <p:nvPr/>
              </p:nvSpPr>
              <p:spPr>
                <a:xfrm>
                  <a:off x="7255668" y="24169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1" name="Google Shape;4771;p54"/>
                <p:cNvSpPr/>
                <p:nvPr/>
              </p:nvSpPr>
              <p:spPr>
                <a:xfrm>
                  <a:off x="7136606" y="24169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2" name="Google Shape;4772;p54"/>
                <p:cNvSpPr/>
                <p:nvPr/>
              </p:nvSpPr>
              <p:spPr>
                <a:xfrm>
                  <a:off x="7196137" y="247649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73" name="Google Shape;4773;p54"/>
              <p:cNvGrpSpPr/>
              <p:nvPr/>
            </p:nvGrpSpPr>
            <p:grpSpPr>
              <a:xfrm>
                <a:off x="7136606" y="2149030"/>
                <a:ext cx="148780" cy="148780"/>
                <a:chOff x="7136606" y="2149030"/>
                <a:chExt cx="148780" cy="148780"/>
              </a:xfrm>
            </p:grpSpPr>
            <p:sp>
              <p:nvSpPr>
                <p:cNvPr id="4774" name="Google Shape;4774;p54"/>
                <p:cNvSpPr/>
                <p:nvPr/>
              </p:nvSpPr>
              <p:spPr>
                <a:xfrm>
                  <a:off x="7196137" y="217884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5" name="Google Shape;4775;p54"/>
                <p:cNvSpPr/>
                <p:nvPr/>
              </p:nvSpPr>
              <p:spPr>
                <a:xfrm>
                  <a:off x="7196137" y="223837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6" name="Google Shape;4776;p54"/>
                <p:cNvSpPr/>
                <p:nvPr/>
              </p:nvSpPr>
              <p:spPr>
                <a:xfrm>
                  <a:off x="7166419" y="22086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7" name="Google Shape;4777;p54"/>
                <p:cNvSpPr/>
                <p:nvPr/>
              </p:nvSpPr>
              <p:spPr>
                <a:xfrm>
                  <a:off x="7196137" y="220865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8" name="Google Shape;4778;p54"/>
                <p:cNvSpPr/>
                <p:nvPr/>
              </p:nvSpPr>
              <p:spPr>
                <a:xfrm>
                  <a:off x="7225855" y="22086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9" name="Google Shape;4779;p54"/>
                <p:cNvSpPr/>
                <p:nvPr/>
              </p:nvSpPr>
              <p:spPr>
                <a:xfrm>
                  <a:off x="7196137" y="214903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0" name="Google Shape;4780;p54"/>
                <p:cNvSpPr/>
                <p:nvPr/>
              </p:nvSpPr>
              <p:spPr>
                <a:xfrm>
                  <a:off x="7255668" y="2208656"/>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1" name="Google Shape;4781;p54"/>
                <p:cNvSpPr/>
                <p:nvPr/>
              </p:nvSpPr>
              <p:spPr>
                <a:xfrm>
                  <a:off x="7136606" y="2208656"/>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2" name="Google Shape;4782;p54"/>
                <p:cNvSpPr/>
                <p:nvPr/>
              </p:nvSpPr>
              <p:spPr>
                <a:xfrm>
                  <a:off x="7196137" y="226809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83" name="Google Shape;4783;p54"/>
              <p:cNvGrpSpPr/>
              <p:nvPr/>
            </p:nvGrpSpPr>
            <p:grpSpPr>
              <a:xfrm>
                <a:off x="6571107" y="1940718"/>
                <a:ext cx="535686" cy="1131094"/>
                <a:chOff x="6571107" y="1940718"/>
                <a:chExt cx="535686" cy="1131094"/>
              </a:xfrm>
            </p:grpSpPr>
            <p:sp>
              <p:nvSpPr>
                <p:cNvPr id="4784" name="Google Shape;4784;p54"/>
                <p:cNvSpPr/>
                <p:nvPr/>
              </p:nvSpPr>
              <p:spPr>
                <a:xfrm>
                  <a:off x="6779418" y="3042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5" name="Google Shape;4785;p54"/>
                <p:cNvSpPr/>
                <p:nvPr/>
              </p:nvSpPr>
              <p:spPr>
                <a:xfrm>
                  <a:off x="6719887" y="3012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6" name="Google Shape;4786;p54"/>
                <p:cNvSpPr/>
                <p:nvPr/>
              </p:nvSpPr>
              <p:spPr>
                <a:xfrm>
                  <a:off x="6690169" y="2982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7" name="Google Shape;4787;p54"/>
                <p:cNvSpPr/>
                <p:nvPr/>
              </p:nvSpPr>
              <p:spPr>
                <a:xfrm>
                  <a:off x="6838950" y="3012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8" name="Google Shape;4788;p54"/>
                <p:cNvSpPr/>
                <p:nvPr/>
              </p:nvSpPr>
              <p:spPr>
                <a:xfrm>
                  <a:off x="6660356" y="29230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9" name="Google Shape;4789;p54"/>
                <p:cNvSpPr/>
                <p:nvPr/>
              </p:nvSpPr>
              <p:spPr>
                <a:xfrm>
                  <a:off x="6690169" y="286340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0" name="Google Shape;4790;p54"/>
                <p:cNvSpPr/>
                <p:nvPr/>
              </p:nvSpPr>
              <p:spPr>
                <a:xfrm>
                  <a:off x="6719887" y="28039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1" name="Google Shape;4791;p54"/>
                <p:cNvSpPr/>
                <p:nvPr/>
              </p:nvSpPr>
              <p:spPr>
                <a:xfrm>
                  <a:off x="6749605" y="2744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2" name="Google Shape;4792;p54"/>
                <p:cNvSpPr/>
                <p:nvPr/>
              </p:nvSpPr>
              <p:spPr>
                <a:xfrm>
                  <a:off x="6779418" y="26849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3" name="Google Shape;4793;p54"/>
                <p:cNvSpPr/>
                <p:nvPr/>
              </p:nvSpPr>
              <p:spPr>
                <a:xfrm>
                  <a:off x="6809232" y="2565844"/>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4" name="Google Shape;4794;p54"/>
                <p:cNvSpPr/>
                <p:nvPr/>
              </p:nvSpPr>
              <p:spPr>
                <a:xfrm>
                  <a:off x="6779418" y="2476499"/>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5" name="Google Shape;4795;p54"/>
                <p:cNvSpPr/>
                <p:nvPr/>
              </p:nvSpPr>
              <p:spPr>
                <a:xfrm>
                  <a:off x="6749605" y="24169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6" name="Google Shape;4796;p54"/>
                <p:cNvSpPr/>
                <p:nvPr/>
              </p:nvSpPr>
              <p:spPr>
                <a:xfrm>
                  <a:off x="6719887" y="2387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7" name="Google Shape;4797;p54"/>
                <p:cNvSpPr/>
                <p:nvPr/>
              </p:nvSpPr>
              <p:spPr>
                <a:xfrm>
                  <a:off x="6690169" y="2357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8" name="Google Shape;4798;p54"/>
                <p:cNvSpPr/>
                <p:nvPr/>
              </p:nvSpPr>
              <p:spPr>
                <a:xfrm>
                  <a:off x="6660356" y="23277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9" name="Google Shape;4799;p54"/>
                <p:cNvSpPr/>
                <p:nvPr/>
              </p:nvSpPr>
              <p:spPr>
                <a:xfrm>
                  <a:off x="6630543"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0" name="Google Shape;4800;p54"/>
                <p:cNvSpPr/>
                <p:nvPr/>
              </p:nvSpPr>
              <p:spPr>
                <a:xfrm>
                  <a:off x="6600825" y="223837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1" name="Google Shape;4801;p54"/>
                <p:cNvSpPr/>
                <p:nvPr/>
              </p:nvSpPr>
              <p:spPr>
                <a:xfrm>
                  <a:off x="6571107" y="21788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2" name="Google Shape;4802;p54"/>
                <p:cNvSpPr/>
                <p:nvPr/>
              </p:nvSpPr>
              <p:spPr>
                <a:xfrm>
                  <a:off x="6600825" y="2149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3" name="Google Shape;4803;p54"/>
                <p:cNvSpPr/>
                <p:nvPr/>
              </p:nvSpPr>
              <p:spPr>
                <a:xfrm>
                  <a:off x="6630543" y="21788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4" name="Google Shape;4804;p54"/>
                <p:cNvSpPr/>
                <p:nvPr/>
              </p:nvSpPr>
              <p:spPr>
                <a:xfrm>
                  <a:off x="6660356" y="22086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5" name="Google Shape;4805;p54"/>
                <p:cNvSpPr/>
                <p:nvPr/>
              </p:nvSpPr>
              <p:spPr>
                <a:xfrm>
                  <a:off x="6690169"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6" name="Google Shape;4806;p54"/>
                <p:cNvSpPr/>
                <p:nvPr/>
              </p:nvSpPr>
              <p:spPr>
                <a:xfrm>
                  <a:off x="6660356"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7" name="Google Shape;4807;p54"/>
                <p:cNvSpPr/>
                <p:nvPr/>
              </p:nvSpPr>
              <p:spPr>
                <a:xfrm>
                  <a:off x="6690169" y="2208656"/>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8" name="Google Shape;4808;p54"/>
                <p:cNvSpPr/>
                <p:nvPr/>
              </p:nvSpPr>
              <p:spPr>
                <a:xfrm>
                  <a:off x="6719887"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9" name="Google Shape;4809;p54"/>
                <p:cNvSpPr/>
                <p:nvPr/>
              </p:nvSpPr>
              <p:spPr>
                <a:xfrm>
                  <a:off x="6749605"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0" name="Google Shape;4810;p54"/>
                <p:cNvSpPr/>
                <p:nvPr/>
              </p:nvSpPr>
              <p:spPr>
                <a:xfrm>
                  <a:off x="6749605" y="22979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1" name="Google Shape;4811;p54"/>
                <p:cNvSpPr/>
                <p:nvPr/>
              </p:nvSpPr>
              <p:spPr>
                <a:xfrm>
                  <a:off x="6779418" y="23277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2" name="Google Shape;4812;p54"/>
                <p:cNvSpPr/>
                <p:nvPr/>
              </p:nvSpPr>
              <p:spPr>
                <a:xfrm>
                  <a:off x="6690169" y="220865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3" name="Google Shape;4813;p54"/>
                <p:cNvSpPr/>
                <p:nvPr/>
              </p:nvSpPr>
              <p:spPr>
                <a:xfrm>
                  <a:off x="6719887"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4" name="Google Shape;4814;p54"/>
                <p:cNvSpPr/>
                <p:nvPr/>
              </p:nvSpPr>
              <p:spPr>
                <a:xfrm>
                  <a:off x="6838950" y="2059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5" name="Google Shape;4815;p54"/>
                <p:cNvSpPr/>
                <p:nvPr/>
              </p:nvSpPr>
              <p:spPr>
                <a:xfrm>
                  <a:off x="6719887"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6" name="Google Shape;4816;p54"/>
                <p:cNvSpPr/>
                <p:nvPr/>
              </p:nvSpPr>
              <p:spPr>
                <a:xfrm>
                  <a:off x="6749605" y="2089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7" name="Google Shape;4817;p54"/>
                <p:cNvSpPr/>
                <p:nvPr/>
              </p:nvSpPr>
              <p:spPr>
                <a:xfrm>
                  <a:off x="6779418" y="205978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8" name="Google Shape;4818;p54"/>
                <p:cNvSpPr/>
                <p:nvPr/>
              </p:nvSpPr>
              <p:spPr>
                <a:xfrm>
                  <a:off x="6809232" y="20299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9" name="Google Shape;4819;p54"/>
                <p:cNvSpPr/>
                <p:nvPr/>
              </p:nvSpPr>
              <p:spPr>
                <a:xfrm>
                  <a:off x="6809232" y="211931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0" name="Google Shape;4820;p54"/>
                <p:cNvSpPr/>
                <p:nvPr/>
              </p:nvSpPr>
              <p:spPr>
                <a:xfrm>
                  <a:off x="6838950" y="2119312"/>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1" name="Google Shape;4821;p54"/>
                <p:cNvSpPr/>
                <p:nvPr/>
              </p:nvSpPr>
              <p:spPr>
                <a:xfrm>
                  <a:off x="6779418" y="214903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2" name="Google Shape;4822;p54"/>
                <p:cNvSpPr/>
                <p:nvPr/>
              </p:nvSpPr>
              <p:spPr>
                <a:xfrm>
                  <a:off x="6958012" y="2149030"/>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3" name="Google Shape;4823;p54"/>
                <p:cNvSpPr/>
                <p:nvPr/>
              </p:nvSpPr>
              <p:spPr>
                <a:xfrm>
                  <a:off x="6838950" y="21788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4" name="Google Shape;4824;p54"/>
                <p:cNvSpPr/>
                <p:nvPr/>
              </p:nvSpPr>
              <p:spPr>
                <a:xfrm>
                  <a:off x="6868668" y="22086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5" name="Google Shape;4825;p54"/>
                <p:cNvSpPr/>
                <p:nvPr/>
              </p:nvSpPr>
              <p:spPr>
                <a:xfrm>
                  <a:off x="6809232" y="20002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6" name="Google Shape;4826;p54"/>
                <p:cNvSpPr/>
                <p:nvPr/>
              </p:nvSpPr>
              <p:spPr>
                <a:xfrm>
                  <a:off x="6779418" y="1970531"/>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7" name="Google Shape;4827;p54"/>
                <p:cNvSpPr/>
                <p:nvPr/>
              </p:nvSpPr>
              <p:spPr>
                <a:xfrm>
                  <a:off x="6749605" y="1940718"/>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8" name="Google Shape;4828;p54"/>
                <p:cNvSpPr/>
                <p:nvPr/>
              </p:nvSpPr>
              <p:spPr>
                <a:xfrm>
                  <a:off x="6719887" y="19705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9" name="Google Shape;4829;p54"/>
                <p:cNvSpPr/>
                <p:nvPr/>
              </p:nvSpPr>
              <p:spPr>
                <a:xfrm>
                  <a:off x="6749605" y="202996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0" name="Google Shape;4830;p54"/>
                <p:cNvSpPr/>
                <p:nvPr/>
              </p:nvSpPr>
              <p:spPr>
                <a:xfrm>
                  <a:off x="6898481"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1" name="Google Shape;4831;p54"/>
                <p:cNvSpPr/>
                <p:nvPr/>
              </p:nvSpPr>
              <p:spPr>
                <a:xfrm>
                  <a:off x="6928294"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2" name="Google Shape;4832;p54"/>
                <p:cNvSpPr/>
                <p:nvPr/>
              </p:nvSpPr>
              <p:spPr>
                <a:xfrm>
                  <a:off x="7047357" y="2149030"/>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3" name="Google Shape;4833;p54"/>
                <p:cNvSpPr/>
                <p:nvPr/>
              </p:nvSpPr>
              <p:spPr>
                <a:xfrm>
                  <a:off x="6958012"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4" name="Google Shape;4834;p54"/>
                <p:cNvSpPr/>
                <p:nvPr/>
              </p:nvSpPr>
              <p:spPr>
                <a:xfrm>
                  <a:off x="7017543"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5" name="Google Shape;4835;p54"/>
                <p:cNvSpPr/>
                <p:nvPr/>
              </p:nvSpPr>
              <p:spPr>
                <a:xfrm>
                  <a:off x="6987730" y="2149030"/>
                  <a:ext cx="29718" cy="148780"/>
                </a:xfrm>
                <a:custGeom>
                  <a:rect b="b" l="l" r="r" t="t"/>
                  <a:pathLst>
                    <a:path extrusionOk="0" h="148780" w="29718">
                      <a:moveTo>
                        <a:pt x="0" y="0"/>
                      </a:moveTo>
                      <a:lnTo>
                        <a:pt x="29718" y="0"/>
                      </a:lnTo>
                      <a:lnTo>
                        <a:pt x="29718" y="148781"/>
                      </a:lnTo>
                      <a:lnTo>
                        <a:pt x="0" y="14878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6" name="Google Shape;4836;p54"/>
                <p:cNvSpPr/>
                <p:nvPr/>
              </p:nvSpPr>
              <p:spPr>
                <a:xfrm>
                  <a:off x="6898481" y="21788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7" name="Google Shape;4837;p54"/>
                <p:cNvSpPr/>
                <p:nvPr/>
              </p:nvSpPr>
              <p:spPr>
                <a:xfrm>
                  <a:off x="6749605" y="2178843"/>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8" name="Google Shape;4838;p54"/>
                <p:cNvSpPr/>
                <p:nvPr/>
              </p:nvSpPr>
              <p:spPr>
                <a:xfrm>
                  <a:off x="6779418" y="220865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9" name="Google Shape;4839;p54"/>
                <p:cNvSpPr/>
                <p:nvPr/>
              </p:nvSpPr>
              <p:spPr>
                <a:xfrm>
                  <a:off x="6809232" y="22383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0" name="Google Shape;4840;p54"/>
                <p:cNvSpPr/>
                <p:nvPr/>
              </p:nvSpPr>
              <p:spPr>
                <a:xfrm>
                  <a:off x="6838950" y="226809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1" name="Google Shape;4841;p54"/>
                <p:cNvSpPr/>
                <p:nvPr/>
              </p:nvSpPr>
              <p:spPr>
                <a:xfrm>
                  <a:off x="6958012" y="214903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2" name="Google Shape;4842;p54"/>
                <p:cNvSpPr/>
                <p:nvPr/>
              </p:nvSpPr>
              <p:spPr>
                <a:xfrm>
                  <a:off x="6690169" y="21490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3" name="Google Shape;4843;p54"/>
                <p:cNvSpPr/>
                <p:nvPr/>
              </p:nvSpPr>
              <p:spPr>
                <a:xfrm>
                  <a:off x="6898481" y="2982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4" name="Google Shape;4844;p54"/>
                <p:cNvSpPr/>
                <p:nvPr/>
              </p:nvSpPr>
              <p:spPr>
                <a:xfrm>
                  <a:off x="6928294" y="2833687"/>
                  <a:ext cx="29718" cy="148780"/>
                </a:xfrm>
                <a:custGeom>
                  <a:rect b="b" l="l" r="r" t="t"/>
                  <a:pathLst>
                    <a:path extrusionOk="0" h="148780" w="29718">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5" name="Google Shape;4845;p54"/>
                <p:cNvSpPr/>
                <p:nvPr/>
              </p:nvSpPr>
              <p:spPr>
                <a:xfrm>
                  <a:off x="6958012" y="2684906"/>
                  <a:ext cx="29718" cy="148780"/>
                </a:xfrm>
                <a:custGeom>
                  <a:rect b="b" l="l" r="r" t="t"/>
                  <a:pathLst>
                    <a:path extrusionOk="0" h="148780" w="29718">
                      <a:moveTo>
                        <a:pt x="0" y="0"/>
                      </a:moveTo>
                      <a:lnTo>
                        <a:pt x="29718" y="0"/>
                      </a:lnTo>
                      <a:lnTo>
                        <a:pt x="29718" y="148781"/>
                      </a:lnTo>
                      <a:lnTo>
                        <a:pt x="0" y="14878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6" name="Google Shape;4846;p54"/>
                <p:cNvSpPr/>
                <p:nvPr/>
              </p:nvSpPr>
              <p:spPr>
                <a:xfrm>
                  <a:off x="6987730" y="2625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7" name="Google Shape;4847;p54"/>
                <p:cNvSpPr/>
                <p:nvPr/>
              </p:nvSpPr>
              <p:spPr>
                <a:xfrm>
                  <a:off x="7017543" y="25658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8" name="Google Shape;4848;p54"/>
                <p:cNvSpPr/>
                <p:nvPr/>
              </p:nvSpPr>
              <p:spPr>
                <a:xfrm>
                  <a:off x="7047357" y="2476499"/>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9" name="Google Shape;4849;p54"/>
                <p:cNvSpPr/>
                <p:nvPr/>
              </p:nvSpPr>
              <p:spPr>
                <a:xfrm>
                  <a:off x="7077075" y="2357437"/>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0" name="Google Shape;4850;p54"/>
                <p:cNvSpPr/>
                <p:nvPr/>
              </p:nvSpPr>
              <p:spPr>
                <a:xfrm>
                  <a:off x="6600825" y="2178843"/>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1" name="Google Shape;4851;p54"/>
                <p:cNvSpPr/>
                <p:nvPr/>
              </p:nvSpPr>
              <p:spPr>
                <a:xfrm>
                  <a:off x="6779418" y="2000249"/>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2" name="Google Shape;4852;p54"/>
                <p:cNvSpPr/>
                <p:nvPr/>
              </p:nvSpPr>
              <p:spPr>
                <a:xfrm>
                  <a:off x="6749605" y="1970531"/>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3" name="Google Shape;4853;p54"/>
                <p:cNvSpPr/>
                <p:nvPr/>
              </p:nvSpPr>
              <p:spPr>
                <a:xfrm>
                  <a:off x="6809232" y="205978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4" name="Google Shape;4854;p54"/>
                <p:cNvSpPr/>
                <p:nvPr/>
              </p:nvSpPr>
              <p:spPr>
                <a:xfrm>
                  <a:off x="6898481" y="21490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5" name="Google Shape;4855;p54"/>
                <p:cNvSpPr/>
                <p:nvPr/>
              </p:nvSpPr>
              <p:spPr>
                <a:xfrm>
                  <a:off x="6809232" y="2089594"/>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6" name="Google Shape;4856;p54"/>
                <p:cNvSpPr/>
                <p:nvPr/>
              </p:nvSpPr>
              <p:spPr>
                <a:xfrm>
                  <a:off x="6779418" y="208959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7" name="Google Shape;4857;p54"/>
                <p:cNvSpPr/>
                <p:nvPr/>
              </p:nvSpPr>
              <p:spPr>
                <a:xfrm>
                  <a:off x="6838950" y="2684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8" name="Google Shape;4858;p54"/>
                <p:cNvSpPr/>
                <p:nvPr/>
              </p:nvSpPr>
              <p:spPr>
                <a:xfrm>
                  <a:off x="6928294" y="2684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9" name="Google Shape;4859;p54"/>
                <p:cNvSpPr/>
                <p:nvPr/>
              </p:nvSpPr>
              <p:spPr>
                <a:xfrm>
                  <a:off x="6690169" y="2684906"/>
                  <a:ext cx="267842" cy="357187"/>
                </a:xfrm>
                <a:custGeom>
                  <a:rect b="b" l="l" r="r" t="t"/>
                  <a:pathLst>
                    <a:path extrusionOk="0" h="357187" w="267842">
                      <a:moveTo>
                        <a:pt x="0" y="238125"/>
                      </a:moveTo>
                      <a:lnTo>
                        <a:pt x="0" y="297561"/>
                      </a:lnTo>
                      <a:lnTo>
                        <a:pt x="29718" y="297561"/>
                      </a:lnTo>
                      <a:lnTo>
                        <a:pt x="29718" y="327374"/>
                      </a:lnTo>
                      <a:lnTo>
                        <a:pt x="89249" y="327374"/>
                      </a:lnTo>
                      <a:lnTo>
                        <a:pt x="89249" y="357188"/>
                      </a:lnTo>
                      <a:lnTo>
                        <a:pt x="148780" y="357188"/>
                      </a:lnTo>
                      <a:lnTo>
                        <a:pt x="148780" y="327374"/>
                      </a:lnTo>
                      <a:lnTo>
                        <a:pt x="208312" y="327374"/>
                      </a:lnTo>
                      <a:lnTo>
                        <a:pt x="208312" y="297561"/>
                      </a:lnTo>
                      <a:lnTo>
                        <a:pt x="238125" y="297561"/>
                      </a:lnTo>
                      <a:lnTo>
                        <a:pt x="238125" y="148780"/>
                      </a:lnTo>
                      <a:lnTo>
                        <a:pt x="267843" y="148780"/>
                      </a:lnTo>
                      <a:lnTo>
                        <a:pt x="267843" y="29718"/>
                      </a:lnTo>
                      <a:lnTo>
                        <a:pt x="238125" y="29718"/>
                      </a:lnTo>
                      <a:lnTo>
                        <a:pt x="238125" y="59436"/>
                      </a:lnTo>
                      <a:lnTo>
                        <a:pt x="178498" y="59436"/>
                      </a:lnTo>
                      <a:lnTo>
                        <a:pt x="178498" y="29718"/>
                      </a:lnTo>
                      <a:lnTo>
                        <a:pt x="148780" y="29718"/>
                      </a:lnTo>
                      <a:lnTo>
                        <a:pt x="148780" y="0"/>
                      </a:lnTo>
                      <a:lnTo>
                        <a:pt x="119063" y="0"/>
                      </a:lnTo>
                      <a:lnTo>
                        <a:pt x="119063" y="59436"/>
                      </a:lnTo>
                      <a:lnTo>
                        <a:pt x="89249" y="59436"/>
                      </a:lnTo>
                      <a:lnTo>
                        <a:pt x="89249" y="119063"/>
                      </a:lnTo>
                      <a:lnTo>
                        <a:pt x="59436" y="119063"/>
                      </a:lnTo>
                      <a:lnTo>
                        <a:pt x="59436" y="178498"/>
                      </a:lnTo>
                      <a:lnTo>
                        <a:pt x="29718" y="178498"/>
                      </a:lnTo>
                      <a:lnTo>
                        <a:pt x="29718" y="238125"/>
                      </a:lnTo>
                      <a:lnTo>
                        <a:pt x="0" y="23812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0" name="Google Shape;4860;p54"/>
                <p:cNvSpPr/>
                <p:nvPr/>
              </p:nvSpPr>
              <p:spPr>
                <a:xfrm>
                  <a:off x="6868668" y="2714624"/>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1" name="Google Shape;4861;p54"/>
                <p:cNvSpPr/>
                <p:nvPr/>
              </p:nvSpPr>
              <p:spPr>
                <a:xfrm>
                  <a:off x="6838950" y="238715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2" name="Google Shape;4862;p54"/>
                <p:cNvSpPr/>
                <p:nvPr/>
              </p:nvSpPr>
              <p:spPr>
                <a:xfrm>
                  <a:off x="6868668" y="24169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3" name="Google Shape;4863;p54"/>
                <p:cNvSpPr/>
                <p:nvPr/>
              </p:nvSpPr>
              <p:spPr>
                <a:xfrm>
                  <a:off x="6630447" y="2119407"/>
                  <a:ext cx="446055" cy="595122"/>
                </a:xfrm>
                <a:custGeom>
                  <a:rect b="b" l="l" r="r" t="t"/>
                  <a:pathLst>
                    <a:path extrusionOk="0" h="595122" w="446055">
                      <a:moveTo>
                        <a:pt x="95" y="89249"/>
                      </a:moveTo>
                      <a:lnTo>
                        <a:pt x="95" y="178594"/>
                      </a:lnTo>
                      <a:lnTo>
                        <a:pt x="29813" y="178594"/>
                      </a:lnTo>
                      <a:lnTo>
                        <a:pt x="29813" y="208312"/>
                      </a:lnTo>
                      <a:lnTo>
                        <a:pt x="59531" y="208312"/>
                      </a:lnTo>
                      <a:lnTo>
                        <a:pt x="59531" y="238030"/>
                      </a:lnTo>
                      <a:lnTo>
                        <a:pt x="89249" y="238030"/>
                      </a:lnTo>
                      <a:lnTo>
                        <a:pt x="89249" y="267748"/>
                      </a:lnTo>
                      <a:lnTo>
                        <a:pt x="118967" y="267748"/>
                      </a:lnTo>
                      <a:lnTo>
                        <a:pt x="118967" y="297466"/>
                      </a:lnTo>
                      <a:lnTo>
                        <a:pt x="148685" y="297466"/>
                      </a:lnTo>
                      <a:lnTo>
                        <a:pt x="148685" y="356997"/>
                      </a:lnTo>
                      <a:lnTo>
                        <a:pt x="178403" y="356997"/>
                      </a:lnTo>
                      <a:lnTo>
                        <a:pt x="178403" y="446342"/>
                      </a:lnTo>
                      <a:lnTo>
                        <a:pt x="208121" y="446342"/>
                      </a:lnTo>
                      <a:lnTo>
                        <a:pt x="208121" y="565404"/>
                      </a:lnTo>
                      <a:lnTo>
                        <a:pt x="237839" y="565404"/>
                      </a:lnTo>
                      <a:lnTo>
                        <a:pt x="237839" y="595122"/>
                      </a:lnTo>
                      <a:lnTo>
                        <a:pt x="297371" y="595122"/>
                      </a:lnTo>
                      <a:lnTo>
                        <a:pt x="297371" y="565404"/>
                      </a:lnTo>
                      <a:lnTo>
                        <a:pt x="356902" y="565404"/>
                      </a:lnTo>
                      <a:lnTo>
                        <a:pt x="356902" y="505873"/>
                      </a:lnTo>
                      <a:lnTo>
                        <a:pt x="386620" y="505873"/>
                      </a:lnTo>
                      <a:lnTo>
                        <a:pt x="386620" y="446342"/>
                      </a:lnTo>
                      <a:lnTo>
                        <a:pt x="416338" y="446342"/>
                      </a:lnTo>
                      <a:lnTo>
                        <a:pt x="416338" y="356997"/>
                      </a:lnTo>
                      <a:lnTo>
                        <a:pt x="446056" y="356997"/>
                      </a:lnTo>
                      <a:lnTo>
                        <a:pt x="446056" y="237934"/>
                      </a:lnTo>
                      <a:lnTo>
                        <a:pt x="416338" y="237934"/>
                      </a:lnTo>
                      <a:lnTo>
                        <a:pt x="416338" y="29527"/>
                      </a:lnTo>
                      <a:lnTo>
                        <a:pt x="386620" y="29527"/>
                      </a:lnTo>
                      <a:lnTo>
                        <a:pt x="386620" y="178308"/>
                      </a:lnTo>
                      <a:lnTo>
                        <a:pt x="356902" y="178308"/>
                      </a:lnTo>
                      <a:lnTo>
                        <a:pt x="356902" y="208026"/>
                      </a:lnTo>
                      <a:lnTo>
                        <a:pt x="327184" y="208026"/>
                      </a:lnTo>
                      <a:lnTo>
                        <a:pt x="327184" y="178308"/>
                      </a:lnTo>
                      <a:lnTo>
                        <a:pt x="297466" y="178308"/>
                      </a:lnTo>
                      <a:lnTo>
                        <a:pt x="297466" y="148590"/>
                      </a:lnTo>
                      <a:lnTo>
                        <a:pt x="267748" y="148590"/>
                      </a:lnTo>
                      <a:lnTo>
                        <a:pt x="267748" y="118872"/>
                      </a:lnTo>
                      <a:lnTo>
                        <a:pt x="238030" y="118872"/>
                      </a:lnTo>
                      <a:lnTo>
                        <a:pt x="238030" y="89154"/>
                      </a:lnTo>
                      <a:lnTo>
                        <a:pt x="208312" y="89154"/>
                      </a:lnTo>
                      <a:lnTo>
                        <a:pt x="208312" y="59436"/>
                      </a:lnTo>
                      <a:lnTo>
                        <a:pt x="267843" y="59436"/>
                      </a:lnTo>
                      <a:lnTo>
                        <a:pt x="267843" y="29718"/>
                      </a:lnTo>
                      <a:lnTo>
                        <a:pt x="178499" y="29718"/>
                      </a:lnTo>
                      <a:lnTo>
                        <a:pt x="178499" y="59436"/>
                      </a:lnTo>
                      <a:lnTo>
                        <a:pt x="148781" y="59436"/>
                      </a:lnTo>
                      <a:lnTo>
                        <a:pt x="148781" y="89154"/>
                      </a:lnTo>
                      <a:lnTo>
                        <a:pt x="178499" y="89154"/>
                      </a:lnTo>
                      <a:lnTo>
                        <a:pt x="178499" y="118872"/>
                      </a:lnTo>
                      <a:lnTo>
                        <a:pt x="208217" y="118872"/>
                      </a:lnTo>
                      <a:lnTo>
                        <a:pt x="208217" y="148590"/>
                      </a:lnTo>
                      <a:lnTo>
                        <a:pt x="237935" y="148590"/>
                      </a:lnTo>
                      <a:lnTo>
                        <a:pt x="237935" y="178308"/>
                      </a:lnTo>
                      <a:lnTo>
                        <a:pt x="208217" y="178308"/>
                      </a:lnTo>
                      <a:lnTo>
                        <a:pt x="208217" y="148590"/>
                      </a:lnTo>
                      <a:lnTo>
                        <a:pt x="178499" y="148590"/>
                      </a:lnTo>
                      <a:lnTo>
                        <a:pt x="178499" y="118872"/>
                      </a:lnTo>
                      <a:lnTo>
                        <a:pt x="148781" y="118872"/>
                      </a:lnTo>
                      <a:lnTo>
                        <a:pt x="148781" y="89154"/>
                      </a:lnTo>
                      <a:lnTo>
                        <a:pt x="119063" y="89154"/>
                      </a:lnTo>
                      <a:lnTo>
                        <a:pt x="119063" y="59436"/>
                      </a:lnTo>
                      <a:lnTo>
                        <a:pt x="148781" y="59436"/>
                      </a:lnTo>
                      <a:lnTo>
                        <a:pt x="148781" y="29718"/>
                      </a:lnTo>
                      <a:lnTo>
                        <a:pt x="178499" y="29718"/>
                      </a:lnTo>
                      <a:lnTo>
                        <a:pt x="178499" y="0"/>
                      </a:lnTo>
                      <a:lnTo>
                        <a:pt x="118967" y="0"/>
                      </a:lnTo>
                      <a:lnTo>
                        <a:pt x="118967" y="29718"/>
                      </a:lnTo>
                      <a:lnTo>
                        <a:pt x="89249" y="29718"/>
                      </a:lnTo>
                      <a:lnTo>
                        <a:pt x="89249" y="119063"/>
                      </a:lnTo>
                      <a:lnTo>
                        <a:pt x="118967" y="119063"/>
                      </a:lnTo>
                      <a:lnTo>
                        <a:pt x="118967" y="148780"/>
                      </a:lnTo>
                      <a:lnTo>
                        <a:pt x="148685" y="148780"/>
                      </a:lnTo>
                      <a:lnTo>
                        <a:pt x="148685" y="208312"/>
                      </a:lnTo>
                      <a:lnTo>
                        <a:pt x="178403" y="208312"/>
                      </a:lnTo>
                      <a:lnTo>
                        <a:pt x="178403" y="238030"/>
                      </a:lnTo>
                      <a:lnTo>
                        <a:pt x="148685" y="238030"/>
                      </a:lnTo>
                      <a:lnTo>
                        <a:pt x="148685" y="208312"/>
                      </a:lnTo>
                      <a:lnTo>
                        <a:pt x="89154" y="208312"/>
                      </a:lnTo>
                      <a:lnTo>
                        <a:pt x="89154" y="178594"/>
                      </a:lnTo>
                      <a:lnTo>
                        <a:pt x="59436" y="178594"/>
                      </a:lnTo>
                      <a:lnTo>
                        <a:pt x="59436" y="148876"/>
                      </a:lnTo>
                      <a:lnTo>
                        <a:pt x="29718" y="148876"/>
                      </a:lnTo>
                      <a:lnTo>
                        <a:pt x="29718" y="89344"/>
                      </a:lnTo>
                      <a:lnTo>
                        <a:pt x="0" y="89344"/>
                      </a:lnTo>
                      <a:close/>
                      <a:moveTo>
                        <a:pt x="208502" y="267843"/>
                      </a:moveTo>
                      <a:lnTo>
                        <a:pt x="238220" y="267843"/>
                      </a:lnTo>
                      <a:lnTo>
                        <a:pt x="238220" y="297561"/>
                      </a:lnTo>
                      <a:lnTo>
                        <a:pt x="267938" y="297561"/>
                      </a:lnTo>
                      <a:lnTo>
                        <a:pt x="267938" y="327279"/>
                      </a:lnTo>
                      <a:lnTo>
                        <a:pt x="297656" y="327279"/>
                      </a:lnTo>
                      <a:lnTo>
                        <a:pt x="297656" y="386810"/>
                      </a:lnTo>
                      <a:lnTo>
                        <a:pt x="267938" y="386810"/>
                      </a:lnTo>
                      <a:lnTo>
                        <a:pt x="267938" y="327279"/>
                      </a:lnTo>
                      <a:lnTo>
                        <a:pt x="238220" y="327279"/>
                      </a:lnTo>
                      <a:lnTo>
                        <a:pt x="238220" y="297561"/>
                      </a:lnTo>
                      <a:lnTo>
                        <a:pt x="208502" y="297561"/>
                      </a:lnTo>
                      <a:lnTo>
                        <a:pt x="208502" y="26784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4" name="Google Shape;4864;p54"/>
                <p:cNvSpPr/>
                <p:nvPr/>
              </p:nvSpPr>
              <p:spPr>
                <a:xfrm>
                  <a:off x="6898481" y="2446781"/>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5" name="Google Shape;4865;p54"/>
                <p:cNvSpPr/>
                <p:nvPr/>
              </p:nvSpPr>
              <p:spPr>
                <a:xfrm rot="10800000">
                  <a:off x="6868858" y="23872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6" name="Google Shape;4866;p54"/>
                <p:cNvSpPr/>
                <p:nvPr/>
              </p:nvSpPr>
              <p:spPr>
                <a:xfrm rot="10800000">
                  <a:off x="6838950"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7" name="Google Shape;4867;p54"/>
                <p:cNvSpPr/>
                <p:nvPr/>
              </p:nvSpPr>
              <p:spPr>
                <a:xfrm rot="10800000">
                  <a:off x="6928294" y="23872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8" name="Google Shape;4868;p54"/>
                <p:cNvSpPr/>
                <p:nvPr/>
              </p:nvSpPr>
              <p:spPr>
                <a:xfrm rot="10800000">
                  <a:off x="6958012" y="23872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9" name="Google Shape;4869;p54"/>
                <p:cNvSpPr/>
                <p:nvPr/>
              </p:nvSpPr>
              <p:spPr>
                <a:xfrm rot="10800000">
                  <a:off x="6958012"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0" name="Google Shape;4870;p54"/>
                <p:cNvSpPr/>
                <p:nvPr/>
              </p:nvSpPr>
              <p:spPr>
                <a:xfrm rot="10800000">
                  <a:off x="6987921"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1" name="Google Shape;4871;p54"/>
                <p:cNvSpPr/>
                <p:nvPr/>
              </p:nvSpPr>
              <p:spPr>
                <a:xfrm rot="10800000">
                  <a:off x="6779418" y="21788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2" name="Google Shape;4872;p54"/>
                <p:cNvSpPr/>
                <p:nvPr/>
              </p:nvSpPr>
              <p:spPr>
                <a:xfrm rot="10800000">
                  <a:off x="6779418"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3" name="Google Shape;4873;p54"/>
                <p:cNvSpPr/>
                <p:nvPr/>
              </p:nvSpPr>
              <p:spPr>
                <a:xfrm rot="10800000">
                  <a:off x="6749796" y="22383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4" name="Google Shape;4874;p54"/>
                <p:cNvSpPr/>
                <p:nvPr/>
              </p:nvSpPr>
              <p:spPr>
                <a:xfrm rot="10800000">
                  <a:off x="6749796" y="23872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5" name="Google Shape;4875;p54"/>
                <p:cNvSpPr/>
                <p:nvPr/>
              </p:nvSpPr>
              <p:spPr>
                <a:xfrm rot="10800000">
                  <a:off x="6779418" y="244668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6" name="Google Shape;4876;p54"/>
                <p:cNvSpPr/>
                <p:nvPr/>
              </p:nvSpPr>
              <p:spPr>
                <a:xfrm rot="10800000">
                  <a:off x="6809232" y="2506312"/>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7" name="Google Shape;4877;p54"/>
                <p:cNvSpPr/>
                <p:nvPr/>
              </p:nvSpPr>
              <p:spPr>
                <a:xfrm rot="10800000">
                  <a:off x="6809232" y="26849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8" name="Google Shape;4878;p54"/>
                <p:cNvSpPr/>
                <p:nvPr/>
              </p:nvSpPr>
              <p:spPr>
                <a:xfrm rot="10800000">
                  <a:off x="6838950" y="271462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9" name="Google Shape;4879;p54"/>
                <p:cNvSpPr/>
                <p:nvPr/>
              </p:nvSpPr>
              <p:spPr>
                <a:xfrm rot="10800000">
                  <a:off x="6868763" y="274453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0" name="Google Shape;4880;p54"/>
                <p:cNvSpPr/>
                <p:nvPr/>
              </p:nvSpPr>
              <p:spPr>
                <a:xfrm rot="10800000">
                  <a:off x="6779418" y="274453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1" name="Google Shape;4881;p54"/>
                <p:cNvSpPr/>
                <p:nvPr/>
              </p:nvSpPr>
              <p:spPr>
                <a:xfrm rot="10800000">
                  <a:off x="6749796" y="28039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2" name="Google Shape;4882;p54"/>
                <p:cNvSpPr/>
                <p:nvPr/>
              </p:nvSpPr>
              <p:spPr>
                <a:xfrm rot="10800000">
                  <a:off x="6719887" y="286359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3" name="Google Shape;4883;p54"/>
                <p:cNvSpPr/>
                <p:nvPr/>
              </p:nvSpPr>
              <p:spPr>
                <a:xfrm rot="10800000">
                  <a:off x="6779418" y="298265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4" name="Google Shape;4884;p54"/>
                <p:cNvSpPr/>
                <p:nvPr/>
              </p:nvSpPr>
              <p:spPr>
                <a:xfrm rot="10800000">
                  <a:off x="6838950" y="298265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5" name="Google Shape;4885;p54"/>
                <p:cNvSpPr/>
                <p:nvPr/>
              </p:nvSpPr>
              <p:spPr>
                <a:xfrm rot="10800000">
                  <a:off x="6809232"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6" name="Google Shape;4886;p54"/>
                <p:cNvSpPr/>
                <p:nvPr/>
              </p:nvSpPr>
              <p:spPr>
                <a:xfrm rot="10800000">
                  <a:off x="6868858"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7" name="Google Shape;4887;p54"/>
                <p:cNvSpPr/>
                <p:nvPr/>
              </p:nvSpPr>
              <p:spPr>
                <a:xfrm rot="10800000">
                  <a:off x="6898481" y="2923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8" name="Google Shape;4888;p54"/>
                <p:cNvSpPr/>
                <p:nvPr/>
              </p:nvSpPr>
              <p:spPr>
                <a:xfrm rot="10800000">
                  <a:off x="6749796"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9" name="Google Shape;4889;p54"/>
                <p:cNvSpPr/>
                <p:nvPr/>
              </p:nvSpPr>
              <p:spPr>
                <a:xfrm rot="10800000">
                  <a:off x="6779418" y="2923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0" name="Google Shape;4890;p54"/>
                <p:cNvSpPr/>
                <p:nvPr/>
              </p:nvSpPr>
              <p:spPr>
                <a:xfrm rot="10800000">
                  <a:off x="6719887" y="292303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1" name="Google Shape;4891;p54"/>
                <p:cNvSpPr/>
                <p:nvPr/>
              </p:nvSpPr>
              <p:spPr>
                <a:xfrm rot="10800000">
                  <a:off x="6690169" y="2922936"/>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2" name="Google Shape;4892;p54"/>
                <p:cNvSpPr/>
                <p:nvPr/>
              </p:nvSpPr>
              <p:spPr>
                <a:xfrm rot="10800000">
                  <a:off x="6719887" y="2952749"/>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3" name="Google Shape;4893;p54"/>
                <p:cNvSpPr/>
                <p:nvPr/>
              </p:nvSpPr>
              <p:spPr>
                <a:xfrm rot="10800000">
                  <a:off x="6779418" y="3012280"/>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4" name="Google Shape;4894;p54"/>
                <p:cNvSpPr/>
                <p:nvPr/>
              </p:nvSpPr>
              <p:spPr>
                <a:xfrm rot="10800000">
                  <a:off x="6719887"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5" name="Google Shape;4895;p54"/>
                <p:cNvSpPr/>
                <p:nvPr/>
              </p:nvSpPr>
              <p:spPr>
                <a:xfrm rot="10800000">
                  <a:off x="6690169" y="232762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6" name="Google Shape;4896;p54"/>
                <p:cNvSpPr/>
                <p:nvPr/>
              </p:nvSpPr>
              <p:spPr>
                <a:xfrm rot="10800000">
                  <a:off x="6660356"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7" name="Google Shape;4897;p54"/>
                <p:cNvSpPr/>
                <p:nvPr/>
              </p:nvSpPr>
              <p:spPr>
                <a:xfrm rot="10800000">
                  <a:off x="6630733" y="223837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8" name="Google Shape;4898;p54"/>
                <p:cNvSpPr/>
                <p:nvPr/>
              </p:nvSpPr>
              <p:spPr>
                <a:xfrm rot="10800000">
                  <a:off x="6719887" y="220856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9" name="Google Shape;4899;p54"/>
                <p:cNvSpPr/>
                <p:nvPr/>
              </p:nvSpPr>
              <p:spPr>
                <a:xfrm rot="10800000">
                  <a:off x="6719887" y="214912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0" name="Google Shape;4900;p54"/>
                <p:cNvSpPr/>
                <p:nvPr/>
              </p:nvSpPr>
              <p:spPr>
                <a:xfrm rot="10800000">
                  <a:off x="6749796" y="21193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1" name="Google Shape;4901;p54"/>
                <p:cNvSpPr/>
                <p:nvPr/>
              </p:nvSpPr>
              <p:spPr>
                <a:xfrm rot="10800000">
                  <a:off x="6898481" y="241696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6" name="Shape 1456"/>
        <p:cNvGrpSpPr/>
        <p:nvPr/>
      </p:nvGrpSpPr>
      <p:grpSpPr>
        <a:xfrm>
          <a:off x="0" y="0"/>
          <a:ext cx="0" cy="0"/>
          <a:chOff x="0" y="0"/>
          <a:chExt cx="0" cy="0"/>
        </a:xfrm>
      </p:grpSpPr>
      <p:sp>
        <p:nvSpPr>
          <p:cNvPr id="1457" name="Google Shape;1457;p28"/>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458" name="Google Shape;1458;p28"/>
          <p:cNvSpPr txBox="1"/>
          <p:nvPr/>
        </p:nvSpPr>
        <p:spPr>
          <a:xfrm flipH="1">
            <a:off x="1130850" y="2830450"/>
            <a:ext cx="1287000" cy="65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i="1" lang="en" sz="2000">
                <a:solidFill>
                  <a:schemeClr val="dk1"/>
                </a:solidFill>
                <a:latin typeface="Archivo"/>
                <a:ea typeface="Archivo"/>
                <a:cs typeface="Archivo"/>
                <a:sym typeface="Archivo"/>
              </a:rPr>
              <a:t>GIỚI THIỆU</a:t>
            </a:r>
            <a:endParaRPr i="1" sz="2000">
              <a:solidFill>
                <a:schemeClr val="dk1"/>
              </a:solidFill>
              <a:latin typeface="Archivo"/>
              <a:ea typeface="Archivo"/>
              <a:cs typeface="Archivo"/>
              <a:sym typeface="Archivo"/>
            </a:endParaRPr>
          </a:p>
        </p:txBody>
      </p:sp>
      <p:sp>
        <p:nvSpPr>
          <p:cNvPr id="1459" name="Google Shape;1459;p28"/>
          <p:cNvSpPr txBox="1"/>
          <p:nvPr/>
        </p:nvSpPr>
        <p:spPr>
          <a:xfrm flipH="1">
            <a:off x="1305450" y="1657838"/>
            <a:ext cx="937800" cy="65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300">
                <a:solidFill>
                  <a:schemeClr val="lt2"/>
                </a:solidFill>
                <a:latin typeface="Press Start 2P"/>
                <a:ea typeface="Press Start 2P"/>
                <a:cs typeface="Press Start 2P"/>
                <a:sym typeface="Press Start 2P"/>
              </a:rPr>
              <a:t>01</a:t>
            </a:r>
            <a:endParaRPr sz="2300">
              <a:solidFill>
                <a:schemeClr val="lt2"/>
              </a:solidFill>
              <a:latin typeface="Press Start 2P"/>
              <a:ea typeface="Press Start 2P"/>
              <a:cs typeface="Press Start 2P"/>
              <a:sym typeface="Press Start 2P"/>
            </a:endParaRPr>
          </a:p>
        </p:txBody>
      </p:sp>
      <p:sp>
        <p:nvSpPr>
          <p:cNvPr id="1460" name="Google Shape;1460;p28"/>
          <p:cNvSpPr txBox="1"/>
          <p:nvPr/>
        </p:nvSpPr>
        <p:spPr>
          <a:xfrm flipH="1">
            <a:off x="2995950" y="2830450"/>
            <a:ext cx="1287000" cy="65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C2A19"/>
              </a:buClr>
              <a:buSzPts val="1100"/>
              <a:buFont typeface="Arial"/>
              <a:buNone/>
            </a:pPr>
            <a:r>
              <a:rPr i="1" lang="en" sz="2000">
                <a:solidFill>
                  <a:schemeClr val="dk1"/>
                </a:solidFill>
                <a:latin typeface="Archivo"/>
                <a:ea typeface="Archivo"/>
                <a:cs typeface="Archivo"/>
                <a:sym typeface="Archivo"/>
              </a:rPr>
              <a:t>PHÂN TÍCH THIẾT KẾ HỆ THỐNG</a:t>
            </a:r>
            <a:endParaRPr i="1" sz="2000">
              <a:solidFill>
                <a:schemeClr val="dk1"/>
              </a:solidFill>
              <a:latin typeface="Archivo"/>
              <a:ea typeface="Archivo"/>
              <a:cs typeface="Archivo"/>
              <a:sym typeface="Archivo"/>
            </a:endParaRPr>
          </a:p>
        </p:txBody>
      </p:sp>
      <p:sp>
        <p:nvSpPr>
          <p:cNvPr id="1461" name="Google Shape;1461;p28"/>
          <p:cNvSpPr txBox="1"/>
          <p:nvPr/>
        </p:nvSpPr>
        <p:spPr>
          <a:xfrm flipH="1">
            <a:off x="3170517" y="1657838"/>
            <a:ext cx="937800" cy="65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300">
                <a:solidFill>
                  <a:schemeClr val="lt2"/>
                </a:solidFill>
                <a:latin typeface="Press Start 2P"/>
                <a:ea typeface="Press Start 2P"/>
                <a:cs typeface="Press Start 2P"/>
                <a:sym typeface="Press Start 2P"/>
              </a:rPr>
              <a:t>02</a:t>
            </a:r>
            <a:endParaRPr sz="2300">
              <a:solidFill>
                <a:schemeClr val="lt2"/>
              </a:solidFill>
              <a:latin typeface="Press Start 2P"/>
              <a:ea typeface="Press Start 2P"/>
              <a:cs typeface="Press Start 2P"/>
              <a:sym typeface="Press Start 2P"/>
            </a:endParaRPr>
          </a:p>
        </p:txBody>
      </p:sp>
      <p:sp>
        <p:nvSpPr>
          <p:cNvPr id="1462" name="Google Shape;1462;p28"/>
          <p:cNvSpPr txBox="1"/>
          <p:nvPr/>
        </p:nvSpPr>
        <p:spPr>
          <a:xfrm flipH="1">
            <a:off x="4861050" y="2830450"/>
            <a:ext cx="1287000" cy="65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i="1" lang="en" sz="2000">
                <a:solidFill>
                  <a:schemeClr val="dk1"/>
                </a:solidFill>
                <a:latin typeface="Archivo"/>
                <a:ea typeface="Archivo"/>
                <a:cs typeface="Archivo"/>
                <a:sym typeface="Archivo"/>
              </a:rPr>
              <a:t>HIỆN THỰC</a:t>
            </a:r>
            <a:endParaRPr i="1" sz="2000">
              <a:solidFill>
                <a:schemeClr val="dk1"/>
              </a:solidFill>
              <a:latin typeface="Archivo"/>
              <a:ea typeface="Archivo"/>
              <a:cs typeface="Archivo"/>
              <a:sym typeface="Archivo"/>
            </a:endParaRPr>
          </a:p>
        </p:txBody>
      </p:sp>
      <p:sp>
        <p:nvSpPr>
          <p:cNvPr id="1463" name="Google Shape;1463;p28"/>
          <p:cNvSpPr txBox="1"/>
          <p:nvPr/>
        </p:nvSpPr>
        <p:spPr>
          <a:xfrm flipH="1">
            <a:off x="5035658" y="1657838"/>
            <a:ext cx="937800" cy="65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300">
                <a:solidFill>
                  <a:schemeClr val="lt2"/>
                </a:solidFill>
                <a:latin typeface="Press Start 2P"/>
                <a:ea typeface="Press Start 2P"/>
                <a:cs typeface="Press Start 2P"/>
                <a:sym typeface="Press Start 2P"/>
              </a:rPr>
              <a:t>03</a:t>
            </a:r>
            <a:endParaRPr sz="2300">
              <a:solidFill>
                <a:schemeClr val="lt2"/>
              </a:solidFill>
              <a:latin typeface="Press Start 2P"/>
              <a:ea typeface="Press Start 2P"/>
              <a:cs typeface="Press Start 2P"/>
              <a:sym typeface="Press Start 2P"/>
            </a:endParaRPr>
          </a:p>
        </p:txBody>
      </p:sp>
      <p:sp>
        <p:nvSpPr>
          <p:cNvPr id="1464" name="Google Shape;1464;p28"/>
          <p:cNvSpPr txBox="1"/>
          <p:nvPr/>
        </p:nvSpPr>
        <p:spPr>
          <a:xfrm flipH="1">
            <a:off x="6726150" y="2830450"/>
            <a:ext cx="1287000" cy="65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i="1" lang="en" sz="2000">
                <a:solidFill>
                  <a:schemeClr val="dk1"/>
                </a:solidFill>
                <a:latin typeface="Archivo"/>
                <a:ea typeface="Archivo"/>
                <a:cs typeface="Archivo"/>
                <a:sym typeface="Archivo"/>
              </a:rPr>
              <a:t>DEMO</a:t>
            </a:r>
            <a:endParaRPr i="1" sz="2000">
              <a:solidFill>
                <a:schemeClr val="dk1"/>
              </a:solidFill>
              <a:latin typeface="Archivo"/>
              <a:ea typeface="Archivo"/>
              <a:cs typeface="Archivo"/>
              <a:sym typeface="Archivo"/>
            </a:endParaRPr>
          </a:p>
        </p:txBody>
      </p:sp>
      <p:sp>
        <p:nvSpPr>
          <p:cNvPr id="1465" name="Google Shape;1465;p28"/>
          <p:cNvSpPr txBox="1"/>
          <p:nvPr/>
        </p:nvSpPr>
        <p:spPr>
          <a:xfrm flipH="1">
            <a:off x="6900750" y="1657838"/>
            <a:ext cx="937800" cy="65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300">
                <a:solidFill>
                  <a:schemeClr val="lt2"/>
                </a:solidFill>
                <a:latin typeface="Press Start 2P"/>
                <a:ea typeface="Press Start 2P"/>
                <a:cs typeface="Press Start 2P"/>
                <a:sym typeface="Press Start 2P"/>
              </a:rPr>
              <a:t>04</a:t>
            </a:r>
            <a:endParaRPr sz="2300">
              <a:solidFill>
                <a:schemeClr val="lt2"/>
              </a:solidFill>
              <a:latin typeface="Press Start 2P"/>
              <a:ea typeface="Press Start 2P"/>
              <a:cs typeface="Press Start 2P"/>
              <a:sym typeface="Press Start 2P"/>
            </a:endParaRPr>
          </a:p>
        </p:txBody>
      </p:sp>
      <p:cxnSp>
        <p:nvCxnSpPr>
          <p:cNvPr id="1466" name="Google Shape;1466;p28"/>
          <p:cNvCxnSpPr>
            <a:stCxn id="1458" idx="0"/>
            <a:endCxn id="1467" idx="2"/>
          </p:cNvCxnSpPr>
          <p:nvPr/>
        </p:nvCxnSpPr>
        <p:spPr>
          <a:xfrm rot="10800000">
            <a:off x="1774350" y="2608450"/>
            <a:ext cx="0" cy="222000"/>
          </a:xfrm>
          <a:prstGeom prst="straightConnector1">
            <a:avLst/>
          </a:prstGeom>
          <a:noFill/>
          <a:ln cap="flat" cmpd="sng" w="19050">
            <a:solidFill>
              <a:schemeClr val="dk1"/>
            </a:solidFill>
            <a:prstDash val="solid"/>
            <a:round/>
            <a:headEnd len="med" w="med" type="none"/>
            <a:tailEnd len="med" w="med" type="none"/>
          </a:ln>
        </p:spPr>
      </p:cxnSp>
      <p:sp>
        <p:nvSpPr>
          <p:cNvPr id="1467" name="Google Shape;1467;p28"/>
          <p:cNvSpPr/>
          <p:nvPr/>
        </p:nvSpPr>
        <p:spPr>
          <a:xfrm>
            <a:off x="1737600" y="2534988"/>
            <a:ext cx="73500" cy="7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8" name="Google Shape;1468;p28"/>
          <p:cNvCxnSpPr>
            <a:stCxn id="1469" idx="1"/>
            <a:endCxn id="1459" idx="1"/>
          </p:cNvCxnSpPr>
          <p:nvPr/>
        </p:nvCxnSpPr>
        <p:spPr>
          <a:xfrm rot="10800000">
            <a:off x="2243188" y="1985438"/>
            <a:ext cx="426900" cy="0"/>
          </a:xfrm>
          <a:prstGeom prst="straightConnector1">
            <a:avLst/>
          </a:prstGeom>
          <a:noFill/>
          <a:ln cap="flat" cmpd="sng" w="19050">
            <a:solidFill>
              <a:schemeClr val="dk1"/>
            </a:solidFill>
            <a:prstDash val="solid"/>
            <a:round/>
            <a:headEnd len="med" w="med" type="none"/>
            <a:tailEnd len="med" w="med" type="none"/>
          </a:ln>
        </p:spPr>
      </p:cxnSp>
      <p:sp>
        <p:nvSpPr>
          <p:cNvPr id="1469" name="Google Shape;1469;p28"/>
          <p:cNvSpPr/>
          <p:nvPr/>
        </p:nvSpPr>
        <p:spPr>
          <a:xfrm>
            <a:off x="2670088" y="1948688"/>
            <a:ext cx="73500" cy="7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0" name="Google Shape;1470;p28"/>
          <p:cNvCxnSpPr>
            <a:stCxn id="1471" idx="1"/>
            <a:endCxn id="1461" idx="1"/>
          </p:cNvCxnSpPr>
          <p:nvPr/>
        </p:nvCxnSpPr>
        <p:spPr>
          <a:xfrm rot="10800000">
            <a:off x="4108325" y="1985438"/>
            <a:ext cx="426900" cy="0"/>
          </a:xfrm>
          <a:prstGeom prst="straightConnector1">
            <a:avLst/>
          </a:prstGeom>
          <a:noFill/>
          <a:ln cap="flat" cmpd="sng" w="19050">
            <a:solidFill>
              <a:schemeClr val="dk1"/>
            </a:solidFill>
            <a:prstDash val="solid"/>
            <a:round/>
            <a:headEnd len="med" w="med" type="none"/>
            <a:tailEnd len="med" w="med" type="none"/>
          </a:ln>
        </p:spPr>
      </p:cxnSp>
      <p:sp>
        <p:nvSpPr>
          <p:cNvPr id="1471" name="Google Shape;1471;p28"/>
          <p:cNvSpPr/>
          <p:nvPr/>
        </p:nvSpPr>
        <p:spPr>
          <a:xfrm>
            <a:off x="4535225" y="1948688"/>
            <a:ext cx="73500" cy="7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2" name="Google Shape;1472;p28"/>
          <p:cNvCxnSpPr>
            <a:stCxn id="1473" idx="1"/>
            <a:endCxn id="1463" idx="1"/>
          </p:cNvCxnSpPr>
          <p:nvPr/>
        </p:nvCxnSpPr>
        <p:spPr>
          <a:xfrm rot="10800000">
            <a:off x="5973475" y="1985438"/>
            <a:ext cx="426900" cy="0"/>
          </a:xfrm>
          <a:prstGeom prst="straightConnector1">
            <a:avLst/>
          </a:prstGeom>
          <a:noFill/>
          <a:ln cap="flat" cmpd="sng" w="19050">
            <a:solidFill>
              <a:schemeClr val="dk1"/>
            </a:solidFill>
            <a:prstDash val="solid"/>
            <a:round/>
            <a:headEnd len="med" w="med" type="none"/>
            <a:tailEnd len="med" w="med" type="none"/>
          </a:ln>
        </p:spPr>
      </p:cxnSp>
      <p:sp>
        <p:nvSpPr>
          <p:cNvPr id="1473" name="Google Shape;1473;p28"/>
          <p:cNvSpPr/>
          <p:nvPr/>
        </p:nvSpPr>
        <p:spPr>
          <a:xfrm>
            <a:off x="6400375" y="1948688"/>
            <a:ext cx="73500" cy="7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4" name="Google Shape;1474;p28"/>
          <p:cNvCxnSpPr>
            <a:stCxn id="1467" idx="0"/>
            <a:endCxn id="1459" idx="2"/>
          </p:cNvCxnSpPr>
          <p:nvPr/>
        </p:nvCxnSpPr>
        <p:spPr>
          <a:xfrm rot="10800000">
            <a:off x="1774350" y="2312988"/>
            <a:ext cx="0" cy="222000"/>
          </a:xfrm>
          <a:prstGeom prst="straightConnector1">
            <a:avLst/>
          </a:prstGeom>
          <a:noFill/>
          <a:ln cap="flat" cmpd="sng" w="19050">
            <a:solidFill>
              <a:schemeClr val="dk1"/>
            </a:solidFill>
            <a:prstDash val="solid"/>
            <a:round/>
            <a:headEnd len="med" w="med" type="none"/>
            <a:tailEnd len="med" w="med" type="none"/>
          </a:ln>
        </p:spPr>
      </p:cxnSp>
      <p:cxnSp>
        <p:nvCxnSpPr>
          <p:cNvPr id="1475" name="Google Shape;1475;p28"/>
          <p:cNvCxnSpPr>
            <a:stCxn id="1460" idx="0"/>
            <a:endCxn id="1476" idx="2"/>
          </p:cNvCxnSpPr>
          <p:nvPr/>
        </p:nvCxnSpPr>
        <p:spPr>
          <a:xfrm rot="10800000">
            <a:off x="3639450" y="2608450"/>
            <a:ext cx="0" cy="222000"/>
          </a:xfrm>
          <a:prstGeom prst="straightConnector1">
            <a:avLst/>
          </a:prstGeom>
          <a:noFill/>
          <a:ln cap="flat" cmpd="sng" w="19050">
            <a:solidFill>
              <a:schemeClr val="dk1"/>
            </a:solidFill>
            <a:prstDash val="solid"/>
            <a:round/>
            <a:headEnd len="med" w="med" type="none"/>
            <a:tailEnd len="med" w="med" type="none"/>
          </a:ln>
        </p:spPr>
      </p:cxnSp>
      <p:sp>
        <p:nvSpPr>
          <p:cNvPr id="1476" name="Google Shape;1476;p28"/>
          <p:cNvSpPr/>
          <p:nvPr/>
        </p:nvSpPr>
        <p:spPr>
          <a:xfrm>
            <a:off x="3602700" y="2534988"/>
            <a:ext cx="73500" cy="7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7" name="Google Shape;1477;p28"/>
          <p:cNvCxnSpPr>
            <a:stCxn id="1476" idx="0"/>
            <a:endCxn id="1461" idx="2"/>
          </p:cNvCxnSpPr>
          <p:nvPr/>
        </p:nvCxnSpPr>
        <p:spPr>
          <a:xfrm rot="10800000">
            <a:off x="3639450" y="2312988"/>
            <a:ext cx="0" cy="222000"/>
          </a:xfrm>
          <a:prstGeom prst="straightConnector1">
            <a:avLst/>
          </a:prstGeom>
          <a:noFill/>
          <a:ln cap="flat" cmpd="sng" w="19050">
            <a:solidFill>
              <a:schemeClr val="dk1"/>
            </a:solidFill>
            <a:prstDash val="solid"/>
            <a:round/>
            <a:headEnd len="med" w="med" type="none"/>
            <a:tailEnd len="med" w="med" type="none"/>
          </a:ln>
        </p:spPr>
      </p:cxnSp>
      <p:cxnSp>
        <p:nvCxnSpPr>
          <p:cNvPr id="1478" name="Google Shape;1478;p28"/>
          <p:cNvCxnSpPr>
            <a:stCxn id="1462" idx="0"/>
            <a:endCxn id="1479" idx="2"/>
          </p:cNvCxnSpPr>
          <p:nvPr/>
        </p:nvCxnSpPr>
        <p:spPr>
          <a:xfrm rot="10800000">
            <a:off x="5504550" y="2608450"/>
            <a:ext cx="0" cy="222000"/>
          </a:xfrm>
          <a:prstGeom prst="straightConnector1">
            <a:avLst/>
          </a:prstGeom>
          <a:noFill/>
          <a:ln cap="flat" cmpd="sng" w="19050">
            <a:solidFill>
              <a:schemeClr val="dk1"/>
            </a:solidFill>
            <a:prstDash val="solid"/>
            <a:round/>
            <a:headEnd len="med" w="med" type="none"/>
            <a:tailEnd len="med" w="med" type="none"/>
          </a:ln>
        </p:spPr>
      </p:cxnSp>
      <p:sp>
        <p:nvSpPr>
          <p:cNvPr id="1479" name="Google Shape;1479;p28"/>
          <p:cNvSpPr/>
          <p:nvPr/>
        </p:nvSpPr>
        <p:spPr>
          <a:xfrm>
            <a:off x="5467800" y="2534988"/>
            <a:ext cx="73500" cy="7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0" name="Google Shape;1480;p28"/>
          <p:cNvCxnSpPr>
            <a:stCxn id="1479" idx="0"/>
            <a:endCxn id="1463" idx="2"/>
          </p:cNvCxnSpPr>
          <p:nvPr/>
        </p:nvCxnSpPr>
        <p:spPr>
          <a:xfrm rot="10800000">
            <a:off x="5504550" y="2312988"/>
            <a:ext cx="0" cy="222000"/>
          </a:xfrm>
          <a:prstGeom prst="straightConnector1">
            <a:avLst/>
          </a:prstGeom>
          <a:noFill/>
          <a:ln cap="flat" cmpd="sng" w="19050">
            <a:solidFill>
              <a:schemeClr val="dk1"/>
            </a:solidFill>
            <a:prstDash val="solid"/>
            <a:round/>
            <a:headEnd len="med" w="med" type="none"/>
            <a:tailEnd len="med" w="med" type="none"/>
          </a:ln>
        </p:spPr>
      </p:cxnSp>
      <p:cxnSp>
        <p:nvCxnSpPr>
          <p:cNvPr id="1481" name="Google Shape;1481;p28"/>
          <p:cNvCxnSpPr>
            <a:stCxn id="1464" idx="0"/>
            <a:endCxn id="1482" idx="2"/>
          </p:cNvCxnSpPr>
          <p:nvPr/>
        </p:nvCxnSpPr>
        <p:spPr>
          <a:xfrm rot="10800000">
            <a:off x="7369650" y="2608450"/>
            <a:ext cx="0" cy="222000"/>
          </a:xfrm>
          <a:prstGeom prst="straightConnector1">
            <a:avLst/>
          </a:prstGeom>
          <a:noFill/>
          <a:ln cap="flat" cmpd="sng" w="19050">
            <a:solidFill>
              <a:schemeClr val="dk1"/>
            </a:solidFill>
            <a:prstDash val="solid"/>
            <a:round/>
            <a:headEnd len="med" w="med" type="none"/>
            <a:tailEnd len="med" w="med" type="none"/>
          </a:ln>
        </p:spPr>
      </p:cxnSp>
      <p:sp>
        <p:nvSpPr>
          <p:cNvPr id="1482" name="Google Shape;1482;p28"/>
          <p:cNvSpPr/>
          <p:nvPr/>
        </p:nvSpPr>
        <p:spPr>
          <a:xfrm>
            <a:off x="7332900" y="2534988"/>
            <a:ext cx="73500" cy="7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3" name="Google Shape;1483;p28"/>
          <p:cNvCxnSpPr>
            <a:stCxn id="1482" idx="0"/>
            <a:endCxn id="1465" idx="2"/>
          </p:cNvCxnSpPr>
          <p:nvPr/>
        </p:nvCxnSpPr>
        <p:spPr>
          <a:xfrm rot="10800000">
            <a:off x="7369650" y="2312988"/>
            <a:ext cx="0" cy="222000"/>
          </a:xfrm>
          <a:prstGeom prst="straightConnector1">
            <a:avLst/>
          </a:prstGeom>
          <a:noFill/>
          <a:ln cap="flat" cmpd="sng" w="19050">
            <a:solidFill>
              <a:schemeClr val="dk1"/>
            </a:solidFill>
            <a:prstDash val="solid"/>
            <a:round/>
            <a:headEnd len="med" w="med" type="none"/>
            <a:tailEnd len="med" w="med" type="none"/>
          </a:ln>
        </p:spPr>
      </p:cxnSp>
      <p:cxnSp>
        <p:nvCxnSpPr>
          <p:cNvPr id="1484" name="Google Shape;1484;p28"/>
          <p:cNvCxnSpPr>
            <a:stCxn id="1461" idx="3"/>
            <a:endCxn id="1469" idx="3"/>
          </p:cNvCxnSpPr>
          <p:nvPr/>
        </p:nvCxnSpPr>
        <p:spPr>
          <a:xfrm rot="10800000">
            <a:off x="2743617" y="1985438"/>
            <a:ext cx="426900" cy="0"/>
          </a:xfrm>
          <a:prstGeom prst="straightConnector1">
            <a:avLst/>
          </a:prstGeom>
          <a:noFill/>
          <a:ln cap="flat" cmpd="sng" w="19050">
            <a:solidFill>
              <a:schemeClr val="dk1"/>
            </a:solidFill>
            <a:prstDash val="solid"/>
            <a:round/>
            <a:headEnd len="med" w="med" type="none"/>
            <a:tailEnd len="med" w="med" type="none"/>
          </a:ln>
        </p:spPr>
      </p:cxnSp>
      <p:cxnSp>
        <p:nvCxnSpPr>
          <p:cNvPr id="1485" name="Google Shape;1485;p28"/>
          <p:cNvCxnSpPr>
            <a:stCxn id="1463" idx="3"/>
            <a:endCxn id="1471" idx="3"/>
          </p:cNvCxnSpPr>
          <p:nvPr/>
        </p:nvCxnSpPr>
        <p:spPr>
          <a:xfrm rot="10800000">
            <a:off x="4608758" y="1985438"/>
            <a:ext cx="426900" cy="0"/>
          </a:xfrm>
          <a:prstGeom prst="straightConnector1">
            <a:avLst/>
          </a:prstGeom>
          <a:noFill/>
          <a:ln cap="flat" cmpd="sng" w="19050">
            <a:solidFill>
              <a:schemeClr val="dk1"/>
            </a:solidFill>
            <a:prstDash val="solid"/>
            <a:round/>
            <a:headEnd len="med" w="med" type="none"/>
            <a:tailEnd len="med" w="med" type="none"/>
          </a:ln>
        </p:spPr>
      </p:cxnSp>
      <p:cxnSp>
        <p:nvCxnSpPr>
          <p:cNvPr id="1486" name="Google Shape;1486;p28"/>
          <p:cNvCxnSpPr>
            <a:stCxn id="1465" idx="3"/>
            <a:endCxn id="1473" idx="3"/>
          </p:cNvCxnSpPr>
          <p:nvPr/>
        </p:nvCxnSpPr>
        <p:spPr>
          <a:xfrm rot="10800000">
            <a:off x="6473850" y="1985438"/>
            <a:ext cx="4269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5" name="Shape 4905"/>
        <p:cNvGrpSpPr/>
        <p:nvPr/>
      </p:nvGrpSpPr>
      <p:grpSpPr>
        <a:xfrm>
          <a:off x="0" y="0"/>
          <a:ext cx="0" cy="0"/>
          <a:chOff x="0" y="0"/>
          <a:chExt cx="0" cy="0"/>
        </a:xfrm>
      </p:grpSpPr>
      <p:sp>
        <p:nvSpPr>
          <p:cNvPr id="4906" name="Google Shape;4906;p55"/>
          <p:cNvSpPr txBox="1"/>
          <p:nvPr>
            <p:ph idx="1" type="body"/>
          </p:nvPr>
        </p:nvSpPr>
        <p:spPr>
          <a:xfrm>
            <a:off x="713225" y="1073075"/>
            <a:ext cx="7717500" cy="127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4C2A19"/>
              </a:buClr>
              <a:buSzPts val="1100"/>
              <a:buFont typeface="Arial"/>
              <a:buNone/>
            </a:pPr>
            <a:r>
              <a:rPr lang="en" sz="1100"/>
              <a:t>Here’s an assortment of alternative resources whose style fits that of this template:</a:t>
            </a:r>
            <a:endParaRPr sz="1100"/>
          </a:p>
          <a:p>
            <a:pPr indent="0" lvl="0" marL="0" rtl="0" algn="l">
              <a:spcBef>
                <a:spcPts val="1200"/>
              </a:spcBef>
              <a:spcAft>
                <a:spcPts val="0"/>
              </a:spcAft>
              <a:buNone/>
            </a:pPr>
            <a:r>
              <a:rPr lang="en">
                <a:latin typeface="Press Start 2P"/>
                <a:ea typeface="Press Start 2P"/>
                <a:cs typeface="Press Start 2P"/>
                <a:sym typeface="Press Start 2P"/>
              </a:rPr>
              <a:t>VECTORS:</a:t>
            </a:r>
            <a:endParaRPr>
              <a:latin typeface="Press Start 2P"/>
              <a:ea typeface="Press Start 2P"/>
              <a:cs typeface="Press Start 2P"/>
              <a:sym typeface="Press Start 2P"/>
            </a:endParaRPr>
          </a:p>
          <a:p>
            <a:pPr indent="-298450" lvl="0" marL="457200" rtl="0" algn="l">
              <a:spcBef>
                <a:spcPts val="1000"/>
              </a:spcBef>
              <a:spcAft>
                <a:spcPts val="0"/>
              </a:spcAft>
              <a:buSzPts val="1100"/>
              <a:buFont typeface="Archivo"/>
              <a:buChar char="■"/>
            </a:pPr>
            <a:r>
              <a:rPr lang="en" sz="1100" u="sng">
                <a:solidFill>
                  <a:schemeClr val="hlink"/>
                </a:solidFill>
                <a:hlinkClick r:id="rId3"/>
              </a:rPr>
              <a:t>Pixel art dia de muertos elements collection</a:t>
            </a:r>
            <a:endParaRPr/>
          </a:p>
        </p:txBody>
      </p:sp>
      <p:sp>
        <p:nvSpPr>
          <p:cNvPr id="4907" name="Google Shape;4907;p55"/>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4908" name="Google Shape;4908;p55"/>
          <p:cNvGrpSpPr/>
          <p:nvPr/>
        </p:nvGrpSpPr>
        <p:grpSpPr>
          <a:xfrm>
            <a:off x="1634264" y="2950605"/>
            <a:ext cx="1059162" cy="1059162"/>
            <a:chOff x="2051036" y="2955872"/>
            <a:chExt cx="1659089" cy="1659089"/>
          </a:xfrm>
        </p:grpSpPr>
        <p:sp>
          <p:nvSpPr>
            <p:cNvPr id="4909" name="Google Shape;4909;p55"/>
            <p:cNvSpPr/>
            <p:nvPr/>
          </p:nvSpPr>
          <p:spPr>
            <a:xfrm>
              <a:off x="2310285" y="4563166"/>
              <a:ext cx="466567" cy="51795"/>
            </a:xfrm>
            <a:custGeom>
              <a:rect b="b" l="l" r="r" t="t"/>
              <a:pathLst>
                <a:path extrusionOk="0" h="51795" w="466567">
                  <a:moveTo>
                    <a:pt x="0" y="0"/>
                  </a:moveTo>
                  <a:lnTo>
                    <a:pt x="466568" y="0"/>
                  </a:lnTo>
                  <a:lnTo>
                    <a:pt x="46656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0" name="Google Shape;4910;p55"/>
            <p:cNvSpPr/>
            <p:nvPr/>
          </p:nvSpPr>
          <p:spPr>
            <a:xfrm>
              <a:off x="2258490"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1" name="Google Shape;4911;p55"/>
            <p:cNvSpPr/>
            <p:nvPr/>
          </p:nvSpPr>
          <p:spPr>
            <a:xfrm>
              <a:off x="2673263" y="44594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2" name="Google Shape;4912;p55"/>
            <p:cNvSpPr/>
            <p:nvPr/>
          </p:nvSpPr>
          <p:spPr>
            <a:xfrm>
              <a:off x="3347148"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3" name="Google Shape;4913;p55"/>
            <p:cNvSpPr/>
            <p:nvPr/>
          </p:nvSpPr>
          <p:spPr>
            <a:xfrm>
              <a:off x="3191625" y="4252121"/>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4" name="Google Shape;4914;p55"/>
            <p:cNvSpPr/>
            <p:nvPr/>
          </p:nvSpPr>
          <p:spPr>
            <a:xfrm>
              <a:off x="2776853" y="4096462"/>
              <a:ext cx="51795" cy="362977"/>
            </a:xfrm>
            <a:custGeom>
              <a:rect b="b" l="l" r="r" t="t"/>
              <a:pathLst>
                <a:path extrusionOk="0" h="362977" w="51795">
                  <a:moveTo>
                    <a:pt x="0" y="0"/>
                  </a:moveTo>
                  <a:lnTo>
                    <a:pt x="51795" y="0"/>
                  </a:lnTo>
                  <a:lnTo>
                    <a:pt x="51795" y="362977"/>
                  </a:lnTo>
                  <a:lnTo>
                    <a:pt x="0" y="3629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5" name="Google Shape;4915;p55"/>
            <p:cNvSpPr/>
            <p:nvPr/>
          </p:nvSpPr>
          <p:spPr>
            <a:xfrm>
              <a:off x="2776853" y="451123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6" name="Google Shape;4916;p55"/>
            <p:cNvSpPr/>
            <p:nvPr/>
          </p:nvSpPr>
          <p:spPr>
            <a:xfrm>
              <a:off x="3399080"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7" name="Google Shape;4917;p55"/>
            <p:cNvSpPr/>
            <p:nvPr/>
          </p:nvSpPr>
          <p:spPr>
            <a:xfrm>
              <a:off x="3036103"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8" name="Google Shape;4918;p55"/>
            <p:cNvSpPr/>
            <p:nvPr/>
          </p:nvSpPr>
          <p:spPr>
            <a:xfrm>
              <a:off x="3088035" y="4563166"/>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9" name="Google Shape;4919;p55"/>
            <p:cNvSpPr/>
            <p:nvPr/>
          </p:nvSpPr>
          <p:spPr>
            <a:xfrm>
              <a:off x="2984308"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0" name="Google Shape;4920;p55"/>
            <p:cNvSpPr/>
            <p:nvPr/>
          </p:nvSpPr>
          <p:spPr>
            <a:xfrm>
              <a:off x="3243557" y="4563166"/>
              <a:ext cx="155522" cy="51795"/>
            </a:xfrm>
            <a:custGeom>
              <a:rect b="b" l="l" r="r" t="t"/>
              <a:pathLst>
                <a:path extrusionOk="0" h="51795" w="155522">
                  <a:moveTo>
                    <a:pt x="0" y="0"/>
                  </a:moveTo>
                  <a:lnTo>
                    <a:pt x="155522" y="0"/>
                  </a:lnTo>
                  <a:lnTo>
                    <a:pt x="155522"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1" name="Google Shape;4921;p55"/>
            <p:cNvSpPr/>
            <p:nvPr/>
          </p:nvSpPr>
          <p:spPr>
            <a:xfrm>
              <a:off x="2880580" y="4563166"/>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2" name="Google Shape;4922;p55"/>
            <p:cNvSpPr/>
            <p:nvPr/>
          </p:nvSpPr>
          <p:spPr>
            <a:xfrm>
              <a:off x="2984308" y="3785417"/>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3" name="Google Shape;4923;p55"/>
            <p:cNvSpPr/>
            <p:nvPr/>
          </p:nvSpPr>
          <p:spPr>
            <a:xfrm>
              <a:off x="2828785" y="3733622"/>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4" name="Google Shape;4924;p55"/>
            <p:cNvSpPr/>
            <p:nvPr/>
          </p:nvSpPr>
          <p:spPr>
            <a:xfrm>
              <a:off x="2725058" y="36298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5" name="Google Shape;4925;p55"/>
            <p:cNvSpPr/>
            <p:nvPr/>
          </p:nvSpPr>
          <p:spPr>
            <a:xfrm>
              <a:off x="2725058"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6" name="Google Shape;4926;p55"/>
            <p:cNvSpPr/>
            <p:nvPr/>
          </p:nvSpPr>
          <p:spPr>
            <a:xfrm>
              <a:off x="2776853"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7" name="Google Shape;4927;p55"/>
            <p:cNvSpPr/>
            <p:nvPr/>
          </p:nvSpPr>
          <p:spPr>
            <a:xfrm>
              <a:off x="2828785"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8" name="Google Shape;4928;p55"/>
            <p:cNvSpPr/>
            <p:nvPr/>
          </p:nvSpPr>
          <p:spPr>
            <a:xfrm>
              <a:off x="2828785" y="3007804"/>
              <a:ext cx="207317" cy="207317"/>
            </a:xfrm>
            <a:custGeom>
              <a:rect b="b" l="l" r="r" t="t"/>
              <a:pathLst>
                <a:path extrusionOk="0" h="207317" w="207317">
                  <a:moveTo>
                    <a:pt x="207318" y="0"/>
                  </a:moveTo>
                  <a:lnTo>
                    <a:pt x="207318" y="51795"/>
                  </a:lnTo>
                  <a:lnTo>
                    <a:pt x="155523" y="51795"/>
                  </a:lnTo>
                  <a:lnTo>
                    <a:pt x="155523" y="155523"/>
                  </a:lnTo>
                  <a:lnTo>
                    <a:pt x="51795" y="155523"/>
                  </a:lnTo>
                  <a:lnTo>
                    <a:pt x="51795" y="207318"/>
                  </a:lnTo>
                  <a:lnTo>
                    <a:pt x="0" y="207318"/>
                  </a:lnTo>
                  <a:lnTo>
                    <a:pt x="0" y="103590"/>
                  </a:lnTo>
                  <a:lnTo>
                    <a:pt x="51795" y="103590"/>
                  </a:lnTo>
                  <a:lnTo>
                    <a:pt x="51795" y="51795"/>
                  </a:lnTo>
                  <a:lnTo>
                    <a:pt x="103590" y="51795"/>
                  </a:lnTo>
                  <a:lnTo>
                    <a:pt x="103590" y="0"/>
                  </a:lnTo>
                  <a:lnTo>
                    <a:pt x="207318"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9" name="Google Shape;4929;p55"/>
            <p:cNvSpPr/>
            <p:nvPr/>
          </p:nvSpPr>
          <p:spPr>
            <a:xfrm>
              <a:off x="2828785" y="30595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0" name="Google Shape;4930;p55"/>
            <p:cNvSpPr/>
            <p:nvPr/>
          </p:nvSpPr>
          <p:spPr>
            <a:xfrm>
              <a:off x="2880580" y="300780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1" name="Google Shape;4931;p55"/>
            <p:cNvSpPr/>
            <p:nvPr/>
          </p:nvSpPr>
          <p:spPr>
            <a:xfrm>
              <a:off x="2725058"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2" name="Google Shape;4932;p55"/>
            <p:cNvSpPr/>
            <p:nvPr/>
          </p:nvSpPr>
          <p:spPr>
            <a:xfrm>
              <a:off x="2932375" y="2955872"/>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3" name="Google Shape;4933;p55"/>
            <p:cNvSpPr/>
            <p:nvPr/>
          </p:nvSpPr>
          <p:spPr>
            <a:xfrm>
              <a:off x="2776853" y="3215122"/>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4" name="Google Shape;4934;p55"/>
            <p:cNvSpPr/>
            <p:nvPr/>
          </p:nvSpPr>
          <p:spPr>
            <a:xfrm>
              <a:off x="2776853" y="3111395"/>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5" name="Google Shape;4935;p55"/>
            <p:cNvSpPr/>
            <p:nvPr/>
          </p:nvSpPr>
          <p:spPr>
            <a:xfrm>
              <a:off x="3347148"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6" name="Google Shape;4936;p55"/>
            <p:cNvSpPr/>
            <p:nvPr/>
          </p:nvSpPr>
          <p:spPr>
            <a:xfrm>
              <a:off x="3139830"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7" name="Google Shape;4937;p55"/>
            <p:cNvSpPr/>
            <p:nvPr/>
          </p:nvSpPr>
          <p:spPr>
            <a:xfrm>
              <a:off x="3502807" y="342257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8" name="Google Shape;4938;p55"/>
            <p:cNvSpPr/>
            <p:nvPr/>
          </p:nvSpPr>
          <p:spPr>
            <a:xfrm>
              <a:off x="3554602"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9" name="Google Shape;4939;p55"/>
            <p:cNvSpPr/>
            <p:nvPr/>
          </p:nvSpPr>
          <p:spPr>
            <a:xfrm>
              <a:off x="3606398"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0" name="Google Shape;4940;p55"/>
            <p:cNvSpPr/>
            <p:nvPr/>
          </p:nvSpPr>
          <p:spPr>
            <a:xfrm>
              <a:off x="3658330"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1" name="Google Shape;4941;p55"/>
            <p:cNvSpPr/>
            <p:nvPr/>
          </p:nvSpPr>
          <p:spPr>
            <a:xfrm>
              <a:off x="3399080" y="3215122"/>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2" name="Google Shape;4942;p55"/>
            <p:cNvSpPr/>
            <p:nvPr/>
          </p:nvSpPr>
          <p:spPr>
            <a:xfrm>
              <a:off x="3399080" y="331884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3" name="Google Shape;4943;p55"/>
            <p:cNvSpPr/>
            <p:nvPr/>
          </p:nvSpPr>
          <p:spPr>
            <a:xfrm>
              <a:off x="3399080" y="3266917"/>
              <a:ext cx="259249" cy="207454"/>
            </a:xfrm>
            <a:custGeom>
              <a:rect b="b" l="l" r="r" t="t"/>
              <a:pathLst>
                <a:path extrusionOk="0" h="207454" w="259249">
                  <a:moveTo>
                    <a:pt x="259250" y="0"/>
                  </a:moveTo>
                  <a:lnTo>
                    <a:pt x="259250" y="51932"/>
                  </a:lnTo>
                  <a:lnTo>
                    <a:pt x="207318" y="51932"/>
                  </a:lnTo>
                  <a:lnTo>
                    <a:pt x="207318" y="103727"/>
                  </a:lnTo>
                  <a:lnTo>
                    <a:pt x="155523" y="103727"/>
                  </a:lnTo>
                  <a:lnTo>
                    <a:pt x="155523" y="155660"/>
                  </a:lnTo>
                  <a:lnTo>
                    <a:pt x="103727" y="155660"/>
                  </a:lnTo>
                  <a:lnTo>
                    <a:pt x="103727" y="207455"/>
                  </a:lnTo>
                  <a:lnTo>
                    <a:pt x="51795" y="207455"/>
                  </a:lnTo>
                  <a:lnTo>
                    <a:pt x="51795" y="51932"/>
                  </a:lnTo>
                  <a:lnTo>
                    <a:pt x="0" y="51932"/>
                  </a:lnTo>
                  <a:lnTo>
                    <a:pt x="0" y="0"/>
                  </a:lnTo>
                  <a:lnTo>
                    <a:pt x="25925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4" name="Google Shape;4944;p55"/>
            <p:cNvSpPr/>
            <p:nvPr/>
          </p:nvSpPr>
          <p:spPr>
            <a:xfrm>
              <a:off x="3450875" y="347437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5" name="Google Shape;4945;p55"/>
            <p:cNvSpPr/>
            <p:nvPr/>
          </p:nvSpPr>
          <p:spPr>
            <a:xfrm>
              <a:off x="2880580" y="316332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6" name="Google Shape;4946;p55"/>
            <p:cNvSpPr/>
            <p:nvPr/>
          </p:nvSpPr>
          <p:spPr>
            <a:xfrm>
              <a:off x="2673263" y="3370644"/>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7" name="Google Shape;4947;p55"/>
            <p:cNvSpPr/>
            <p:nvPr/>
          </p:nvSpPr>
          <p:spPr>
            <a:xfrm>
              <a:off x="2725058" y="368168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8" name="Google Shape;4948;p55"/>
            <p:cNvSpPr/>
            <p:nvPr/>
          </p:nvSpPr>
          <p:spPr>
            <a:xfrm>
              <a:off x="2725058" y="32669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9" name="Google Shape;4949;p55"/>
            <p:cNvSpPr/>
            <p:nvPr/>
          </p:nvSpPr>
          <p:spPr>
            <a:xfrm>
              <a:off x="2880580" y="29558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0" name="Google Shape;4950;p55"/>
            <p:cNvSpPr/>
            <p:nvPr/>
          </p:nvSpPr>
          <p:spPr>
            <a:xfrm>
              <a:off x="3502807" y="34743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1" name="Google Shape;4951;p55"/>
            <p:cNvSpPr/>
            <p:nvPr/>
          </p:nvSpPr>
          <p:spPr>
            <a:xfrm>
              <a:off x="3399080" y="420018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2" name="Google Shape;4952;p55"/>
            <p:cNvSpPr/>
            <p:nvPr/>
          </p:nvSpPr>
          <p:spPr>
            <a:xfrm>
              <a:off x="3191625"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3" name="Google Shape;4953;p55"/>
            <p:cNvSpPr/>
            <p:nvPr/>
          </p:nvSpPr>
          <p:spPr>
            <a:xfrm>
              <a:off x="3036103"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4" name="Google Shape;4954;p55"/>
            <p:cNvSpPr/>
            <p:nvPr/>
          </p:nvSpPr>
          <p:spPr>
            <a:xfrm>
              <a:off x="2776853"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5" name="Google Shape;4955;p55"/>
            <p:cNvSpPr/>
            <p:nvPr/>
          </p:nvSpPr>
          <p:spPr>
            <a:xfrm>
              <a:off x="2258490"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6" name="Google Shape;4956;p55"/>
            <p:cNvSpPr/>
            <p:nvPr/>
          </p:nvSpPr>
          <p:spPr>
            <a:xfrm>
              <a:off x="2051036" y="414839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7" name="Google Shape;4957;p55"/>
            <p:cNvSpPr/>
            <p:nvPr/>
          </p:nvSpPr>
          <p:spPr>
            <a:xfrm>
              <a:off x="2310285"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8" name="Google Shape;4958;p55"/>
            <p:cNvSpPr/>
            <p:nvPr/>
          </p:nvSpPr>
          <p:spPr>
            <a:xfrm>
              <a:off x="2310285" y="32669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9" name="Google Shape;4959;p55"/>
            <p:cNvSpPr/>
            <p:nvPr/>
          </p:nvSpPr>
          <p:spPr>
            <a:xfrm>
              <a:off x="2258490" y="305959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0" name="Google Shape;4960;p55"/>
            <p:cNvSpPr/>
            <p:nvPr/>
          </p:nvSpPr>
          <p:spPr>
            <a:xfrm>
              <a:off x="2517603" y="342257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1" name="Google Shape;4961;p55"/>
            <p:cNvSpPr/>
            <p:nvPr/>
          </p:nvSpPr>
          <p:spPr>
            <a:xfrm>
              <a:off x="2414013"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2" name="Google Shape;4962;p55"/>
            <p:cNvSpPr/>
            <p:nvPr/>
          </p:nvSpPr>
          <p:spPr>
            <a:xfrm>
              <a:off x="2621330"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3" name="Google Shape;4963;p55"/>
            <p:cNvSpPr/>
            <p:nvPr/>
          </p:nvSpPr>
          <p:spPr>
            <a:xfrm>
              <a:off x="2673263" y="4252121"/>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4" name="Google Shape;4964;p55"/>
            <p:cNvSpPr/>
            <p:nvPr/>
          </p:nvSpPr>
          <p:spPr>
            <a:xfrm>
              <a:off x="2621330"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5" name="Google Shape;4965;p55"/>
            <p:cNvSpPr/>
            <p:nvPr/>
          </p:nvSpPr>
          <p:spPr>
            <a:xfrm>
              <a:off x="2206558" y="44076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6" name="Google Shape;4966;p55"/>
            <p:cNvSpPr/>
            <p:nvPr/>
          </p:nvSpPr>
          <p:spPr>
            <a:xfrm>
              <a:off x="2206558" y="414839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7" name="Google Shape;4967;p55"/>
            <p:cNvSpPr/>
            <p:nvPr/>
          </p:nvSpPr>
          <p:spPr>
            <a:xfrm>
              <a:off x="2258490" y="404466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8" name="Google Shape;4968;p55"/>
            <p:cNvSpPr/>
            <p:nvPr/>
          </p:nvSpPr>
          <p:spPr>
            <a:xfrm>
              <a:off x="2310285" y="399287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9" name="Google Shape;4969;p55"/>
            <p:cNvSpPr/>
            <p:nvPr/>
          </p:nvSpPr>
          <p:spPr>
            <a:xfrm>
              <a:off x="2362081"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0" name="Google Shape;4970;p55"/>
            <p:cNvSpPr/>
            <p:nvPr/>
          </p:nvSpPr>
          <p:spPr>
            <a:xfrm>
              <a:off x="2310285" y="383734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1" name="Google Shape;4971;p55"/>
            <p:cNvSpPr/>
            <p:nvPr/>
          </p:nvSpPr>
          <p:spPr>
            <a:xfrm>
              <a:off x="2258490"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2" name="Google Shape;4972;p55"/>
            <p:cNvSpPr/>
            <p:nvPr/>
          </p:nvSpPr>
          <p:spPr>
            <a:xfrm>
              <a:off x="2362081" y="37336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3" name="Google Shape;4973;p55"/>
            <p:cNvSpPr/>
            <p:nvPr/>
          </p:nvSpPr>
          <p:spPr>
            <a:xfrm>
              <a:off x="2414013" y="35780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4" name="Google Shape;4974;p55"/>
            <p:cNvSpPr/>
            <p:nvPr/>
          </p:nvSpPr>
          <p:spPr>
            <a:xfrm>
              <a:off x="2465808"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5" name="Google Shape;4975;p55"/>
            <p:cNvSpPr/>
            <p:nvPr/>
          </p:nvSpPr>
          <p:spPr>
            <a:xfrm>
              <a:off x="2414013"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6" name="Google Shape;4976;p55"/>
            <p:cNvSpPr/>
            <p:nvPr/>
          </p:nvSpPr>
          <p:spPr>
            <a:xfrm>
              <a:off x="2310285"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7" name="Google Shape;4977;p55"/>
            <p:cNvSpPr/>
            <p:nvPr/>
          </p:nvSpPr>
          <p:spPr>
            <a:xfrm>
              <a:off x="2362081" y="326691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8" name="Google Shape;4978;p55"/>
            <p:cNvSpPr/>
            <p:nvPr/>
          </p:nvSpPr>
          <p:spPr>
            <a:xfrm>
              <a:off x="2310285" y="342257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9" name="Google Shape;4979;p55"/>
            <p:cNvSpPr/>
            <p:nvPr/>
          </p:nvSpPr>
          <p:spPr>
            <a:xfrm>
              <a:off x="2258490" y="35780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0" name="Google Shape;4980;p55"/>
            <p:cNvSpPr/>
            <p:nvPr/>
          </p:nvSpPr>
          <p:spPr>
            <a:xfrm>
              <a:off x="2206558" y="37336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1" name="Google Shape;4981;p55"/>
            <p:cNvSpPr/>
            <p:nvPr/>
          </p:nvSpPr>
          <p:spPr>
            <a:xfrm>
              <a:off x="2154763" y="3837349"/>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2" name="Google Shape;4982;p55"/>
            <p:cNvSpPr/>
            <p:nvPr/>
          </p:nvSpPr>
          <p:spPr>
            <a:xfrm>
              <a:off x="2102831" y="404466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3" name="Google Shape;4983;p55"/>
            <p:cNvSpPr/>
            <p:nvPr/>
          </p:nvSpPr>
          <p:spPr>
            <a:xfrm>
              <a:off x="2051036" y="4200189"/>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4" name="Google Shape;4984;p55"/>
            <p:cNvSpPr/>
            <p:nvPr/>
          </p:nvSpPr>
          <p:spPr>
            <a:xfrm>
              <a:off x="2102831" y="445943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5" name="Google Shape;4985;p55"/>
            <p:cNvSpPr/>
            <p:nvPr/>
          </p:nvSpPr>
          <p:spPr>
            <a:xfrm>
              <a:off x="2154763" y="4563166"/>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6" name="Google Shape;4986;p55"/>
            <p:cNvSpPr/>
            <p:nvPr/>
          </p:nvSpPr>
          <p:spPr>
            <a:xfrm>
              <a:off x="2258490" y="3111395"/>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7" name="Google Shape;4987;p55"/>
            <p:cNvSpPr/>
            <p:nvPr/>
          </p:nvSpPr>
          <p:spPr>
            <a:xfrm>
              <a:off x="2310285" y="305959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8" name="Google Shape;4988;p55"/>
            <p:cNvSpPr/>
            <p:nvPr/>
          </p:nvSpPr>
          <p:spPr>
            <a:xfrm>
              <a:off x="2517603" y="326691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9" name="Google Shape;4989;p55"/>
            <p:cNvSpPr/>
            <p:nvPr/>
          </p:nvSpPr>
          <p:spPr>
            <a:xfrm>
              <a:off x="2465808" y="342257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0" name="Google Shape;4990;p55"/>
            <p:cNvSpPr/>
            <p:nvPr/>
          </p:nvSpPr>
          <p:spPr>
            <a:xfrm>
              <a:off x="2414013" y="38891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1" name="Google Shape;4991;p55"/>
            <p:cNvSpPr/>
            <p:nvPr/>
          </p:nvSpPr>
          <p:spPr>
            <a:xfrm>
              <a:off x="2517603"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2" name="Google Shape;4992;p55"/>
            <p:cNvSpPr/>
            <p:nvPr/>
          </p:nvSpPr>
          <p:spPr>
            <a:xfrm>
              <a:off x="2569535" y="378541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3" name="Google Shape;4993;p55"/>
            <p:cNvSpPr/>
            <p:nvPr/>
          </p:nvSpPr>
          <p:spPr>
            <a:xfrm>
              <a:off x="2673263" y="37336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4" name="Google Shape;4994;p55"/>
            <p:cNvSpPr/>
            <p:nvPr/>
          </p:nvSpPr>
          <p:spPr>
            <a:xfrm>
              <a:off x="2776853" y="36816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5" name="Google Shape;4995;p55"/>
            <p:cNvSpPr/>
            <p:nvPr/>
          </p:nvSpPr>
          <p:spPr>
            <a:xfrm>
              <a:off x="3399080" y="3681689"/>
              <a:ext cx="51795" cy="518499"/>
            </a:xfrm>
            <a:custGeom>
              <a:rect b="b" l="l" r="r" t="t"/>
              <a:pathLst>
                <a:path extrusionOk="0" h="518499" w="51795">
                  <a:moveTo>
                    <a:pt x="0" y="0"/>
                  </a:moveTo>
                  <a:lnTo>
                    <a:pt x="51795" y="0"/>
                  </a:lnTo>
                  <a:lnTo>
                    <a:pt x="51795" y="518500"/>
                  </a:lnTo>
                  <a:lnTo>
                    <a:pt x="0" y="5185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6" name="Google Shape;4996;p55"/>
            <p:cNvSpPr/>
            <p:nvPr/>
          </p:nvSpPr>
          <p:spPr>
            <a:xfrm>
              <a:off x="3347148" y="42001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7" name="Google Shape;4997;p55"/>
            <p:cNvSpPr/>
            <p:nvPr/>
          </p:nvSpPr>
          <p:spPr>
            <a:xfrm>
              <a:off x="2984308" y="414839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8" name="Google Shape;4998;p55"/>
            <p:cNvSpPr/>
            <p:nvPr/>
          </p:nvSpPr>
          <p:spPr>
            <a:xfrm>
              <a:off x="3295353" y="4303917"/>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9" name="Google Shape;4999;p55"/>
            <p:cNvSpPr/>
            <p:nvPr/>
          </p:nvSpPr>
          <p:spPr>
            <a:xfrm>
              <a:off x="2932375" y="4252121"/>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0" name="Google Shape;5000;p55"/>
            <p:cNvSpPr/>
            <p:nvPr/>
          </p:nvSpPr>
          <p:spPr>
            <a:xfrm>
              <a:off x="3243557" y="4096462"/>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1" name="Google Shape;5001;p55"/>
            <p:cNvSpPr/>
            <p:nvPr/>
          </p:nvSpPr>
          <p:spPr>
            <a:xfrm>
              <a:off x="2102831" y="3111395"/>
              <a:ext cx="414772" cy="1451771"/>
            </a:xfrm>
            <a:custGeom>
              <a:rect b="b" l="l" r="r" t="t"/>
              <a:pathLst>
                <a:path extrusionOk="0" h="1451771" w="414772">
                  <a:moveTo>
                    <a:pt x="414772" y="155523"/>
                  </a:moveTo>
                  <a:lnTo>
                    <a:pt x="414772" y="311182"/>
                  </a:lnTo>
                  <a:lnTo>
                    <a:pt x="362977" y="311182"/>
                  </a:lnTo>
                  <a:lnTo>
                    <a:pt x="362977" y="466705"/>
                  </a:lnTo>
                  <a:lnTo>
                    <a:pt x="311182" y="466705"/>
                  </a:lnTo>
                  <a:lnTo>
                    <a:pt x="311182" y="622227"/>
                  </a:lnTo>
                  <a:lnTo>
                    <a:pt x="259250" y="622227"/>
                  </a:lnTo>
                  <a:lnTo>
                    <a:pt x="259250" y="725954"/>
                  </a:lnTo>
                  <a:lnTo>
                    <a:pt x="207455" y="725954"/>
                  </a:lnTo>
                  <a:lnTo>
                    <a:pt x="207455" y="829545"/>
                  </a:lnTo>
                  <a:lnTo>
                    <a:pt x="155660" y="829545"/>
                  </a:lnTo>
                  <a:lnTo>
                    <a:pt x="155660" y="881477"/>
                  </a:lnTo>
                  <a:lnTo>
                    <a:pt x="207455" y="881477"/>
                  </a:lnTo>
                  <a:lnTo>
                    <a:pt x="207455" y="933272"/>
                  </a:lnTo>
                  <a:lnTo>
                    <a:pt x="155660" y="933272"/>
                  </a:lnTo>
                  <a:lnTo>
                    <a:pt x="155660" y="1036999"/>
                  </a:lnTo>
                  <a:lnTo>
                    <a:pt x="103727" y="1036999"/>
                  </a:lnTo>
                  <a:lnTo>
                    <a:pt x="103727" y="1140727"/>
                  </a:lnTo>
                  <a:lnTo>
                    <a:pt x="51932" y="1140727"/>
                  </a:lnTo>
                  <a:lnTo>
                    <a:pt x="51932" y="1296249"/>
                  </a:lnTo>
                  <a:lnTo>
                    <a:pt x="103727" y="1296249"/>
                  </a:lnTo>
                  <a:lnTo>
                    <a:pt x="103727" y="1399840"/>
                  </a:lnTo>
                  <a:lnTo>
                    <a:pt x="155660" y="1399840"/>
                  </a:lnTo>
                  <a:lnTo>
                    <a:pt x="155660" y="1451772"/>
                  </a:lnTo>
                  <a:lnTo>
                    <a:pt x="51932" y="1451772"/>
                  </a:lnTo>
                  <a:lnTo>
                    <a:pt x="51932" y="1348045"/>
                  </a:lnTo>
                  <a:lnTo>
                    <a:pt x="0" y="1348045"/>
                  </a:lnTo>
                  <a:lnTo>
                    <a:pt x="0" y="1088795"/>
                  </a:lnTo>
                  <a:lnTo>
                    <a:pt x="51932" y="1088795"/>
                  </a:lnTo>
                  <a:lnTo>
                    <a:pt x="51932" y="933272"/>
                  </a:lnTo>
                  <a:lnTo>
                    <a:pt x="103727" y="933272"/>
                  </a:lnTo>
                  <a:lnTo>
                    <a:pt x="103727" y="725954"/>
                  </a:lnTo>
                  <a:lnTo>
                    <a:pt x="155660" y="725954"/>
                  </a:lnTo>
                  <a:lnTo>
                    <a:pt x="155660" y="622227"/>
                  </a:lnTo>
                  <a:lnTo>
                    <a:pt x="207455" y="622227"/>
                  </a:lnTo>
                  <a:lnTo>
                    <a:pt x="207455" y="466705"/>
                  </a:lnTo>
                  <a:lnTo>
                    <a:pt x="259250" y="466705"/>
                  </a:lnTo>
                  <a:lnTo>
                    <a:pt x="259250" y="311182"/>
                  </a:lnTo>
                  <a:lnTo>
                    <a:pt x="311182" y="311182"/>
                  </a:lnTo>
                  <a:lnTo>
                    <a:pt x="311182" y="155523"/>
                  </a:lnTo>
                  <a:lnTo>
                    <a:pt x="259250" y="155523"/>
                  </a:lnTo>
                  <a:lnTo>
                    <a:pt x="259250" y="103727"/>
                  </a:lnTo>
                  <a:lnTo>
                    <a:pt x="207455" y="103727"/>
                  </a:lnTo>
                  <a:lnTo>
                    <a:pt x="207455" y="0"/>
                  </a:lnTo>
                  <a:lnTo>
                    <a:pt x="311182" y="0"/>
                  </a:lnTo>
                  <a:lnTo>
                    <a:pt x="311182" y="51932"/>
                  </a:lnTo>
                  <a:lnTo>
                    <a:pt x="362977" y="51932"/>
                  </a:lnTo>
                  <a:lnTo>
                    <a:pt x="362977" y="155523"/>
                  </a:lnTo>
                  <a:lnTo>
                    <a:pt x="414772" y="15552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2" name="Google Shape;5002;p55"/>
            <p:cNvSpPr/>
            <p:nvPr/>
          </p:nvSpPr>
          <p:spPr>
            <a:xfrm>
              <a:off x="2154763" y="4252121"/>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3" name="Google Shape;5003;p55"/>
            <p:cNvSpPr/>
            <p:nvPr/>
          </p:nvSpPr>
          <p:spPr>
            <a:xfrm>
              <a:off x="2984308" y="3163327"/>
              <a:ext cx="51795" cy="51795"/>
            </a:xfrm>
            <a:custGeom>
              <a:rect b="b" l="l" r="r" t="t"/>
              <a:pathLst>
                <a:path extrusionOk="0" h="51795" w="51795">
                  <a:moveTo>
                    <a:pt x="0" y="0"/>
                  </a:moveTo>
                  <a:lnTo>
                    <a:pt x="51795" y="0"/>
                  </a:lnTo>
                  <a:lnTo>
                    <a:pt x="51795" y="51795"/>
                  </a:lnTo>
                  <a:lnTo>
                    <a:pt x="0" y="51795"/>
                  </a:lnTo>
                  <a:close/>
                </a:path>
              </a:pathLst>
            </a:custGeom>
            <a:solidFill>
              <a:srgbClr val="00E6B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4" name="Google Shape;5004;p55"/>
            <p:cNvSpPr/>
            <p:nvPr/>
          </p:nvSpPr>
          <p:spPr>
            <a:xfrm>
              <a:off x="3295353" y="3111395"/>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5" name="Google Shape;5005;p55"/>
            <p:cNvSpPr/>
            <p:nvPr/>
          </p:nvSpPr>
          <p:spPr>
            <a:xfrm>
              <a:off x="3191625" y="3111395"/>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6" name="Google Shape;5006;p55"/>
            <p:cNvSpPr/>
            <p:nvPr/>
          </p:nvSpPr>
          <p:spPr>
            <a:xfrm>
              <a:off x="3243557" y="30595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7" name="Google Shape;5007;p55"/>
            <p:cNvSpPr/>
            <p:nvPr/>
          </p:nvSpPr>
          <p:spPr>
            <a:xfrm>
              <a:off x="3243557"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8" name="Google Shape;5008;p55"/>
            <p:cNvSpPr/>
            <p:nvPr/>
          </p:nvSpPr>
          <p:spPr>
            <a:xfrm>
              <a:off x="3088035" y="30595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9" name="Google Shape;5009;p55"/>
            <p:cNvSpPr/>
            <p:nvPr/>
          </p:nvSpPr>
          <p:spPr>
            <a:xfrm>
              <a:off x="2984308" y="30595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0" name="Google Shape;5010;p55"/>
            <p:cNvSpPr/>
            <p:nvPr/>
          </p:nvSpPr>
          <p:spPr>
            <a:xfrm>
              <a:off x="3036103" y="300780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1" name="Google Shape;5011;p55"/>
            <p:cNvSpPr/>
            <p:nvPr/>
          </p:nvSpPr>
          <p:spPr>
            <a:xfrm>
              <a:off x="3036103"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2" name="Google Shape;5012;p55"/>
            <p:cNvSpPr/>
            <p:nvPr/>
          </p:nvSpPr>
          <p:spPr>
            <a:xfrm>
              <a:off x="3036103" y="3059599"/>
              <a:ext cx="51795" cy="155522"/>
            </a:xfrm>
            <a:custGeom>
              <a:rect b="b" l="l" r="r" t="t"/>
              <a:pathLst>
                <a:path extrusionOk="0" h="155522" w="51795">
                  <a:moveTo>
                    <a:pt x="0" y="0"/>
                  </a:moveTo>
                  <a:lnTo>
                    <a:pt x="51795" y="0"/>
                  </a:lnTo>
                  <a:lnTo>
                    <a:pt x="51795" y="155523"/>
                  </a:lnTo>
                  <a:lnTo>
                    <a:pt x="0" y="15552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3" name="Google Shape;5013;p55"/>
            <p:cNvSpPr/>
            <p:nvPr/>
          </p:nvSpPr>
          <p:spPr>
            <a:xfrm>
              <a:off x="2984308" y="316332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4" name="Google Shape;5014;p55"/>
            <p:cNvSpPr/>
            <p:nvPr/>
          </p:nvSpPr>
          <p:spPr>
            <a:xfrm>
              <a:off x="3243557" y="3111395"/>
              <a:ext cx="51795" cy="155522"/>
            </a:xfrm>
            <a:custGeom>
              <a:rect b="b" l="l" r="r" t="t"/>
              <a:pathLst>
                <a:path extrusionOk="0" h="155522" w="51795">
                  <a:moveTo>
                    <a:pt x="0" y="0"/>
                  </a:moveTo>
                  <a:lnTo>
                    <a:pt x="51795" y="0"/>
                  </a:lnTo>
                  <a:lnTo>
                    <a:pt x="51795" y="155523"/>
                  </a:lnTo>
                  <a:lnTo>
                    <a:pt x="0" y="15552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5" name="Google Shape;5015;p55"/>
            <p:cNvSpPr/>
            <p:nvPr/>
          </p:nvSpPr>
          <p:spPr>
            <a:xfrm>
              <a:off x="3191625" y="32151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6" name="Google Shape;5016;p55"/>
            <p:cNvSpPr/>
            <p:nvPr/>
          </p:nvSpPr>
          <p:spPr>
            <a:xfrm>
              <a:off x="2880580" y="3474372"/>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7" name="Google Shape;5017;p55"/>
            <p:cNvSpPr/>
            <p:nvPr/>
          </p:nvSpPr>
          <p:spPr>
            <a:xfrm>
              <a:off x="2932375" y="347437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8" name="Google Shape;5018;p55"/>
            <p:cNvSpPr/>
            <p:nvPr/>
          </p:nvSpPr>
          <p:spPr>
            <a:xfrm>
              <a:off x="2932375" y="3578099"/>
              <a:ext cx="155522" cy="51795"/>
            </a:xfrm>
            <a:custGeom>
              <a:rect b="b" l="l" r="r" t="t"/>
              <a:pathLst>
                <a:path extrusionOk="0" h="51795" w="155522">
                  <a:moveTo>
                    <a:pt x="0" y="0"/>
                  </a:moveTo>
                  <a:lnTo>
                    <a:pt x="155522" y="0"/>
                  </a:lnTo>
                  <a:lnTo>
                    <a:pt x="155522"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9" name="Google Shape;5019;p55"/>
            <p:cNvSpPr/>
            <p:nvPr/>
          </p:nvSpPr>
          <p:spPr>
            <a:xfrm>
              <a:off x="3088035" y="3526167"/>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0" name="Google Shape;5020;p55"/>
            <p:cNvSpPr/>
            <p:nvPr/>
          </p:nvSpPr>
          <p:spPr>
            <a:xfrm>
              <a:off x="2776853" y="3422577"/>
              <a:ext cx="103727" cy="51795"/>
            </a:xfrm>
            <a:custGeom>
              <a:rect b="b" l="l" r="r" t="t"/>
              <a:pathLst>
                <a:path extrusionOk="0" h="51795" w="103727">
                  <a:moveTo>
                    <a:pt x="0" y="0"/>
                  </a:moveTo>
                  <a:lnTo>
                    <a:pt x="103727" y="0"/>
                  </a:lnTo>
                  <a:lnTo>
                    <a:pt x="103727"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1" name="Google Shape;5021;p55"/>
            <p:cNvSpPr/>
            <p:nvPr/>
          </p:nvSpPr>
          <p:spPr>
            <a:xfrm>
              <a:off x="2776853" y="3318849"/>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2" name="Google Shape;5022;p55"/>
            <p:cNvSpPr/>
            <p:nvPr/>
          </p:nvSpPr>
          <p:spPr>
            <a:xfrm>
              <a:off x="2725058" y="337064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3" name="Google Shape;5023;p55"/>
            <p:cNvSpPr/>
            <p:nvPr/>
          </p:nvSpPr>
          <p:spPr>
            <a:xfrm>
              <a:off x="3036103" y="3318849"/>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4" name="Google Shape;5024;p55"/>
            <p:cNvSpPr/>
            <p:nvPr/>
          </p:nvSpPr>
          <p:spPr>
            <a:xfrm>
              <a:off x="3036103" y="3422577"/>
              <a:ext cx="103727" cy="51795"/>
            </a:xfrm>
            <a:custGeom>
              <a:rect b="b" l="l" r="r" t="t"/>
              <a:pathLst>
                <a:path extrusionOk="0" h="51795" w="103727">
                  <a:moveTo>
                    <a:pt x="0" y="0"/>
                  </a:moveTo>
                  <a:lnTo>
                    <a:pt x="103727" y="0"/>
                  </a:lnTo>
                  <a:lnTo>
                    <a:pt x="103727"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5" name="Google Shape;5025;p55"/>
            <p:cNvSpPr/>
            <p:nvPr/>
          </p:nvSpPr>
          <p:spPr>
            <a:xfrm>
              <a:off x="3139830" y="337064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6" name="Google Shape;5026;p55"/>
            <p:cNvSpPr/>
            <p:nvPr/>
          </p:nvSpPr>
          <p:spPr>
            <a:xfrm>
              <a:off x="2776853" y="3526167"/>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7" name="Google Shape;5027;p55"/>
            <p:cNvSpPr/>
            <p:nvPr/>
          </p:nvSpPr>
          <p:spPr>
            <a:xfrm>
              <a:off x="2828785" y="3578099"/>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8" name="Google Shape;5028;p55"/>
            <p:cNvSpPr/>
            <p:nvPr/>
          </p:nvSpPr>
          <p:spPr>
            <a:xfrm>
              <a:off x="2206832" y="3473961"/>
              <a:ext cx="1244043" cy="1088794"/>
            </a:xfrm>
            <a:custGeom>
              <a:rect b="b" l="l" r="r" t="t"/>
              <a:pathLst>
                <a:path extrusionOk="0" h="1088794" w="1244043">
                  <a:moveTo>
                    <a:pt x="1192248" y="411"/>
                  </a:moveTo>
                  <a:lnTo>
                    <a:pt x="1192248" y="52206"/>
                  </a:lnTo>
                  <a:lnTo>
                    <a:pt x="1140453" y="52206"/>
                  </a:lnTo>
                  <a:lnTo>
                    <a:pt x="1140453" y="155934"/>
                  </a:lnTo>
                  <a:lnTo>
                    <a:pt x="1088658" y="155934"/>
                  </a:lnTo>
                  <a:lnTo>
                    <a:pt x="1088658" y="207729"/>
                  </a:lnTo>
                  <a:lnTo>
                    <a:pt x="984930" y="207729"/>
                  </a:lnTo>
                  <a:lnTo>
                    <a:pt x="984930" y="259524"/>
                  </a:lnTo>
                  <a:lnTo>
                    <a:pt x="881203" y="259524"/>
                  </a:lnTo>
                  <a:lnTo>
                    <a:pt x="881203" y="311319"/>
                  </a:lnTo>
                  <a:lnTo>
                    <a:pt x="1036725" y="311319"/>
                  </a:lnTo>
                  <a:lnTo>
                    <a:pt x="1036725" y="363114"/>
                  </a:lnTo>
                  <a:lnTo>
                    <a:pt x="777476" y="363114"/>
                  </a:lnTo>
                  <a:lnTo>
                    <a:pt x="777476" y="311319"/>
                  </a:lnTo>
                  <a:lnTo>
                    <a:pt x="621953" y="311319"/>
                  </a:lnTo>
                  <a:lnTo>
                    <a:pt x="621953" y="259524"/>
                  </a:lnTo>
                  <a:lnTo>
                    <a:pt x="518226" y="259524"/>
                  </a:lnTo>
                  <a:lnTo>
                    <a:pt x="518226" y="311319"/>
                  </a:lnTo>
                  <a:lnTo>
                    <a:pt x="466431" y="311319"/>
                  </a:lnTo>
                  <a:lnTo>
                    <a:pt x="466431" y="363114"/>
                  </a:lnTo>
                  <a:lnTo>
                    <a:pt x="362703" y="363114"/>
                  </a:lnTo>
                  <a:lnTo>
                    <a:pt x="362703" y="414909"/>
                  </a:lnTo>
                  <a:lnTo>
                    <a:pt x="310908" y="414909"/>
                  </a:lnTo>
                  <a:lnTo>
                    <a:pt x="310908" y="466705"/>
                  </a:lnTo>
                  <a:lnTo>
                    <a:pt x="207181" y="466705"/>
                  </a:lnTo>
                  <a:lnTo>
                    <a:pt x="207181" y="518500"/>
                  </a:lnTo>
                  <a:lnTo>
                    <a:pt x="155385" y="518500"/>
                  </a:lnTo>
                  <a:lnTo>
                    <a:pt x="155385" y="570295"/>
                  </a:lnTo>
                  <a:lnTo>
                    <a:pt x="103590" y="570295"/>
                  </a:lnTo>
                  <a:lnTo>
                    <a:pt x="103590" y="674022"/>
                  </a:lnTo>
                  <a:lnTo>
                    <a:pt x="51795" y="674022"/>
                  </a:lnTo>
                  <a:lnTo>
                    <a:pt x="51795" y="777750"/>
                  </a:lnTo>
                  <a:lnTo>
                    <a:pt x="0" y="777750"/>
                  </a:lnTo>
                  <a:lnTo>
                    <a:pt x="0" y="933272"/>
                  </a:lnTo>
                  <a:lnTo>
                    <a:pt x="51795" y="933272"/>
                  </a:lnTo>
                  <a:lnTo>
                    <a:pt x="51795" y="1036999"/>
                  </a:lnTo>
                  <a:lnTo>
                    <a:pt x="103590" y="1036999"/>
                  </a:lnTo>
                  <a:lnTo>
                    <a:pt x="103590" y="1088795"/>
                  </a:lnTo>
                  <a:lnTo>
                    <a:pt x="570158" y="1088795"/>
                  </a:lnTo>
                  <a:lnTo>
                    <a:pt x="570158" y="1036999"/>
                  </a:lnTo>
                  <a:lnTo>
                    <a:pt x="466431" y="1036999"/>
                  </a:lnTo>
                  <a:lnTo>
                    <a:pt x="466431" y="985204"/>
                  </a:lnTo>
                  <a:lnTo>
                    <a:pt x="414635" y="985204"/>
                  </a:lnTo>
                  <a:lnTo>
                    <a:pt x="414635" y="881477"/>
                  </a:lnTo>
                  <a:lnTo>
                    <a:pt x="466431" y="881477"/>
                  </a:lnTo>
                  <a:lnTo>
                    <a:pt x="466431" y="777750"/>
                  </a:lnTo>
                  <a:lnTo>
                    <a:pt x="414635" y="777750"/>
                  </a:lnTo>
                  <a:lnTo>
                    <a:pt x="414635" y="725954"/>
                  </a:lnTo>
                  <a:lnTo>
                    <a:pt x="466431" y="725954"/>
                  </a:lnTo>
                  <a:lnTo>
                    <a:pt x="466431" y="777750"/>
                  </a:lnTo>
                  <a:lnTo>
                    <a:pt x="518226" y="777750"/>
                  </a:lnTo>
                  <a:lnTo>
                    <a:pt x="518226" y="881477"/>
                  </a:lnTo>
                  <a:lnTo>
                    <a:pt x="466431" y="881477"/>
                  </a:lnTo>
                  <a:lnTo>
                    <a:pt x="466431" y="985204"/>
                  </a:lnTo>
                  <a:lnTo>
                    <a:pt x="570158" y="985204"/>
                  </a:lnTo>
                  <a:lnTo>
                    <a:pt x="570158" y="622227"/>
                  </a:lnTo>
                  <a:lnTo>
                    <a:pt x="621953" y="622227"/>
                  </a:lnTo>
                  <a:lnTo>
                    <a:pt x="621953" y="985204"/>
                  </a:lnTo>
                  <a:lnTo>
                    <a:pt x="570158" y="985204"/>
                  </a:lnTo>
                  <a:lnTo>
                    <a:pt x="570158" y="1036999"/>
                  </a:lnTo>
                  <a:lnTo>
                    <a:pt x="673885" y="1036999"/>
                  </a:lnTo>
                  <a:lnTo>
                    <a:pt x="673885" y="1088795"/>
                  </a:lnTo>
                  <a:lnTo>
                    <a:pt x="829408" y="1088795"/>
                  </a:lnTo>
                  <a:lnTo>
                    <a:pt x="829408" y="1036999"/>
                  </a:lnTo>
                  <a:lnTo>
                    <a:pt x="777613" y="1036999"/>
                  </a:lnTo>
                  <a:lnTo>
                    <a:pt x="777613" y="985204"/>
                  </a:lnTo>
                  <a:lnTo>
                    <a:pt x="725817" y="985204"/>
                  </a:lnTo>
                  <a:lnTo>
                    <a:pt x="725817" y="777750"/>
                  </a:lnTo>
                  <a:lnTo>
                    <a:pt x="777613" y="777750"/>
                  </a:lnTo>
                  <a:lnTo>
                    <a:pt x="777613" y="674022"/>
                  </a:lnTo>
                  <a:lnTo>
                    <a:pt x="829408" y="674022"/>
                  </a:lnTo>
                  <a:lnTo>
                    <a:pt x="829408" y="777750"/>
                  </a:lnTo>
                  <a:lnTo>
                    <a:pt x="777613" y="777750"/>
                  </a:lnTo>
                  <a:lnTo>
                    <a:pt x="777613" y="985204"/>
                  </a:lnTo>
                  <a:lnTo>
                    <a:pt x="829408" y="985204"/>
                  </a:lnTo>
                  <a:lnTo>
                    <a:pt x="829408" y="1036999"/>
                  </a:lnTo>
                  <a:lnTo>
                    <a:pt x="881203" y="1036999"/>
                  </a:lnTo>
                  <a:lnTo>
                    <a:pt x="881203" y="1088795"/>
                  </a:lnTo>
                  <a:lnTo>
                    <a:pt x="984930" y="1088795"/>
                  </a:lnTo>
                  <a:lnTo>
                    <a:pt x="984930" y="777750"/>
                  </a:lnTo>
                  <a:lnTo>
                    <a:pt x="1036725" y="777750"/>
                  </a:lnTo>
                  <a:lnTo>
                    <a:pt x="1036725" y="622227"/>
                  </a:lnTo>
                  <a:lnTo>
                    <a:pt x="1088521" y="622227"/>
                  </a:lnTo>
                  <a:lnTo>
                    <a:pt x="1088521" y="777750"/>
                  </a:lnTo>
                  <a:lnTo>
                    <a:pt x="1036725" y="777750"/>
                  </a:lnTo>
                  <a:lnTo>
                    <a:pt x="1036725" y="1088795"/>
                  </a:lnTo>
                  <a:lnTo>
                    <a:pt x="1192248" y="1088795"/>
                  </a:lnTo>
                  <a:lnTo>
                    <a:pt x="1192248" y="1036999"/>
                  </a:lnTo>
                  <a:lnTo>
                    <a:pt x="1140453" y="1036999"/>
                  </a:lnTo>
                  <a:lnTo>
                    <a:pt x="1140453" y="985204"/>
                  </a:lnTo>
                  <a:lnTo>
                    <a:pt x="1088658" y="985204"/>
                  </a:lnTo>
                  <a:lnTo>
                    <a:pt x="1088658" y="829682"/>
                  </a:lnTo>
                  <a:lnTo>
                    <a:pt x="1140453" y="829682"/>
                  </a:lnTo>
                  <a:lnTo>
                    <a:pt x="1140453" y="725954"/>
                  </a:lnTo>
                  <a:lnTo>
                    <a:pt x="1192248" y="725954"/>
                  </a:lnTo>
                  <a:lnTo>
                    <a:pt x="1192248" y="207455"/>
                  </a:lnTo>
                  <a:lnTo>
                    <a:pt x="1244043" y="207455"/>
                  </a:lnTo>
                  <a:lnTo>
                    <a:pt x="1244043" y="0"/>
                  </a:lnTo>
                  <a:lnTo>
                    <a:pt x="1192248"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9" name="Google Shape;5029;p55"/>
            <p:cNvSpPr/>
            <p:nvPr/>
          </p:nvSpPr>
          <p:spPr>
            <a:xfrm>
              <a:off x="2725332" y="3215259"/>
              <a:ext cx="673885" cy="569883"/>
            </a:xfrm>
            <a:custGeom>
              <a:rect b="b" l="l" r="r" t="t"/>
              <a:pathLst>
                <a:path extrusionOk="0" h="569883" w="673885">
                  <a:moveTo>
                    <a:pt x="621816" y="103590"/>
                  </a:moveTo>
                  <a:lnTo>
                    <a:pt x="621816" y="51795"/>
                  </a:lnTo>
                  <a:lnTo>
                    <a:pt x="570021" y="51795"/>
                  </a:lnTo>
                  <a:lnTo>
                    <a:pt x="570021" y="103590"/>
                  </a:lnTo>
                  <a:lnTo>
                    <a:pt x="518226" y="103590"/>
                  </a:lnTo>
                  <a:lnTo>
                    <a:pt x="518226" y="51795"/>
                  </a:lnTo>
                  <a:lnTo>
                    <a:pt x="414498" y="51795"/>
                  </a:lnTo>
                  <a:lnTo>
                    <a:pt x="414498" y="0"/>
                  </a:lnTo>
                  <a:lnTo>
                    <a:pt x="362703" y="0"/>
                  </a:lnTo>
                  <a:lnTo>
                    <a:pt x="362703" y="51795"/>
                  </a:lnTo>
                  <a:lnTo>
                    <a:pt x="310908" y="51795"/>
                  </a:lnTo>
                  <a:lnTo>
                    <a:pt x="310908" y="0"/>
                  </a:lnTo>
                  <a:lnTo>
                    <a:pt x="155385" y="0"/>
                  </a:lnTo>
                  <a:lnTo>
                    <a:pt x="155385" y="51795"/>
                  </a:lnTo>
                  <a:lnTo>
                    <a:pt x="103590" y="51795"/>
                  </a:lnTo>
                  <a:lnTo>
                    <a:pt x="103590" y="103590"/>
                  </a:lnTo>
                  <a:lnTo>
                    <a:pt x="155385" y="103590"/>
                  </a:lnTo>
                  <a:lnTo>
                    <a:pt x="155385" y="155385"/>
                  </a:lnTo>
                  <a:lnTo>
                    <a:pt x="51658" y="155385"/>
                  </a:lnTo>
                  <a:lnTo>
                    <a:pt x="51658" y="207181"/>
                  </a:lnTo>
                  <a:lnTo>
                    <a:pt x="155385" y="207181"/>
                  </a:lnTo>
                  <a:lnTo>
                    <a:pt x="155385" y="258976"/>
                  </a:lnTo>
                  <a:lnTo>
                    <a:pt x="259113" y="258976"/>
                  </a:lnTo>
                  <a:lnTo>
                    <a:pt x="259113" y="310771"/>
                  </a:lnTo>
                  <a:lnTo>
                    <a:pt x="207318" y="310771"/>
                  </a:lnTo>
                  <a:lnTo>
                    <a:pt x="207318" y="362566"/>
                  </a:lnTo>
                  <a:lnTo>
                    <a:pt x="362840" y="362566"/>
                  </a:lnTo>
                  <a:lnTo>
                    <a:pt x="362840" y="310771"/>
                  </a:lnTo>
                  <a:lnTo>
                    <a:pt x="414635" y="310771"/>
                  </a:lnTo>
                  <a:lnTo>
                    <a:pt x="414635" y="362566"/>
                  </a:lnTo>
                  <a:lnTo>
                    <a:pt x="362840" y="362566"/>
                  </a:lnTo>
                  <a:lnTo>
                    <a:pt x="362840" y="414361"/>
                  </a:lnTo>
                  <a:lnTo>
                    <a:pt x="207318" y="414361"/>
                  </a:lnTo>
                  <a:lnTo>
                    <a:pt x="207318" y="362566"/>
                  </a:lnTo>
                  <a:lnTo>
                    <a:pt x="155523" y="362566"/>
                  </a:lnTo>
                  <a:lnTo>
                    <a:pt x="155523" y="414361"/>
                  </a:lnTo>
                  <a:lnTo>
                    <a:pt x="103727" y="414361"/>
                  </a:lnTo>
                  <a:lnTo>
                    <a:pt x="103727" y="362566"/>
                  </a:lnTo>
                  <a:lnTo>
                    <a:pt x="51932" y="362566"/>
                  </a:lnTo>
                  <a:lnTo>
                    <a:pt x="51932" y="310771"/>
                  </a:lnTo>
                  <a:lnTo>
                    <a:pt x="103727" y="310771"/>
                  </a:lnTo>
                  <a:lnTo>
                    <a:pt x="103727" y="362566"/>
                  </a:lnTo>
                  <a:lnTo>
                    <a:pt x="155523" y="362566"/>
                  </a:lnTo>
                  <a:lnTo>
                    <a:pt x="155523" y="258839"/>
                  </a:lnTo>
                  <a:lnTo>
                    <a:pt x="51795" y="258839"/>
                  </a:lnTo>
                  <a:lnTo>
                    <a:pt x="51795" y="207044"/>
                  </a:lnTo>
                  <a:lnTo>
                    <a:pt x="0" y="207044"/>
                  </a:lnTo>
                  <a:lnTo>
                    <a:pt x="0" y="414498"/>
                  </a:lnTo>
                  <a:lnTo>
                    <a:pt x="51795" y="414498"/>
                  </a:lnTo>
                  <a:lnTo>
                    <a:pt x="51795" y="466293"/>
                  </a:lnTo>
                  <a:lnTo>
                    <a:pt x="103590" y="466293"/>
                  </a:lnTo>
                  <a:lnTo>
                    <a:pt x="103590" y="518089"/>
                  </a:lnTo>
                  <a:lnTo>
                    <a:pt x="259113" y="518089"/>
                  </a:lnTo>
                  <a:lnTo>
                    <a:pt x="259113" y="569884"/>
                  </a:lnTo>
                  <a:lnTo>
                    <a:pt x="362840" y="569884"/>
                  </a:lnTo>
                  <a:lnTo>
                    <a:pt x="362840" y="518089"/>
                  </a:lnTo>
                  <a:lnTo>
                    <a:pt x="466568" y="518089"/>
                  </a:lnTo>
                  <a:lnTo>
                    <a:pt x="466568" y="466293"/>
                  </a:lnTo>
                  <a:lnTo>
                    <a:pt x="570295" y="466293"/>
                  </a:lnTo>
                  <a:lnTo>
                    <a:pt x="570295" y="414498"/>
                  </a:lnTo>
                  <a:lnTo>
                    <a:pt x="622090" y="414498"/>
                  </a:lnTo>
                  <a:lnTo>
                    <a:pt x="622090" y="310771"/>
                  </a:lnTo>
                  <a:lnTo>
                    <a:pt x="673885" y="310771"/>
                  </a:lnTo>
                  <a:lnTo>
                    <a:pt x="673885" y="103316"/>
                  </a:lnTo>
                  <a:lnTo>
                    <a:pt x="622090" y="103316"/>
                  </a:lnTo>
                  <a:close/>
                  <a:moveTo>
                    <a:pt x="466293" y="207318"/>
                  </a:moveTo>
                  <a:lnTo>
                    <a:pt x="414498" y="207318"/>
                  </a:lnTo>
                  <a:lnTo>
                    <a:pt x="414498" y="259113"/>
                  </a:lnTo>
                  <a:lnTo>
                    <a:pt x="310771" y="259113"/>
                  </a:lnTo>
                  <a:lnTo>
                    <a:pt x="310771" y="207318"/>
                  </a:lnTo>
                  <a:lnTo>
                    <a:pt x="414498" y="207318"/>
                  </a:lnTo>
                  <a:lnTo>
                    <a:pt x="414498" y="155523"/>
                  </a:lnTo>
                  <a:lnTo>
                    <a:pt x="310771" y="155523"/>
                  </a:lnTo>
                  <a:lnTo>
                    <a:pt x="310771" y="103727"/>
                  </a:lnTo>
                  <a:lnTo>
                    <a:pt x="414498" y="103727"/>
                  </a:lnTo>
                  <a:lnTo>
                    <a:pt x="414498" y="155523"/>
                  </a:lnTo>
                  <a:lnTo>
                    <a:pt x="466293" y="155523"/>
                  </a:lnTo>
                  <a:lnTo>
                    <a:pt x="466293" y="2073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0" name="Google Shape;5030;p55"/>
            <p:cNvSpPr/>
            <p:nvPr/>
          </p:nvSpPr>
          <p:spPr>
            <a:xfrm>
              <a:off x="2880580" y="3474372"/>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1" name="Google Shape;5031;p55"/>
            <p:cNvSpPr/>
            <p:nvPr/>
          </p:nvSpPr>
          <p:spPr>
            <a:xfrm>
              <a:off x="2362081" y="316332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2" name="Google Shape;5032;p55"/>
            <p:cNvSpPr/>
            <p:nvPr/>
          </p:nvSpPr>
          <p:spPr>
            <a:xfrm>
              <a:off x="2414013" y="326691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3" name="Google Shape;5033;p55"/>
            <p:cNvSpPr/>
            <p:nvPr/>
          </p:nvSpPr>
          <p:spPr>
            <a:xfrm>
              <a:off x="2414013" y="33706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4" name="Google Shape;5034;p55"/>
            <p:cNvSpPr/>
            <p:nvPr/>
          </p:nvSpPr>
          <p:spPr>
            <a:xfrm>
              <a:off x="2362081" y="3474372"/>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5" name="Google Shape;5035;p55"/>
            <p:cNvSpPr/>
            <p:nvPr/>
          </p:nvSpPr>
          <p:spPr>
            <a:xfrm>
              <a:off x="2362081"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6" name="Google Shape;5036;p55"/>
            <p:cNvSpPr/>
            <p:nvPr/>
          </p:nvSpPr>
          <p:spPr>
            <a:xfrm>
              <a:off x="2310285" y="36816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7" name="Google Shape;5037;p55"/>
            <p:cNvSpPr/>
            <p:nvPr/>
          </p:nvSpPr>
          <p:spPr>
            <a:xfrm>
              <a:off x="2258490" y="378541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8" name="Google Shape;5038;p55"/>
            <p:cNvSpPr/>
            <p:nvPr/>
          </p:nvSpPr>
          <p:spPr>
            <a:xfrm>
              <a:off x="2206558" y="38891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9" name="Google Shape;5039;p55"/>
            <p:cNvSpPr/>
            <p:nvPr/>
          </p:nvSpPr>
          <p:spPr>
            <a:xfrm>
              <a:off x="2206558"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0" name="Google Shape;5040;p55"/>
            <p:cNvSpPr/>
            <p:nvPr/>
          </p:nvSpPr>
          <p:spPr>
            <a:xfrm>
              <a:off x="2258490" y="399287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1" name="Google Shape;5041;p55"/>
            <p:cNvSpPr/>
            <p:nvPr/>
          </p:nvSpPr>
          <p:spPr>
            <a:xfrm>
              <a:off x="2154763" y="409646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2" name="Google Shape;5042;p55"/>
            <p:cNvSpPr/>
            <p:nvPr/>
          </p:nvSpPr>
          <p:spPr>
            <a:xfrm>
              <a:off x="2102831" y="42001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3" name="Google Shape;5043;p55"/>
            <p:cNvSpPr/>
            <p:nvPr/>
          </p:nvSpPr>
          <p:spPr>
            <a:xfrm>
              <a:off x="2102831" y="430391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4" name="Google Shape;5044;p55"/>
            <p:cNvSpPr/>
            <p:nvPr/>
          </p:nvSpPr>
          <p:spPr>
            <a:xfrm>
              <a:off x="2102831" y="44076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5" name="Google Shape;5045;p55"/>
            <p:cNvSpPr/>
            <p:nvPr/>
          </p:nvSpPr>
          <p:spPr>
            <a:xfrm>
              <a:off x="2154763" y="451123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6" name="Google Shape;5046;p55"/>
            <p:cNvSpPr/>
            <p:nvPr/>
          </p:nvSpPr>
          <p:spPr>
            <a:xfrm>
              <a:off x="3243557" y="36816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7" name="Google Shape;5047;p55"/>
            <p:cNvSpPr/>
            <p:nvPr/>
          </p:nvSpPr>
          <p:spPr>
            <a:xfrm>
              <a:off x="3243557" y="3889144"/>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8" name="Google Shape;5048;p55"/>
            <p:cNvSpPr/>
            <p:nvPr/>
          </p:nvSpPr>
          <p:spPr>
            <a:xfrm>
              <a:off x="3139830" y="4044667"/>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9" name="Google Shape;5049;p55"/>
            <p:cNvSpPr/>
            <p:nvPr/>
          </p:nvSpPr>
          <p:spPr>
            <a:xfrm>
              <a:off x="3088035" y="4148394"/>
              <a:ext cx="51795" cy="259249"/>
            </a:xfrm>
            <a:custGeom>
              <a:rect b="b" l="l" r="r" t="t"/>
              <a:pathLst>
                <a:path extrusionOk="0" h="259249" w="51795">
                  <a:moveTo>
                    <a:pt x="0" y="0"/>
                  </a:moveTo>
                  <a:lnTo>
                    <a:pt x="51795" y="0"/>
                  </a:lnTo>
                  <a:lnTo>
                    <a:pt x="51795" y="259250"/>
                  </a:lnTo>
                  <a:lnTo>
                    <a:pt x="0" y="25925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0" name="Google Shape;5050;p55"/>
            <p:cNvSpPr/>
            <p:nvPr/>
          </p:nvSpPr>
          <p:spPr>
            <a:xfrm>
              <a:off x="3139830" y="4407644"/>
              <a:ext cx="51795" cy="155522"/>
            </a:xfrm>
            <a:custGeom>
              <a:rect b="b" l="l" r="r" t="t"/>
              <a:pathLst>
                <a:path extrusionOk="0" h="155522" w="51795">
                  <a:moveTo>
                    <a:pt x="0" y="0"/>
                  </a:moveTo>
                  <a:lnTo>
                    <a:pt x="51795" y="0"/>
                  </a:lnTo>
                  <a:lnTo>
                    <a:pt x="51795" y="155523"/>
                  </a:lnTo>
                  <a:lnTo>
                    <a:pt x="0" y="15552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1" name="Google Shape;5051;p55"/>
            <p:cNvSpPr/>
            <p:nvPr/>
          </p:nvSpPr>
          <p:spPr>
            <a:xfrm>
              <a:off x="3191625"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2" name="Google Shape;5052;p55"/>
            <p:cNvSpPr/>
            <p:nvPr/>
          </p:nvSpPr>
          <p:spPr>
            <a:xfrm>
              <a:off x="3295353" y="3733622"/>
              <a:ext cx="51795" cy="155522"/>
            </a:xfrm>
            <a:custGeom>
              <a:rect b="b" l="l" r="r" t="t"/>
              <a:pathLst>
                <a:path extrusionOk="0" h="155522" w="51795">
                  <a:moveTo>
                    <a:pt x="0" y="0"/>
                  </a:moveTo>
                  <a:lnTo>
                    <a:pt x="51795" y="0"/>
                  </a:lnTo>
                  <a:lnTo>
                    <a:pt x="51795" y="155523"/>
                  </a:lnTo>
                  <a:lnTo>
                    <a:pt x="0" y="15552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3" name="Google Shape;5053;p55"/>
            <p:cNvSpPr/>
            <p:nvPr/>
          </p:nvSpPr>
          <p:spPr>
            <a:xfrm>
              <a:off x="2673263" y="3785417"/>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4" name="Google Shape;5054;p55"/>
            <p:cNvSpPr/>
            <p:nvPr/>
          </p:nvSpPr>
          <p:spPr>
            <a:xfrm>
              <a:off x="2725058" y="38891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5" name="Google Shape;5055;p55"/>
            <p:cNvSpPr/>
            <p:nvPr/>
          </p:nvSpPr>
          <p:spPr>
            <a:xfrm>
              <a:off x="2517603" y="3889144"/>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6" name="Google Shape;5056;p55"/>
            <p:cNvSpPr/>
            <p:nvPr/>
          </p:nvSpPr>
          <p:spPr>
            <a:xfrm>
              <a:off x="2569535"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7" name="Google Shape;5057;p55"/>
            <p:cNvSpPr/>
            <p:nvPr/>
          </p:nvSpPr>
          <p:spPr>
            <a:xfrm>
              <a:off x="2362081" y="3992871"/>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8" name="Google Shape;5058;p55"/>
            <p:cNvSpPr/>
            <p:nvPr/>
          </p:nvSpPr>
          <p:spPr>
            <a:xfrm>
              <a:off x="2414013" y="394093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9" name="Google Shape;5059;p55"/>
            <p:cNvSpPr/>
            <p:nvPr/>
          </p:nvSpPr>
          <p:spPr>
            <a:xfrm>
              <a:off x="2569535" y="383734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0" name="Google Shape;5060;p55"/>
            <p:cNvSpPr/>
            <p:nvPr/>
          </p:nvSpPr>
          <p:spPr>
            <a:xfrm>
              <a:off x="2880580"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1" name="Google Shape;5061;p55"/>
            <p:cNvSpPr/>
            <p:nvPr/>
          </p:nvSpPr>
          <p:spPr>
            <a:xfrm>
              <a:off x="2984308"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2" name="Google Shape;5062;p55"/>
            <p:cNvSpPr/>
            <p:nvPr/>
          </p:nvSpPr>
          <p:spPr>
            <a:xfrm>
              <a:off x="3347148"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3" name="Google Shape;5063;p55"/>
            <p:cNvSpPr/>
            <p:nvPr/>
          </p:nvSpPr>
          <p:spPr>
            <a:xfrm>
              <a:off x="3243557"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4" name="Google Shape;5064;p55"/>
            <p:cNvSpPr/>
            <p:nvPr/>
          </p:nvSpPr>
          <p:spPr>
            <a:xfrm>
              <a:off x="2725058"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5" name="Google Shape;5065;p55"/>
            <p:cNvSpPr/>
            <p:nvPr/>
          </p:nvSpPr>
          <p:spPr>
            <a:xfrm>
              <a:off x="2621330"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6" name="Google Shape;5066;p55"/>
            <p:cNvSpPr/>
            <p:nvPr/>
          </p:nvSpPr>
          <p:spPr>
            <a:xfrm>
              <a:off x="2517603"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7" name="Google Shape;5067;p55"/>
            <p:cNvSpPr/>
            <p:nvPr/>
          </p:nvSpPr>
          <p:spPr>
            <a:xfrm>
              <a:off x="2621330" y="425212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8" name="Google Shape;5068;p55"/>
            <p:cNvSpPr/>
            <p:nvPr/>
          </p:nvSpPr>
          <p:spPr>
            <a:xfrm>
              <a:off x="2569535" y="42001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9" name="Google Shape;5069;p55"/>
            <p:cNvSpPr/>
            <p:nvPr/>
          </p:nvSpPr>
          <p:spPr>
            <a:xfrm>
              <a:off x="2932375" y="409646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0" name="Google Shape;5070;p55"/>
            <p:cNvSpPr/>
            <p:nvPr/>
          </p:nvSpPr>
          <p:spPr>
            <a:xfrm>
              <a:off x="2880580" y="3785417"/>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1" name="Google Shape;5071;p55"/>
            <p:cNvSpPr/>
            <p:nvPr/>
          </p:nvSpPr>
          <p:spPr>
            <a:xfrm>
              <a:off x="3347148" y="409646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2" name="Google Shape;5072;p55"/>
            <p:cNvSpPr/>
            <p:nvPr/>
          </p:nvSpPr>
          <p:spPr>
            <a:xfrm>
              <a:off x="2725058" y="37336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3" name="Google Shape;5073;p55"/>
            <p:cNvSpPr/>
            <p:nvPr/>
          </p:nvSpPr>
          <p:spPr>
            <a:xfrm>
              <a:off x="2776853" y="3785417"/>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4" name="Google Shape;5074;p55"/>
            <p:cNvSpPr/>
            <p:nvPr/>
          </p:nvSpPr>
          <p:spPr>
            <a:xfrm>
              <a:off x="3243557" y="32151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5" name="Google Shape;5075;p55"/>
            <p:cNvSpPr/>
            <p:nvPr/>
          </p:nvSpPr>
          <p:spPr>
            <a:xfrm>
              <a:off x="3036103" y="316332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6" name="Google Shape;5076;p55"/>
            <p:cNvSpPr/>
            <p:nvPr/>
          </p:nvSpPr>
          <p:spPr>
            <a:xfrm>
              <a:off x="2932375" y="30595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7" name="Google Shape;5077;p55"/>
            <p:cNvSpPr/>
            <p:nvPr/>
          </p:nvSpPr>
          <p:spPr>
            <a:xfrm>
              <a:off x="3502807" y="33188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8" name="Google Shape;5078;p55"/>
            <p:cNvSpPr/>
            <p:nvPr/>
          </p:nvSpPr>
          <p:spPr>
            <a:xfrm>
              <a:off x="3450875" y="33706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9" name="Google Shape;5079;p55"/>
            <p:cNvSpPr/>
            <p:nvPr/>
          </p:nvSpPr>
          <p:spPr>
            <a:xfrm>
              <a:off x="2880580" y="3111395"/>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0" name="Google Shape;5080;p55"/>
            <p:cNvSpPr/>
            <p:nvPr/>
          </p:nvSpPr>
          <p:spPr>
            <a:xfrm>
              <a:off x="2621330" y="3889144"/>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1" name="Google Shape;5081;p55"/>
            <p:cNvSpPr/>
            <p:nvPr/>
          </p:nvSpPr>
          <p:spPr>
            <a:xfrm>
              <a:off x="2465808" y="3992871"/>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2" name="Google Shape;5082;p55"/>
            <p:cNvSpPr/>
            <p:nvPr/>
          </p:nvSpPr>
          <p:spPr>
            <a:xfrm>
              <a:off x="2414013" y="409646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83" name="Google Shape;5083;p55"/>
          <p:cNvGrpSpPr/>
          <p:nvPr/>
        </p:nvGrpSpPr>
        <p:grpSpPr>
          <a:xfrm>
            <a:off x="4004275" y="2917539"/>
            <a:ext cx="893657" cy="1092228"/>
            <a:chOff x="5524737" y="2904077"/>
            <a:chExt cx="1399839" cy="1710884"/>
          </a:xfrm>
        </p:grpSpPr>
        <p:sp>
          <p:nvSpPr>
            <p:cNvPr id="5084" name="Google Shape;5084;p55"/>
            <p:cNvSpPr/>
            <p:nvPr/>
          </p:nvSpPr>
          <p:spPr>
            <a:xfrm>
              <a:off x="5576669" y="3733622"/>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5" name="Google Shape;5085;p55"/>
            <p:cNvSpPr/>
            <p:nvPr/>
          </p:nvSpPr>
          <p:spPr>
            <a:xfrm>
              <a:off x="5524737" y="36816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6" name="Google Shape;5086;p55"/>
            <p:cNvSpPr/>
            <p:nvPr/>
          </p:nvSpPr>
          <p:spPr>
            <a:xfrm>
              <a:off x="5576669" y="362989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7" name="Google Shape;5087;p55"/>
            <p:cNvSpPr/>
            <p:nvPr/>
          </p:nvSpPr>
          <p:spPr>
            <a:xfrm>
              <a:off x="5835919"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8" name="Google Shape;5088;p55"/>
            <p:cNvSpPr/>
            <p:nvPr/>
          </p:nvSpPr>
          <p:spPr>
            <a:xfrm>
              <a:off x="5732192" y="4303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9" name="Google Shape;5089;p55"/>
            <p:cNvSpPr/>
            <p:nvPr/>
          </p:nvSpPr>
          <p:spPr>
            <a:xfrm>
              <a:off x="5783987"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0" name="Google Shape;5090;p55"/>
            <p:cNvSpPr/>
            <p:nvPr/>
          </p:nvSpPr>
          <p:spPr>
            <a:xfrm>
              <a:off x="5835919"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1" name="Google Shape;5091;p55"/>
            <p:cNvSpPr/>
            <p:nvPr/>
          </p:nvSpPr>
          <p:spPr>
            <a:xfrm>
              <a:off x="5628464" y="4511234"/>
              <a:ext cx="51795" cy="51795"/>
            </a:xfrm>
            <a:custGeom>
              <a:rect b="b" l="l" r="r" t="t"/>
              <a:pathLst>
                <a:path extrusionOk="0" h="51795" w="51795">
                  <a:moveTo>
                    <a:pt x="0" y="0"/>
                  </a:moveTo>
                  <a:lnTo>
                    <a:pt x="51795" y="0"/>
                  </a:lnTo>
                  <a:lnTo>
                    <a:pt x="51795"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2" name="Google Shape;5092;p55"/>
            <p:cNvSpPr/>
            <p:nvPr/>
          </p:nvSpPr>
          <p:spPr>
            <a:xfrm>
              <a:off x="6250691"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3" name="Google Shape;5093;p55"/>
            <p:cNvSpPr/>
            <p:nvPr/>
          </p:nvSpPr>
          <p:spPr>
            <a:xfrm>
              <a:off x="6302486"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4" name="Google Shape;5094;p55"/>
            <p:cNvSpPr/>
            <p:nvPr/>
          </p:nvSpPr>
          <p:spPr>
            <a:xfrm>
              <a:off x="6146964" y="4459439"/>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5" name="Google Shape;5095;p55"/>
            <p:cNvSpPr/>
            <p:nvPr/>
          </p:nvSpPr>
          <p:spPr>
            <a:xfrm>
              <a:off x="5576669" y="4459439"/>
              <a:ext cx="51795" cy="51795"/>
            </a:xfrm>
            <a:custGeom>
              <a:rect b="b" l="l" r="r" t="t"/>
              <a:pathLst>
                <a:path extrusionOk="0" h="51795" w="51795">
                  <a:moveTo>
                    <a:pt x="0" y="0"/>
                  </a:moveTo>
                  <a:lnTo>
                    <a:pt x="51795" y="0"/>
                  </a:lnTo>
                  <a:lnTo>
                    <a:pt x="51795"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6" name="Google Shape;5096;p55"/>
            <p:cNvSpPr/>
            <p:nvPr/>
          </p:nvSpPr>
          <p:spPr>
            <a:xfrm>
              <a:off x="5887714"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7" name="Google Shape;5097;p55"/>
            <p:cNvSpPr/>
            <p:nvPr/>
          </p:nvSpPr>
          <p:spPr>
            <a:xfrm>
              <a:off x="5524737" y="4563166"/>
              <a:ext cx="362977" cy="51795"/>
            </a:xfrm>
            <a:custGeom>
              <a:rect b="b" l="l" r="r" t="t"/>
              <a:pathLst>
                <a:path extrusionOk="0" h="51795" w="362977">
                  <a:moveTo>
                    <a:pt x="0" y="0"/>
                  </a:moveTo>
                  <a:lnTo>
                    <a:pt x="362977" y="0"/>
                  </a:lnTo>
                  <a:lnTo>
                    <a:pt x="362977"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8" name="Google Shape;5098;p55"/>
            <p:cNvSpPr/>
            <p:nvPr/>
          </p:nvSpPr>
          <p:spPr>
            <a:xfrm>
              <a:off x="5939509" y="4563166"/>
              <a:ext cx="674022" cy="51795"/>
            </a:xfrm>
            <a:custGeom>
              <a:rect b="b" l="l" r="r" t="t"/>
              <a:pathLst>
                <a:path extrusionOk="0" h="51795" w="674022">
                  <a:moveTo>
                    <a:pt x="0" y="0"/>
                  </a:moveTo>
                  <a:lnTo>
                    <a:pt x="674022" y="0"/>
                  </a:lnTo>
                  <a:lnTo>
                    <a:pt x="674022"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9" name="Google Shape;5099;p55"/>
            <p:cNvSpPr/>
            <p:nvPr/>
          </p:nvSpPr>
          <p:spPr>
            <a:xfrm>
              <a:off x="5732192" y="3992871"/>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0" name="Google Shape;5100;p55"/>
            <p:cNvSpPr/>
            <p:nvPr/>
          </p:nvSpPr>
          <p:spPr>
            <a:xfrm>
              <a:off x="5783987" y="38891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1" name="Google Shape;5101;p55"/>
            <p:cNvSpPr/>
            <p:nvPr/>
          </p:nvSpPr>
          <p:spPr>
            <a:xfrm>
              <a:off x="5680259" y="409646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2" name="Google Shape;5102;p55"/>
            <p:cNvSpPr/>
            <p:nvPr/>
          </p:nvSpPr>
          <p:spPr>
            <a:xfrm>
              <a:off x="5680259" y="35780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3" name="Google Shape;5103;p55"/>
            <p:cNvSpPr/>
            <p:nvPr/>
          </p:nvSpPr>
          <p:spPr>
            <a:xfrm>
              <a:off x="5887714" y="357809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4" name="Google Shape;5104;p55"/>
            <p:cNvSpPr/>
            <p:nvPr/>
          </p:nvSpPr>
          <p:spPr>
            <a:xfrm>
              <a:off x="5835919" y="36816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5" name="Google Shape;5105;p55"/>
            <p:cNvSpPr/>
            <p:nvPr/>
          </p:nvSpPr>
          <p:spPr>
            <a:xfrm>
              <a:off x="5576669" y="3578099"/>
              <a:ext cx="311045" cy="155522"/>
            </a:xfrm>
            <a:custGeom>
              <a:rect b="b" l="l" r="r" t="t"/>
              <a:pathLst>
                <a:path extrusionOk="0" h="155522" w="311045">
                  <a:moveTo>
                    <a:pt x="311045" y="0"/>
                  </a:moveTo>
                  <a:lnTo>
                    <a:pt x="311045" y="103590"/>
                  </a:lnTo>
                  <a:lnTo>
                    <a:pt x="259250" y="103590"/>
                  </a:lnTo>
                  <a:lnTo>
                    <a:pt x="259250" y="155523"/>
                  </a:lnTo>
                  <a:lnTo>
                    <a:pt x="0" y="155523"/>
                  </a:lnTo>
                  <a:lnTo>
                    <a:pt x="0" y="103590"/>
                  </a:lnTo>
                  <a:lnTo>
                    <a:pt x="103590" y="103590"/>
                  </a:lnTo>
                  <a:lnTo>
                    <a:pt x="103590" y="51795"/>
                  </a:lnTo>
                  <a:lnTo>
                    <a:pt x="155523" y="51795"/>
                  </a:lnTo>
                  <a:lnTo>
                    <a:pt x="155523" y="0"/>
                  </a:lnTo>
                  <a:lnTo>
                    <a:pt x="311045"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6" name="Google Shape;5106;p55"/>
            <p:cNvSpPr/>
            <p:nvPr/>
          </p:nvSpPr>
          <p:spPr>
            <a:xfrm>
              <a:off x="5732192" y="352616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7" name="Google Shape;5107;p55"/>
            <p:cNvSpPr/>
            <p:nvPr/>
          </p:nvSpPr>
          <p:spPr>
            <a:xfrm>
              <a:off x="5939509" y="3474372"/>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8" name="Google Shape;5108;p55"/>
            <p:cNvSpPr/>
            <p:nvPr/>
          </p:nvSpPr>
          <p:spPr>
            <a:xfrm>
              <a:off x="5732192"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9" name="Google Shape;5109;p55"/>
            <p:cNvSpPr/>
            <p:nvPr/>
          </p:nvSpPr>
          <p:spPr>
            <a:xfrm>
              <a:off x="5783987"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0" name="Google Shape;5110;p55"/>
            <p:cNvSpPr/>
            <p:nvPr/>
          </p:nvSpPr>
          <p:spPr>
            <a:xfrm>
              <a:off x="5783987"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1" name="Google Shape;5111;p55"/>
            <p:cNvSpPr/>
            <p:nvPr/>
          </p:nvSpPr>
          <p:spPr>
            <a:xfrm>
              <a:off x="5991441" y="300780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2" name="Google Shape;5112;p55"/>
            <p:cNvSpPr/>
            <p:nvPr/>
          </p:nvSpPr>
          <p:spPr>
            <a:xfrm>
              <a:off x="6250691" y="300780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3" name="Google Shape;5113;p55"/>
            <p:cNvSpPr/>
            <p:nvPr/>
          </p:nvSpPr>
          <p:spPr>
            <a:xfrm>
              <a:off x="5732192" y="305959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4" name="Google Shape;5114;p55"/>
            <p:cNvSpPr/>
            <p:nvPr/>
          </p:nvSpPr>
          <p:spPr>
            <a:xfrm>
              <a:off x="5887714"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5" name="Google Shape;5115;p55"/>
            <p:cNvSpPr/>
            <p:nvPr/>
          </p:nvSpPr>
          <p:spPr>
            <a:xfrm>
              <a:off x="5887714"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6" name="Google Shape;5116;p55"/>
            <p:cNvSpPr/>
            <p:nvPr/>
          </p:nvSpPr>
          <p:spPr>
            <a:xfrm>
              <a:off x="5939509" y="290407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7" name="Google Shape;5117;p55"/>
            <p:cNvSpPr/>
            <p:nvPr/>
          </p:nvSpPr>
          <p:spPr>
            <a:xfrm>
              <a:off x="6043237"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8" name="Google Shape;5118;p55"/>
            <p:cNvSpPr/>
            <p:nvPr/>
          </p:nvSpPr>
          <p:spPr>
            <a:xfrm>
              <a:off x="6095169" y="3007804"/>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9" name="Google Shape;5119;p55"/>
            <p:cNvSpPr/>
            <p:nvPr/>
          </p:nvSpPr>
          <p:spPr>
            <a:xfrm>
              <a:off x="6146964" y="316332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0" name="Google Shape;5120;p55"/>
            <p:cNvSpPr/>
            <p:nvPr/>
          </p:nvSpPr>
          <p:spPr>
            <a:xfrm>
              <a:off x="6146964"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1" name="Google Shape;5121;p55"/>
            <p:cNvSpPr/>
            <p:nvPr/>
          </p:nvSpPr>
          <p:spPr>
            <a:xfrm>
              <a:off x="6302486"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2" name="Google Shape;5122;p55"/>
            <p:cNvSpPr/>
            <p:nvPr/>
          </p:nvSpPr>
          <p:spPr>
            <a:xfrm>
              <a:off x="6250691"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3" name="Google Shape;5123;p55"/>
            <p:cNvSpPr/>
            <p:nvPr/>
          </p:nvSpPr>
          <p:spPr>
            <a:xfrm>
              <a:off x="6250691" y="3318849"/>
              <a:ext cx="103727" cy="51795"/>
            </a:xfrm>
            <a:custGeom>
              <a:rect b="b" l="l" r="r" t="t"/>
              <a:pathLst>
                <a:path extrusionOk="0" h="51795" w="103727">
                  <a:moveTo>
                    <a:pt x="0" y="0"/>
                  </a:moveTo>
                  <a:lnTo>
                    <a:pt x="103727" y="0"/>
                  </a:lnTo>
                  <a:lnTo>
                    <a:pt x="103727"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4" name="Google Shape;5124;p55"/>
            <p:cNvSpPr/>
            <p:nvPr/>
          </p:nvSpPr>
          <p:spPr>
            <a:xfrm>
              <a:off x="6302486" y="3111395"/>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5" name="Google Shape;5125;p55"/>
            <p:cNvSpPr/>
            <p:nvPr/>
          </p:nvSpPr>
          <p:spPr>
            <a:xfrm>
              <a:off x="6354282"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6" name="Google Shape;5126;p55"/>
            <p:cNvSpPr/>
            <p:nvPr/>
          </p:nvSpPr>
          <p:spPr>
            <a:xfrm>
              <a:off x="6354282"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7" name="Google Shape;5127;p55"/>
            <p:cNvSpPr/>
            <p:nvPr/>
          </p:nvSpPr>
          <p:spPr>
            <a:xfrm>
              <a:off x="6250691" y="342257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8" name="Google Shape;5128;p55"/>
            <p:cNvSpPr/>
            <p:nvPr/>
          </p:nvSpPr>
          <p:spPr>
            <a:xfrm>
              <a:off x="6406214" y="3266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9" name="Google Shape;5129;p55"/>
            <p:cNvSpPr/>
            <p:nvPr/>
          </p:nvSpPr>
          <p:spPr>
            <a:xfrm>
              <a:off x="6354282" y="300780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0" name="Google Shape;5130;p55"/>
            <p:cNvSpPr/>
            <p:nvPr/>
          </p:nvSpPr>
          <p:spPr>
            <a:xfrm>
              <a:off x="6198759" y="2904077"/>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1" name="Google Shape;5131;p55"/>
            <p:cNvSpPr/>
            <p:nvPr/>
          </p:nvSpPr>
          <p:spPr>
            <a:xfrm>
              <a:off x="5939509" y="316332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2" name="Google Shape;5132;p55"/>
            <p:cNvSpPr/>
            <p:nvPr/>
          </p:nvSpPr>
          <p:spPr>
            <a:xfrm>
              <a:off x="5628464" y="305959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3" name="Google Shape;5133;p55"/>
            <p:cNvSpPr/>
            <p:nvPr/>
          </p:nvSpPr>
          <p:spPr>
            <a:xfrm>
              <a:off x="5732192" y="2955872"/>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4" name="Google Shape;5134;p55"/>
            <p:cNvSpPr/>
            <p:nvPr/>
          </p:nvSpPr>
          <p:spPr>
            <a:xfrm>
              <a:off x="5835919" y="300780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5" name="Google Shape;5135;p55"/>
            <p:cNvSpPr/>
            <p:nvPr/>
          </p:nvSpPr>
          <p:spPr>
            <a:xfrm>
              <a:off x="5680259" y="300780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6" name="Google Shape;5136;p55"/>
            <p:cNvSpPr/>
            <p:nvPr/>
          </p:nvSpPr>
          <p:spPr>
            <a:xfrm>
              <a:off x="5680259" y="316332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7" name="Google Shape;5137;p55"/>
            <p:cNvSpPr/>
            <p:nvPr/>
          </p:nvSpPr>
          <p:spPr>
            <a:xfrm>
              <a:off x="6095169"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8" name="Google Shape;5138;p55"/>
            <p:cNvSpPr/>
            <p:nvPr/>
          </p:nvSpPr>
          <p:spPr>
            <a:xfrm>
              <a:off x="6146964" y="33706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9" name="Google Shape;5139;p55"/>
            <p:cNvSpPr/>
            <p:nvPr/>
          </p:nvSpPr>
          <p:spPr>
            <a:xfrm>
              <a:off x="6146964" y="36816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0" name="Google Shape;5140;p55"/>
            <p:cNvSpPr/>
            <p:nvPr/>
          </p:nvSpPr>
          <p:spPr>
            <a:xfrm>
              <a:off x="6095169"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1" name="Google Shape;5141;p55"/>
            <p:cNvSpPr/>
            <p:nvPr/>
          </p:nvSpPr>
          <p:spPr>
            <a:xfrm>
              <a:off x="6043237"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2" name="Google Shape;5142;p55"/>
            <p:cNvSpPr/>
            <p:nvPr/>
          </p:nvSpPr>
          <p:spPr>
            <a:xfrm>
              <a:off x="6146964" y="3837349"/>
              <a:ext cx="311045" cy="51795"/>
            </a:xfrm>
            <a:custGeom>
              <a:rect b="b" l="l" r="r" t="t"/>
              <a:pathLst>
                <a:path extrusionOk="0" h="51795" w="311045">
                  <a:moveTo>
                    <a:pt x="0" y="0"/>
                  </a:moveTo>
                  <a:lnTo>
                    <a:pt x="311045" y="0"/>
                  </a:lnTo>
                  <a:lnTo>
                    <a:pt x="31104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3" name="Google Shape;5143;p55"/>
            <p:cNvSpPr/>
            <p:nvPr/>
          </p:nvSpPr>
          <p:spPr>
            <a:xfrm>
              <a:off x="6458009" y="3889144"/>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4" name="Google Shape;5144;p55"/>
            <p:cNvSpPr/>
            <p:nvPr/>
          </p:nvSpPr>
          <p:spPr>
            <a:xfrm>
              <a:off x="6613531" y="39409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5" name="Google Shape;5145;p55"/>
            <p:cNvSpPr/>
            <p:nvPr/>
          </p:nvSpPr>
          <p:spPr>
            <a:xfrm>
              <a:off x="6561736" y="3992871"/>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6" name="Google Shape;5146;p55"/>
            <p:cNvSpPr/>
            <p:nvPr/>
          </p:nvSpPr>
          <p:spPr>
            <a:xfrm>
              <a:off x="6458009"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7" name="Google Shape;5147;p55"/>
            <p:cNvSpPr/>
            <p:nvPr/>
          </p:nvSpPr>
          <p:spPr>
            <a:xfrm>
              <a:off x="6717259" y="3992871"/>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8" name="Google Shape;5148;p55"/>
            <p:cNvSpPr/>
            <p:nvPr/>
          </p:nvSpPr>
          <p:spPr>
            <a:xfrm>
              <a:off x="6820986" y="40446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9" name="Google Shape;5149;p55"/>
            <p:cNvSpPr/>
            <p:nvPr/>
          </p:nvSpPr>
          <p:spPr>
            <a:xfrm>
              <a:off x="6872781" y="409646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0" name="Google Shape;5150;p55"/>
            <p:cNvSpPr/>
            <p:nvPr/>
          </p:nvSpPr>
          <p:spPr>
            <a:xfrm>
              <a:off x="6820986"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1" name="Google Shape;5151;p55"/>
            <p:cNvSpPr/>
            <p:nvPr/>
          </p:nvSpPr>
          <p:spPr>
            <a:xfrm>
              <a:off x="6769054"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2" name="Google Shape;5152;p55"/>
            <p:cNvSpPr/>
            <p:nvPr/>
          </p:nvSpPr>
          <p:spPr>
            <a:xfrm>
              <a:off x="6717259"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3" name="Google Shape;5153;p55"/>
            <p:cNvSpPr/>
            <p:nvPr/>
          </p:nvSpPr>
          <p:spPr>
            <a:xfrm>
              <a:off x="6613531" y="451123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4" name="Google Shape;5154;p55"/>
            <p:cNvSpPr/>
            <p:nvPr/>
          </p:nvSpPr>
          <p:spPr>
            <a:xfrm>
              <a:off x="6820986" y="4303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5" name="Google Shape;5155;p55"/>
            <p:cNvSpPr/>
            <p:nvPr/>
          </p:nvSpPr>
          <p:spPr>
            <a:xfrm>
              <a:off x="6665464" y="4252121"/>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6" name="Google Shape;5156;p55"/>
            <p:cNvSpPr/>
            <p:nvPr/>
          </p:nvSpPr>
          <p:spPr>
            <a:xfrm>
              <a:off x="6250691" y="4252121"/>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7" name="Google Shape;5157;p55"/>
            <p:cNvSpPr/>
            <p:nvPr/>
          </p:nvSpPr>
          <p:spPr>
            <a:xfrm>
              <a:off x="6198759"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8" name="Google Shape;5158;p55"/>
            <p:cNvSpPr/>
            <p:nvPr/>
          </p:nvSpPr>
          <p:spPr>
            <a:xfrm>
              <a:off x="6509941" y="409646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9" name="Google Shape;5159;p55"/>
            <p:cNvSpPr/>
            <p:nvPr/>
          </p:nvSpPr>
          <p:spPr>
            <a:xfrm>
              <a:off x="6146964" y="41483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0" name="Google Shape;5160;p55"/>
            <p:cNvSpPr/>
            <p:nvPr/>
          </p:nvSpPr>
          <p:spPr>
            <a:xfrm>
              <a:off x="6095169"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1" name="Google Shape;5161;p55"/>
            <p:cNvSpPr/>
            <p:nvPr/>
          </p:nvSpPr>
          <p:spPr>
            <a:xfrm>
              <a:off x="6354282" y="4303917"/>
              <a:ext cx="311045" cy="51795"/>
            </a:xfrm>
            <a:custGeom>
              <a:rect b="b" l="l" r="r" t="t"/>
              <a:pathLst>
                <a:path extrusionOk="0" h="51795" w="311045">
                  <a:moveTo>
                    <a:pt x="0" y="0"/>
                  </a:moveTo>
                  <a:lnTo>
                    <a:pt x="311045" y="0"/>
                  </a:lnTo>
                  <a:lnTo>
                    <a:pt x="31104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2" name="Google Shape;5162;p55"/>
            <p:cNvSpPr/>
            <p:nvPr/>
          </p:nvSpPr>
          <p:spPr>
            <a:xfrm>
              <a:off x="6198759" y="347437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3" name="Google Shape;5163;p55"/>
            <p:cNvSpPr/>
            <p:nvPr/>
          </p:nvSpPr>
          <p:spPr>
            <a:xfrm>
              <a:off x="5680259" y="2955872"/>
              <a:ext cx="725954" cy="518499"/>
            </a:xfrm>
            <a:custGeom>
              <a:rect b="b" l="l" r="r" t="t"/>
              <a:pathLst>
                <a:path extrusionOk="0" h="518499" w="725954">
                  <a:moveTo>
                    <a:pt x="725955" y="311045"/>
                  </a:moveTo>
                  <a:lnTo>
                    <a:pt x="725955" y="414772"/>
                  </a:lnTo>
                  <a:lnTo>
                    <a:pt x="674022" y="414772"/>
                  </a:lnTo>
                  <a:lnTo>
                    <a:pt x="674022" y="362977"/>
                  </a:lnTo>
                  <a:lnTo>
                    <a:pt x="570432" y="362977"/>
                  </a:lnTo>
                  <a:lnTo>
                    <a:pt x="570432" y="414772"/>
                  </a:lnTo>
                  <a:lnTo>
                    <a:pt x="674022" y="414772"/>
                  </a:lnTo>
                  <a:lnTo>
                    <a:pt x="674022" y="466705"/>
                  </a:lnTo>
                  <a:lnTo>
                    <a:pt x="570432" y="466705"/>
                  </a:lnTo>
                  <a:lnTo>
                    <a:pt x="570432" y="518500"/>
                  </a:lnTo>
                  <a:lnTo>
                    <a:pt x="518500" y="518500"/>
                  </a:lnTo>
                  <a:lnTo>
                    <a:pt x="518500" y="414772"/>
                  </a:lnTo>
                  <a:lnTo>
                    <a:pt x="466705" y="414772"/>
                  </a:lnTo>
                  <a:lnTo>
                    <a:pt x="466705" y="362977"/>
                  </a:lnTo>
                  <a:lnTo>
                    <a:pt x="414910" y="362977"/>
                  </a:lnTo>
                  <a:lnTo>
                    <a:pt x="414910" y="311045"/>
                  </a:lnTo>
                  <a:lnTo>
                    <a:pt x="155660" y="311045"/>
                  </a:lnTo>
                  <a:lnTo>
                    <a:pt x="155660" y="259250"/>
                  </a:lnTo>
                  <a:lnTo>
                    <a:pt x="103727" y="259250"/>
                  </a:lnTo>
                  <a:lnTo>
                    <a:pt x="103727" y="207455"/>
                  </a:lnTo>
                  <a:lnTo>
                    <a:pt x="0" y="207455"/>
                  </a:lnTo>
                  <a:lnTo>
                    <a:pt x="0" y="103727"/>
                  </a:lnTo>
                  <a:lnTo>
                    <a:pt x="51932" y="103727"/>
                  </a:lnTo>
                  <a:lnTo>
                    <a:pt x="51932" y="155523"/>
                  </a:lnTo>
                  <a:lnTo>
                    <a:pt x="103727" y="155523"/>
                  </a:lnTo>
                  <a:lnTo>
                    <a:pt x="103727" y="103727"/>
                  </a:lnTo>
                  <a:lnTo>
                    <a:pt x="51932" y="103727"/>
                  </a:lnTo>
                  <a:lnTo>
                    <a:pt x="51932" y="51932"/>
                  </a:lnTo>
                  <a:lnTo>
                    <a:pt x="155660" y="51932"/>
                  </a:lnTo>
                  <a:lnTo>
                    <a:pt x="155660" y="155523"/>
                  </a:lnTo>
                  <a:lnTo>
                    <a:pt x="207455" y="155523"/>
                  </a:lnTo>
                  <a:lnTo>
                    <a:pt x="207455" y="207455"/>
                  </a:lnTo>
                  <a:lnTo>
                    <a:pt x="259250" y="207455"/>
                  </a:lnTo>
                  <a:lnTo>
                    <a:pt x="259250" y="259250"/>
                  </a:lnTo>
                  <a:lnTo>
                    <a:pt x="311182" y="259250"/>
                  </a:lnTo>
                  <a:lnTo>
                    <a:pt x="311182" y="207455"/>
                  </a:lnTo>
                  <a:lnTo>
                    <a:pt x="259250" y="207455"/>
                  </a:lnTo>
                  <a:lnTo>
                    <a:pt x="259250" y="155523"/>
                  </a:lnTo>
                  <a:lnTo>
                    <a:pt x="207455" y="155523"/>
                  </a:lnTo>
                  <a:lnTo>
                    <a:pt x="207455" y="51932"/>
                  </a:lnTo>
                  <a:lnTo>
                    <a:pt x="259250" y="51932"/>
                  </a:lnTo>
                  <a:lnTo>
                    <a:pt x="259250" y="0"/>
                  </a:lnTo>
                  <a:lnTo>
                    <a:pt x="362978" y="0"/>
                  </a:lnTo>
                  <a:lnTo>
                    <a:pt x="362978" y="51932"/>
                  </a:lnTo>
                  <a:lnTo>
                    <a:pt x="311182" y="51932"/>
                  </a:lnTo>
                  <a:lnTo>
                    <a:pt x="311182" y="103727"/>
                  </a:lnTo>
                  <a:lnTo>
                    <a:pt x="362978" y="103727"/>
                  </a:lnTo>
                  <a:lnTo>
                    <a:pt x="362978" y="51932"/>
                  </a:lnTo>
                  <a:lnTo>
                    <a:pt x="414910" y="51932"/>
                  </a:lnTo>
                  <a:lnTo>
                    <a:pt x="414910" y="207455"/>
                  </a:lnTo>
                  <a:lnTo>
                    <a:pt x="466705" y="207455"/>
                  </a:lnTo>
                  <a:lnTo>
                    <a:pt x="466705" y="259250"/>
                  </a:lnTo>
                  <a:lnTo>
                    <a:pt x="518500" y="259250"/>
                  </a:lnTo>
                  <a:lnTo>
                    <a:pt x="518500" y="207455"/>
                  </a:lnTo>
                  <a:lnTo>
                    <a:pt x="466705" y="207455"/>
                  </a:lnTo>
                  <a:lnTo>
                    <a:pt x="466705" y="51932"/>
                  </a:lnTo>
                  <a:lnTo>
                    <a:pt x="518500" y="51932"/>
                  </a:lnTo>
                  <a:lnTo>
                    <a:pt x="518500" y="0"/>
                  </a:lnTo>
                  <a:lnTo>
                    <a:pt x="622227" y="0"/>
                  </a:lnTo>
                  <a:lnTo>
                    <a:pt x="622227" y="51932"/>
                  </a:lnTo>
                  <a:lnTo>
                    <a:pt x="570432" y="51932"/>
                  </a:lnTo>
                  <a:lnTo>
                    <a:pt x="570432" y="103727"/>
                  </a:lnTo>
                  <a:lnTo>
                    <a:pt x="622227" y="103727"/>
                  </a:lnTo>
                  <a:lnTo>
                    <a:pt x="622227" y="51932"/>
                  </a:lnTo>
                  <a:lnTo>
                    <a:pt x="674022" y="51932"/>
                  </a:lnTo>
                  <a:lnTo>
                    <a:pt x="674022" y="155523"/>
                  </a:lnTo>
                  <a:lnTo>
                    <a:pt x="622227" y="155523"/>
                  </a:lnTo>
                  <a:lnTo>
                    <a:pt x="622227" y="259250"/>
                  </a:lnTo>
                  <a:lnTo>
                    <a:pt x="570432" y="259250"/>
                  </a:lnTo>
                  <a:lnTo>
                    <a:pt x="570432" y="311045"/>
                  </a:lnTo>
                  <a:lnTo>
                    <a:pt x="622227" y="311045"/>
                  </a:lnTo>
                  <a:lnTo>
                    <a:pt x="622227" y="259250"/>
                  </a:lnTo>
                  <a:lnTo>
                    <a:pt x="674022" y="259250"/>
                  </a:lnTo>
                  <a:lnTo>
                    <a:pt x="674022" y="311045"/>
                  </a:lnTo>
                  <a:lnTo>
                    <a:pt x="725955" y="3110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4" name="Google Shape;5164;p55"/>
            <p:cNvSpPr/>
            <p:nvPr/>
          </p:nvSpPr>
          <p:spPr>
            <a:xfrm>
              <a:off x="5835919" y="3266917"/>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5" name="Google Shape;5165;p55"/>
            <p:cNvSpPr/>
            <p:nvPr/>
          </p:nvSpPr>
          <p:spPr>
            <a:xfrm>
              <a:off x="5991441" y="3422577"/>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6" name="Google Shape;5166;p55"/>
            <p:cNvSpPr/>
            <p:nvPr/>
          </p:nvSpPr>
          <p:spPr>
            <a:xfrm>
              <a:off x="5939509" y="342257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7" name="Google Shape;5167;p55"/>
            <p:cNvSpPr/>
            <p:nvPr/>
          </p:nvSpPr>
          <p:spPr>
            <a:xfrm>
              <a:off x="5680259" y="342257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8" name="Google Shape;5168;p55"/>
            <p:cNvSpPr/>
            <p:nvPr/>
          </p:nvSpPr>
          <p:spPr>
            <a:xfrm>
              <a:off x="6095169" y="383734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9" name="Google Shape;5169;p55"/>
            <p:cNvSpPr/>
            <p:nvPr/>
          </p:nvSpPr>
          <p:spPr>
            <a:xfrm>
              <a:off x="5628464" y="4563166"/>
              <a:ext cx="51795" cy="51795"/>
            </a:xfrm>
            <a:custGeom>
              <a:rect b="b" l="l" r="r" t="t"/>
              <a:pathLst>
                <a:path extrusionOk="0" h="51795" w="51795">
                  <a:moveTo>
                    <a:pt x="0" y="0"/>
                  </a:moveTo>
                  <a:lnTo>
                    <a:pt x="51795" y="0"/>
                  </a:lnTo>
                  <a:lnTo>
                    <a:pt x="51795" y="51795"/>
                  </a:lnTo>
                  <a:lnTo>
                    <a:pt x="0" y="51795"/>
                  </a:lnTo>
                  <a:close/>
                </a:path>
              </a:pathLst>
            </a:custGeom>
            <a:solidFill>
              <a:srgbClr val="00E6B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0" name="Google Shape;5170;p55"/>
            <p:cNvSpPr/>
            <p:nvPr/>
          </p:nvSpPr>
          <p:spPr>
            <a:xfrm>
              <a:off x="6250691"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1" name="Google Shape;5171;p55"/>
            <p:cNvSpPr/>
            <p:nvPr/>
          </p:nvSpPr>
          <p:spPr>
            <a:xfrm>
              <a:off x="6613531" y="3992871"/>
              <a:ext cx="207454" cy="103590"/>
            </a:xfrm>
            <a:custGeom>
              <a:rect b="b" l="l" r="r" t="t"/>
              <a:pathLst>
                <a:path extrusionOk="0" h="103590" w="207454">
                  <a:moveTo>
                    <a:pt x="207454" y="51795"/>
                  </a:moveTo>
                  <a:lnTo>
                    <a:pt x="207454" y="103590"/>
                  </a:lnTo>
                  <a:lnTo>
                    <a:pt x="0" y="103590"/>
                  </a:lnTo>
                  <a:lnTo>
                    <a:pt x="0" y="0"/>
                  </a:lnTo>
                  <a:lnTo>
                    <a:pt x="103727" y="0"/>
                  </a:lnTo>
                  <a:lnTo>
                    <a:pt x="103727" y="51795"/>
                  </a:lnTo>
                  <a:lnTo>
                    <a:pt x="207454"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2" name="Google Shape;5172;p55"/>
            <p:cNvSpPr/>
            <p:nvPr/>
          </p:nvSpPr>
          <p:spPr>
            <a:xfrm>
              <a:off x="6613531" y="4096462"/>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3" name="Google Shape;5173;p55"/>
            <p:cNvSpPr/>
            <p:nvPr/>
          </p:nvSpPr>
          <p:spPr>
            <a:xfrm>
              <a:off x="5732329" y="3733622"/>
              <a:ext cx="1088383" cy="829681"/>
            </a:xfrm>
            <a:custGeom>
              <a:rect b="b" l="l" r="r" t="t"/>
              <a:pathLst>
                <a:path extrusionOk="0" h="829681" w="1088383">
                  <a:moveTo>
                    <a:pt x="103590" y="0"/>
                  </a:moveTo>
                  <a:lnTo>
                    <a:pt x="103590" y="51795"/>
                  </a:lnTo>
                  <a:lnTo>
                    <a:pt x="155385" y="51795"/>
                  </a:lnTo>
                  <a:lnTo>
                    <a:pt x="155385" y="0"/>
                  </a:lnTo>
                  <a:lnTo>
                    <a:pt x="103590" y="0"/>
                  </a:lnTo>
                  <a:close/>
                  <a:moveTo>
                    <a:pt x="933135" y="570295"/>
                  </a:moveTo>
                  <a:lnTo>
                    <a:pt x="933135" y="622090"/>
                  </a:lnTo>
                  <a:lnTo>
                    <a:pt x="622090" y="622090"/>
                  </a:lnTo>
                  <a:lnTo>
                    <a:pt x="622090" y="570295"/>
                  </a:lnTo>
                  <a:lnTo>
                    <a:pt x="518363" y="570295"/>
                  </a:lnTo>
                  <a:lnTo>
                    <a:pt x="518363" y="518500"/>
                  </a:lnTo>
                  <a:lnTo>
                    <a:pt x="466567" y="518500"/>
                  </a:lnTo>
                  <a:lnTo>
                    <a:pt x="466567" y="466705"/>
                  </a:lnTo>
                  <a:lnTo>
                    <a:pt x="414772" y="466705"/>
                  </a:lnTo>
                  <a:lnTo>
                    <a:pt x="414772" y="414909"/>
                  </a:lnTo>
                  <a:lnTo>
                    <a:pt x="362977" y="414909"/>
                  </a:lnTo>
                  <a:lnTo>
                    <a:pt x="362977" y="363114"/>
                  </a:lnTo>
                  <a:lnTo>
                    <a:pt x="414772" y="363114"/>
                  </a:lnTo>
                  <a:lnTo>
                    <a:pt x="414772" y="414909"/>
                  </a:lnTo>
                  <a:lnTo>
                    <a:pt x="466567" y="414909"/>
                  </a:lnTo>
                  <a:lnTo>
                    <a:pt x="466567" y="466705"/>
                  </a:lnTo>
                  <a:lnTo>
                    <a:pt x="518363" y="466705"/>
                  </a:lnTo>
                  <a:lnTo>
                    <a:pt x="518363" y="518500"/>
                  </a:lnTo>
                  <a:lnTo>
                    <a:pt x="622090" y="518500"/>
                  </a:lnTo>
                  <a:lnTo>
                    <a:pt x="622090" y="570295"/>
                  </a:lnTo>
                  <a:lnTo>
                    <a:pt x="933135" y="570295"/>
                  </a:lnTo>
                  <a:lnTo>
                    <a:pt x="933135" y="518500"/>
                  </a:lnTo>
                  <a:lnTo>
                    <a:pt x="829408" y="518500"/>
                  </a:lnTo>
                  <a:lnTo>
                    <a:pt x="829408" y="466705"/>
                  </a:lnTo>
                  <a:lnTo>
                    <a:pt x="777613" y="466705"/>
                  </a:lnTo>
                  <a:lnTo>
                    <a:pt x="777613" y="518500"/>
                  </a:lnTo>
                  <a:lnTo>
                    <a:pt x="725817" y="518500"/>
                  </a:lnTo>
                  <a:lnTo>
                    <a:pt x="725817" y="466705"/>
                  </a:lnTo>
                  <a:lnTo>
                    <a:pt x="777613" y="466705"/>
                  </a:lnTo>
                  <a:lnTo>
                    <a:pt x="777613" y="362977"/>
                  </a:lnTo>
                  <a:lnTo>
                    <a:pt x="829408" y="362977"/>
                  </a:lnTo>
                  <a:lnTo>
                    <a:pt x="829408" y="259250"/>
                  </a:lnTo>
                  <a:lnTo>
                    <a:pt x="881203" y="259250"/>
                  </a:lnTo>
                  <a:lnTo>
                    <a:pt x="881203" y="207455"/>
                  </a:lnTo>
                  <a:lnTo>
                    <a:pt x="725680" y="207455"/>
                  </a:lnTo>
                  <a:lnTo>
                    <a:pt x="725680" y="155660"/>
                  </a:lnTo>
                  <a:lnTo>
                    <a:pt x="362703" y="155660"/>
                  </a:lnTo>
                  <a:lnTo>
                    <a:pt x="362703" y="207455"/>
                  </a:lnTo>
                  <a:lnTo>
                    <a:pt x="310908" y="207455"/>
                  </a:lnTo>
                  <a:lnTo>
                    <a:pt x="310908" y="155660"/>
                  </a:lnTo>
                  <a:lnTo>
                    <a:pt x="362703" y="155660"/>
                  </a:lnTo>
                  <a:lnTo>
                    <a:pt x="362703" y="51932"/>
                  </a:lnTo>
                  <a:lnTo>
                    <a:pt x="310908" y="51932"/>
                  </a:lnTo>
                  <a:lnTo>
                    <a:pt x="310908" y="103727"/>
                  </a:lnTo>
                  <a:lnTo>
                    <a:pt x="207181" y="103727"/>
                  </a:lnTo>
                  <a:lnTo>
                    <a:pt x="207181" y="51932"/>
                  </a:lnTo>
                  <a:lnTo>
                    <a:pt x="155385" y="51932"/>
                  </a:lnTo>
                  <a:lnTo>
                    <a:pt x="155385" y="155660"/>
                  </a:lnTo>
                  <a:lnTo>
                    <a:pt x="103590" y="155660"/>
                  </a:lnTo>
                  <a:lnTo>
                    <a:pt x="103590" y="259387"/>
                  </a:lnTo>
                  <a:lnTo>
                    <a:pt x="51795" y="259387"/>
                  </a:lnTo>
                  <a:lnTo>
                    <a:pt x="51795" y="363114"/>
                  </a:lnTo>
                  <a:lnTo>
                    <a:pt x="0" y="363114"/>
                  </a:lnTo>
                  <a:lnTo>
                    <a:pt x="0" y="570569"/>
                  </a:lnTo>
                  <a:lnTo>
                    <a:pt x="51795" y="570569"/>
                  </a:lnTo>
                  <a:lnTo>
                    <a:pt x="51795" y="674296"/>
                  </a:lnTo>
                  <a:lnTo>
                    <a:pt x="103590" y="674296"/>
                  </a:lnTo>
                  <a:lnTo>
                    <a:pt x="103590" y="726091"/>
                  </a:lnTo>
                  <a:lnTo>
                    <a:pt x="155385" y="726091"/>
                  </a:lnTo>
                  <a:lnTo>
                    <a:pt x="155385" y="777887"/>
                  </a:lnTo>
                  <a:lnTo>
                    <a:pt x="207181" y="777887"/>
                  </a:lnTo>
                  <a:lnTo>
                    <a:pt x="207181" y="829682"/>
                  </a:lnTo>
                  <a:lnTo>
                    <a:pt x="518226" y="829682"/>
                  </a:lnTo>
                  <a:lnTo>
                    <a:pt x="518226" y="777887"/>
                  </a:lnTo>
                  <a:lnTo>
                    <a:pt x="414498" y="777887"/>
                  </a:lnTo>
                  <a:lnTo>
                    <a:pt x="414498" y="726091"/>
                  </a:lnTo>
                  <a:lnTo>
                    <a:pt x="518226" y="726091"/>
                  </a:lnTo>
                  <a:lnTo>
                    <a:pt x="518226" y="777887"/>
                  </a:lnTo>
                  <a:lnTo>
                    <a:pt x="570021" y="777887"/>
                  </a:lnTo>
                  <a:lnTo>
                    <a:pt x="570021" y="726091"/>
                  </a:lnTo>
                  <a:lnTo>
                    <a:pt x="621816" y="726091"/>
                  </a:lnTo>
                  <a:lnTo>
                    <a:pt x="621816" y="777887"/>
                  </a:lnTo>
                  <a:lnTo>
                    <a:pt x="570021" y="777887"/>
                  </a:lnTo>
                  <a:lnTo>
                    <a:pt x="570021" y="829682"/>
                  </a:lnTo>
                  <a:lnTo>
                    <a:pt x="881066" y="829682"/>
                  </a:lnTo>
                  <a:lnTo>
                    <a:pt x="881066" y="777887"/>
                  </a:lnTo>
                  <a:lnTo>
                    <a:pt x="984793" y="777887"/>
                  </a:lnTo>
                  <a:lnTo>
                    <a:pt x="984793" y="726091"/>
                  </a:lnTo>
                  <a:lnTo>
                    <a:pt x="1036588" y="726091"/>
                  </a:lnTo>
                  <a:lnTo>
                    <a:pt x="1036588" y="674296"/>
                  </a:lnTo>
                  <a:lnTo>
                    <a:pt x="1088383" y="674296"/>
                  </a:lnTo>
                  <a:lnTo>
                    <a:pt x="1088383" y="570569"/>
                  </a:lnTo>
                  <a:lnTo>
                    <a:pt x="932861" y="57056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4" name="Google Shape;5174;p55"/>
            <p:cNvSpPr/>
            <p:nvPr/>
          </p:nvSpPr>
          <p:spPr>
            <a:xfrm>
              <a:off x="6561736" y="4096462"/>
              <a:ext cx="311045" cy="155659"/>
            </a:xfrm>
            <a:custGeom>
              <a:rect b="b" l="l" r="r" t="t"/>
              <a:pathLst>
                <a:path extrusionOk="0" h="155659" w="311045">
                  <a:moveTo>
                    <a:pt x="311045" y="0"/>
                  </a:moveTo>
                  <a:lnTo>
                    <a:pt x="311045" y="103727"/>
                  </a:lnTo>
                  <a:lnTo>
                    <a:pt x="259250" y="103727"/>
                  </a:lnTo>
                  <a:lnTo>
                    <a:pt x="259250" y="155660"/>
                  </a:lnTo>
                  <a:lnTo>
                    <a:pt x="103727" y="155660"/>
                  </a:lnTo>
                  <a:lnTo>
                    <a:pt x="103727" y="103727"/>
                  </a:lnTo>
                  <a:lnTo>
                    <a:pt x="0" y="103727"/>
                  </a:lnTo>
                  <a:lnTo>
                    <a:pt x="0" y="0"/>
                  </a:lnTo>
                  <a:lnTo>
                    <a:pt x="51795" y="0"/>
                  </a:lnTo>
                  <a:lnTo>
                    <a:pt x="51795" y="51932"/>
                  </a:lnTo>
                  <a:lnTo>
                    <a:pt x="259250" y="51932"/>
                  </a:lnTo>
                  <a:lnTo>
                    <a:pt x="259250" y="0"/>
                  </a:lnTo>
                  <a:lnTo>
                    <a:pt x="311045"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5" name="Google Shape;5175;p55"/>
            <p:cNvSpPr/>
            <p:nvPr/>
          </p:nvSpPr>
          <p:spPr>
            <a:xfrm>
              <a:off x="6561736" y="420018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6" name="Google Shape;5176;p55"/>
            <p:cNvSpPr/>
            <p:nvPr/>
          </p:nvSpPr>
          <p:spPr>
            <a:xfrm>
              <a:off x="5576669"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7" name="Google Shape;5177;p55"/>
            <p:cNvSpPr/>
            <p:nvPr/>
          </p:nvSpPr>
          <p:spPr>
            <a:xfrm>
              <a:off x="5524737" y="4511234"/>
              <a:ext cx="362977" cy="103727"/>
            </a:xfrm>
            <a:custGeom>
              <a:rect b="b" l="l" r="r" t="t"/>
              <a:pathLst>
                <a:path extrusionOk="0" h="103727" w="362977">
                  <a:moveTo>
                    <a:pt x="155522" y="51932"/>
                  </a:moveTo>
                  <a:lnTo>
                    <a:pt x="362977" y="51932"/>
                  </a:lnTo>
                  <a:lnTo>
                    <a:pt x="362977" y="103727"/>
                  </a:lnTo>
                  <a:lnTo>
                    <a:pt x="0" y="103727"/>
                  </a:lnTo>
                  <a:lnTo>
                    <a:pt x="0" y="51932"/>
                  </a:lnTo>
                  <a:lnTo>
                    <a:pt x="103727" y="51932"/>
                  </a:lnTo>
                  <a:lnTo>
                    <a:pt x="103727" y="0"/>
                  </a:lnTo>
                  <a:lnTo>
                    <a:pt x="155522" y="0"/>
                  </a:lnTo>
                  <a:lnTo>
                    <a:pt x="155522" y="519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8" name="Google Shape;5178;p55"/>
            <p:cNvSpPr/>
            <p:nvPr/>
          </p:nvSpPr>
          <p:spPr>
            <a:xfrm>
              <a:off x="5732329" y="3318849"/>
              <a:ext cx="466567" cy="518362"/>
            </a:xfrm>
            <a:custGeom>
              <a:rect b="b" l="l" r="r" t="t"/>
              <a:pathLst>
                <a:path extrusionOk="0" h="518362" w="466567">
                  <a:moveTo>
                    <a:pt x="414635" y="155523"/>
                  </a:moveTo>
                  <a:lnTo>
                    <a:pt x="414635" y="51795"/>
                  </a:lnTo>
                  <a:lnTo>
                    <a:pt x="362840" y="51795"/>
                  </a:lnTo>
                  <a:lnTo>
                    <a:pt x="362840" y="0"/>
                  </a:lnTo>
                  <a:lnTo>
                    <a:pt x="103590" y="0"/>
                  </a:lnTo>
                  <a:lnTo>
                    <a:pt x="103590" y="51795"/>
                  </a:lnTo>
                  <a:lnTo>
                    <a:pt x="51795" y="51795"/>
                  </a:lnTo>
                  <a:lnTo>
                    <a:pt x="51795" y="103590"/>
                  </a:lnTo>
                  <a:lnTo>
                    <a:pt x="0" y="103590"/>
                  </a:lnTo>
                  <a:lnTo>
                    <a:pt x="0" y="207318"/>
                  </a:lnTo>
                  <a:lnTo>
                    <a:pt x="155523" y="207318"/>
                  </a:lnTo>
                  <a:lnTo>
                    <a:pt x="155523" y="259113"/>
                  </a:lnTo>
                  <a:lnTo>
                    <a:pt x="207318" y="259113"/>
                  </a:lnTo>
                  <a:lnTo>
                    <a:pt x="207318" y="362840"/>
                  </a:lnTo>
                  <a:lnTo>
                    <a:pt x="155523" y="362840"/>
                  </a:lnTo>
                  <a:lnTo>
                    <a:pt x="155523" y="466568"/>
                  </a:lnTo>
                  <a:lnTo>
                    <a:pt x="207318" y="466568"/>
                  </a:lnTo>
                  <a:lnTo>
                    <a:pt x="207318" y="518363"/>
                  </a:lnTo>
                  <a:lnTo>
                    <a:pt x="311045" y="518363"/>
                  </a:lnTo>
                  <a:lnTo>
                    <a:pt x="311045" y="466568"/>
                  </a:lnTo>
                  <a:lnTo>
                    <a:pt x="414772" y="466568"/>
                  </a:lnTo>
                  <a:lnTo>
                    <a:pt x="414772" y="362840"/>
                  </a:lnTo>
                  <a:lnTo>
                    <a:pt x="466567" y="362840"/>
                  </a:lnTo>
                  <a:lnTo>
                    <a:pt x="466567" y="155386"/>
                  </a:lnTo>
                  <a:lnTo>
                    <a:pt x="414772" y="155386"/>
                  </a:lnTo>
                  <a:close/>
                  <a:moveTo>
                    <a:pt x="259113" y="155523"/>
                  </a:moveTo>
                  <a:lnTo>
                    <a:pt x="259113" y="207318"/>
                  </a:lnTo>
                  <a:lnTo>
                    <a:pt x="207318" y="207318"/>
                  </a:lnTo>
                  <a:lnTo>
                    <a:pt x="207318" y="103590"/>
                  </a:lnTo>
                  <a:lnTo>
                    <a:pt x="311045" y="103590"/>
                  </a:lnTo>
                  <a:lnTo>
                    <a:pt x="311045" y="155386"/>
                  </a:lnTo>
                  <a:lnTo>
                    <a:pt x="259250" y="155386"/>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9" name="Google Shape;5179;p55"/>
            <p:cNvSpPr/>
            <p:nvPr/>
          </p:nvSpPr>
          <p:spPr>
            <a:xfrm>
              <a:off x="5991441" y="347437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0" name="Google Shape;5180;p55"/>
            <p:cNvSpPr/>
            <p:nvPr/>
          </p:nvSpPr>
          <p:spPr>
            <a:xfrm>
              <a:off x="6043237" y="342257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1" name="Google Shape;5181;p55"/>
            <p:cNvSpPr/>
            <p:nvPr/>
          </p:nvSpPr>
          <p:spPr>
            <a:xfrm>
              <a:off x="5939509" y="3370644"/>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2" name="Google Shape;5182;p55"/>
            <p:cNvSpPr/>
            <p:nvPr/>
          </p:nvSpPr>
          <p:spPr>
            <a:xfrm>
              <a:off x="5732192"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3" name="Google Shape;5183;p55"/>
            <p:cNvSpPr/>
            <p:nvPr/>
          </p:nvSpPr>
          <p:spPr>
            <a:xfrm>
              <a:off x="5680259" y="362989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4" name="Google Shape;5184;p55"/>
            <p:cNvSpPr/>
            <p:nvPr/>
          </p:nvSpPr>
          <p:spPr>
            <a:xfrm>
              <a:off x="5887714" y="3681689"/>
              <a:ext cx="51795" cy="51795"/>
            </a:xfrm>
            <a:custGeom>
              <a:rect b="b" l="l" r="r" t="t"/>
              <a:pathLst>
                <a:path extrusionOk="0" h="51795" w="51795">
                  <a:moveTo>
                    <a:pt x="0" y="0"/>
                  </a:moveTo>
                  <a:lnTo>
                    <a:pt x="51795" y="0"/>
                  </a:lnTo>
                  <a:lnTo>
                    <a:pt x="51795" y="51795"/>
                  </a:lnTo>
                  <a:lnTo>
                    <a:pt x="0" y="51795"/>
                  </a:lnTo>
                  <a:close/>
                </a:path>
              </a:pathLst>
            </a:custGeom>
            <a:solidFill>
              <a:srgbClr val="FFBC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5" name="Google Shape;5185;p55"/>
            <p:cNvSpPr/>
            <p:nvPr/>
          </p:nvSpPr>
          <p:spPr>
            <a:xfrm>
              <a:off x="5576669" y="36816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6" name="Google Shape;5186;p55"/>
            <p:cNvSpPr/>
            <p:nvPr/>
          </p:nvSpPr>
          <p:spPr>
            <a:xfrm>
              <a:off x="6198759" y="337064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7" name="Google Shape;5187;p55"/>
            <p:cNvSpPr/>
            <p:nvPr/>
          </p:nvSpPr>
          <p:spPr>
            <a:xfrm>
              <a:off x="6250691" y="3370644"/>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8" name="Google Shape;5188;p55"/>
            <p:cNvSpPr/>
            <p:nvPr/>
          </p:nvSpPr>
          <p:spPr>
            <a:xfrm>
              <a:off x="6354282" y="3266917"/>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9" name="Google Shape;5189;p55"/>
            <p:cNvSpPr/>
            <p:nvPr/>
          </p:nvSpPr>
          <p:spPr>
            <a:xfrm>
              <a:off x="6302486" y="3215122"/>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0" name="Google Shape;5190;p55"/>
            <p:cNvSpPr/>
            <p:nvPr/>
          </p:nvSpPr>
          <p:spPr>
            <a:xfrm>
              <a:off x="6043237" y="300780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1" name="Google Shape;5191;p55"/>
            <p:cNvSpPr/>
            <p:nvPr/>
          </p:nvSpPr>
          <p:spPr>
            <a:xfrm>
              <a:off x="5991441" y="295587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2" name="Google Shape;5192;p55"/>
            <p:cNvSpPr/>
            <p:nvPr/>
          </p:nvSpPr>
          <p:spPr>
            <a:xfrm>
              <a:off x="6095169" y="316332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3" name="Google Shape;5193;p55"/>
            <p:cNvSpPr/>
            <p:nvPr/>
          </p:nvSpPr>
          <p:spPr>
            <a:xfrm>
              <a:off x="6250691" y="3111395"/>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4" name="Google Shape;5194;p55"/>
            <p:cNvSpPr/>
            <p:nvPr/>
          </p:nvSpPr>
          <p:spPr>
            <a:xfrm>
              <a:off x="6302486" y="300780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5" name="Google Shape;5195;p55"/>
            <p:cNvSpPr/>
            <p:nvPr/>
          </p:nvSpPr>
          <p:spPr>
            <a:xfrm>
              <a:off x="6250691" y="295587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6" name="Google Shape;5196;p55"/>
            <p:cNvSpPr/>
            <p:nvPr/>
          </p:nvSpPr>
          <p:spPr>
            <a:xfrm>
              <a:off x="6665464" y="430391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7" name="Google Shape;5197;p55"/>
            <p:cNvSpPr/>
            <p:nvPr/>
          </p:nvSpPr>
          <p:spPr>
            <a:xfrm>
              <a:off x="6561736" y="435571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8" name="Google Shape;5198;p55"/>
            <p:cNvSpPr/>
            <p:nvPr/>
          </p:nvSpPr>
          <p:spPr>
            <a:xfrm>
              <a:off x="5939509" y="383734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9" name="Google Shape;5199;p55"/>
            <p:cNvSpPr/>
            <p:nvPr/>
          </p:nvSpPr>
          <p:spPr>
            <a:xfrm>
              <a:off x="5887714" y="4303917"/>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0" name="Google Shape;5200;p55"/>
            <p:cNvSpPr/>
            <p:nvPr/>
          </p:nvSpPr>
          <p:spPr>
            <a:xfrm>
              <a:off x="5939509" y="440764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1" name="Google Shape;5201;p55"/>
            <p:cNvSpPr/>
            <p:nvPr/>
          </p:nvSpPr>
          <p:spPr>
            <a:xfrm>
              <a:off x="5991441" y="445943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2" name="Google Shape;5202;p55"/>
            <p:cNvSpPr/>
            <p:nvPr/>
          </p:nvSpPr>
          <p:spPr>
            <a:xfrm>
              <a:off x="5887714" y="3940939"/>
              <a:ext cx="51795" cy="207454"/>
            </a:xfrm>
            <a:custGeom>
              <a:rect b="b" l="l" r="r" t="t"/>
              <a:pathLst>
                <a:path extrusionOk="0" h="207454" w="51795">
                  <a:moveTo>
                    <a:pt x="0" y="0"/>
                  </a:moveTo>
                  <a:lnTo>
                    <a:pt x="51795" y="0"/>
                  </a:lnTo>
                  <a:lnTo>
                    <a:pt x="51795" y="207455"/>
                  </a:lnTo>
                  <a:lnTo>
                    <a:pt x="0" y="20745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3" name="Google Shape;5203;p55"/>
            <p:cNvSpPr/>
            <p:nvPr/>
          </p:nvSpPr>
          <p:spPr>
            <a:xfrm>
              <a:off x="5835919" y="4148394"/>
              <a:ext cx="51795" cy="155522"/>
            </a:xfrm>
            <a:custGeom>
              <a:rect b="b" l="l" r="r" t="t"/>
              <a:pathLst>
                <a:path extrusionOk="0" h="155522" w="51795">
                  <a:moveTo>
                    <a:pt x="0" y="0"/>
                  </a:moveTo>
                  <a:lnTo>
                    <a:pt x="51795" y="0"/>
                  </a:lnTo>
                  <a:lnTo>
                    <a:pt x="51795" y="155522"/>
                  </a:lnTo>
                  <a:lnTo>
                    <a:pt x="0" y="15552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4" name="Google Shape;5204;p55"/>
            <p:cNvSpPr/>
            <p:nvPr/>
          </p:nvSpPr>
          <p:spPr>
            <a:xfrm>
              <a:off x="6717259" y="4355712"/>
              <a:ext cx="103727" cy="51795"/>
            </a:xfrm>
            <a:custGeom>
              <a:rect b="b" l="l" r="r" t="t"/>
              <a:pathLst>
                <a:path extrusionOk="0" h="51795" w="103727">
                  <a:moveTo>
                    <a:pt x="0" y="0"/>
                  </a:moveTo>
                  <a:lnTo>
                    <a:pt x="103728" y="0"/>
                  </a:lnTo>
                  <a:lnTo>
                    <a:pt x="103728"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5" name="Google Shape;5205;p55"/>
            <p:cNvSpPr/>
            <p:nvPr/>
          </p:nvSpPr>
          <p:spPr>
            <a:xfrm>
              <a:off x="6613531" y="440764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6" name="Google Shape;5206;p55"/>
            <p:cNvSpPr/>
            <p:nvPr/>
          </p:nvSpPr>
          <p:spPr>
            <a:xfrm>
              <a:off x="6198759" y="3889144"/>
              <a:ext cx="207454" cy="51795"/>
            </a:xfrm>
            <a:custGeom>
              <a:rect b="b" l="l" r="r" t="t"/>
              <a:pathLst>
                <a:path extrusionOk="0" h="51795" w="207454">
                  <a:moveTo>
                    <a:pt x="0" y="0"/>
                  </a:moveTo>
                  <a:lnTo>
                    <a:pt x="207455" y="0"/>
                  </a:lnTo>
                  <a:lnTo>
                    <a:pt x="20745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7" name="Google Shape;5207;p55"/>
            <p:cNvSpPr/>
            <p:nvPr/>
          </p:nvSpPr>
          <p:spPr>
            <a:xfrm>
              <a:off x="5783987" y="32669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8" name="Google Shape;5208;p55"/>
            <p:cNvSpPr/>
            <p:nvPr/>
          </p:nvSpPr>
          <p:spPr>
            <a:xfrm>
              <a:off x="5524737"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9" name="Google Shape;5209;p55"/>
            <p:cNvSpPr/>
            <p:nvPr/>
          </p:nvSpPr>
          <p:spPr>
            <a:xfrm>
              <a:off x="6250691" y="34743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0" name="Google Shape;5210;p55"/>
            <p:cNvSpPr/>
            <p:nvPr/>
          </p:nvSpPr>
          <p:spPr>
            <a:xfrm>
              <a:off x="5732192"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1" name="Google Shape;5211;p55"/>
            <p:cNvSpPr/>
            <p:nvPr/>
          </p:nvSpPr>
          <p:spPr>
            <a:xfrm>
              <a:off x="5887714"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2" name="Google Shape;5212;p55"/>
            <p:cNvSpPr/>
            <p:nvPr/>
          </p:nvSpPr>
          <p:spPr>
            <a:xfrm>
              <a:off x="5680259" y="43039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3" name="Google Shape;5213;p55"/>
            <p:cNvSpPr/>
            <p:nvPr/>
          </p:nvSpPr>
          <p:spPr>
            <a:xfrm>
              <a:off x="6820986" y="425212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4" name="Google Shape;5214;p55"/>
            <p:cNvSpPr/>
            <p:nvPr/>
          </p:nvSpPr>
          <p:spPr>
            <a:xfrm>
              <a:off x="6613531" y="388914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5" name="Google Shape;5215;p55"/>
            <p:cNvSpPr/>
            <p:nvPr/>
          </p:nvSpPr>
          <p:spPr>
            <a:xfrm>
              <a:off x="6302486" y="290407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16" name="Google Shape;5216;p55"/>
          <p:cNvGrpSpPr/>
          <p:nvPr/>
        </p:nvGrpSpPr>
        <p:grpSpPr>
          <a:xfrm>
            <a:off x="2802692" y="2917539"/>
            <a:ext cx="1026096" cy="1092228"/>
            <a:chOff x="3761920" y="2904077"/>
            <a:chExt cx="1607294" cy="1710884"/>
          </a:xfrm>
        </p:grpSpPr>
        <p:grpSp>
          <p:nvGrpSpPr>
            <p:cNvPr id="5217" name="Google Shape;5217;p55"/>
            <p:cNvGrpSpPr/>
            <p:nvPr/>
          </p:nvGrpSpPr>
          <p:grpSpPr>
            <a:xfrm>
              <a:off x="3761920" y="2904077"/>
              <a:ext cx="1607294" cy="1710884"/>
              <a:chOff x="3761920" y="2904077"/>
              <a:chExt cx="1607294" cy="1710884"/>
            </a:xfrm>
          </p:grpSpPr>
          <p:grpSp>
            <p:nvGrpSpPr>
              <p:cNvPr id="5218" name="Google Shape;5218;p55"/>
              <p:cNvGrpSpPr/>
              <p:nvPr/>
            </p:nvGrpSpPr>
            <p:grpSpPr>
              <a:xfrm>
                <a:off x="3761920" y="2904077"/>
                <a:ext cx="1607294" cy="1710884"/>
                <a:chOff x="3761920" y="2904077"/>
                <a:chExt cx="1607294" cy="1710884"/>
              </a:xfrm>
            </p:grpSpPr>
            <p:sp>
              <p:nvSpPr>
                <p:cNvPr id="5219" name="Google Shape;5219;p55"/>
                <p:cNvSpPr/>
                <p:nvPr/>
              </p:nvSpPr>
              <p:spPr>
                <a:xfrm>
                  <a:off x="3969375" y="36816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0" name="Google Shape;5220;p55"/>
                <p:cNvSpPr/>
                <p:nvPr/>
              </p:nvSpPr>
              <p:spPr>
                <a:xfrm>
                  <a:off x="3917580" y="331884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1" name="Google Shape;5221;p55"/>
                <p:cNvSpPr/>
                <p:nvPr/>
              </p:nvSpPr>
              <p:spPr>
                <a:xfrm>
                  <a:off x="4021170" y="3266917"/>
                  <a:ext cx="362977" cy="51795"/>
                </a:xfrm>
                <a:custGeom>
                  <a:rect b="b" l="l" r="r" t="t"/>
                  <a:pathLst>
                    <a:path extrusionOk="0" h="51795" w="362977">
                      <a:moveTo>
                        <a:pt x="0" y="0"/>
                      </a:moveTo>
                      <a:lnTo>
                        <a:pt x="362977" y="0"/>
                      </a:lnTo>
                      <a:lnTo>
                        <a:pt x="36297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2" name="Google Shape;5222;p55"/>
                <p:cNvSpPr/>
                <p:nvPr/>
              </p:nvSpPr>
              <p:spPr>
                <a:xfrm>
                  <a:off x="3865647"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3" name="Google Shape;5223;p55"/>
                <p:cNvSpPr/>
                <p:nvPr/>
              </p:nvSpPr>
              <p:spPr>
                <a:xfrm>
                  <a:off x="3917580"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4" name="Google Shape;5224;p55"/>
                <p:cNvSpPr/>
                <p:nvPr/>
              </p:nvSpPr>
              <p:spPr>
                <a:xfrm>
                  <a:off x="3865647"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5" name="Google Shape;5225;p55"/>
                <p:cNvSpPr/>
                <p:nvPr/>
              </p:nvSpPr>
              <p:spPr>
                <a:xfrm>
                  <a:off x="3813852" y="3266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6" name="Google Shape;5226;p55"/>
                <p:cNvSpPr/>
                <p:nvPr/>
              </p:nvSpPr>
              <p:spPr>
                <a:xfrm>
                  <a:off x="4384147"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7" name="Google Shape;5227;p55"/>
                <p:cNvSpPr/>
                <p:nvPr/>
              </p:nvSpPr>
              <p:spPr>
                <a:xfrm>
                  <a:off x="4435942"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8" name="Google Shape;5228;p55"/>
                <p:cNvSpPr/>
                <p:nvPr/>
              </p:nvSpPr>
              <p:spPr>
                <a:xfrm>
                  <a:off x="4487875"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9" name="Google Shape;5229;p55"/>
                <p:cNvSpPr/>
                <p:nvPr/>
              </p:nvSpPr>
              <p:spPr>
                <a:xfrm>
                  <a:off x="4591602" y="3370644"/>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0" name="Google Shape;5230;p55"/>
                <p:cNvSpPr/>
                <p:nvPr/>
              </p:nvSpPr>
              <p:spPr>
                <a:xfrm>
                  <a:off x="4539670" y="3266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1" name="Google Shape;5231;p55"/>
                <p:cNvSpPr/>
                <p:nvPr/>
              </p:nvSpPr>
              <p:spPr>
                <a:xfrm>
                  <a:off x="4643397" y="3526167"/>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2" name="Google Shape;5232;p55"/>
                <p:cNvSpPr/>
                <p:nvPr/>
              </p:nvSpPr>
              <p:spPr>
                <a:xfrm>
                  <a:off x="4591602" y="37336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3" name="Google Shape;5233;p55"/>
                <p:cNvSpPr/>
                <p:nvPr/>
              </p:nvSpPr>
              <p:spPr>
                <a:xfrm>
                  <a:off x="4539670"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4" name="Google Shape;5234;p55"/>
                <p:cNvSpPr/>
                <p:nvPr/>
              </p:nvSpPr>
              <p:spPr>
                <a:xfrm>
                  <a:off x="3865647" y="3163327"/>
                  <a:ext cx="155522" cy="207317"/>
                </a:xfrm>
                <a:custGeom>
                  <a:rect b="b" l="l" r="r" t="t"/>
                  <a:pathLst>
                    <a:path extrusionOk="0" h="207317" w="155522">
                      <a:moveTo>
                        <a:pt x="0" y="103590"/>
                      </a:moveTo>
                      <a:lnTo>
                        <a:pt x="0" y="207318"/>
                      </a:lnTo>
                      <a:lnTo>
                        <a:pt x="51932" y="207318"/>
                      </a:lnTo>
                      <a:lnTo>
                        <a:pt x="51932" y="155523"/>
                      </a:lnTo>
                      <a:lnTo>
                        <a:pt x="155523" y="155523"/>
                      </a:lnTo>
                      <a:lnTo>
                        <a:pt x="155523" y="103590"/>
                      </a:lnTo>
                      <a:lnTo>
                        <a:pt x="103727" y="103590"/>
                      </a:lnTo>
                      <a:lnTo>
                        <a:pt x="103727" y="0"/>
                      </a:lnTo>
                      <a:lnTo>
                        <a:pt x="51932" y="0"/>
                      </a:lnTo>
                      <a:lnTo>
                        <a:pt x="51932" y="103590"/>
                      </a:lnTo>
                      <a:lnTo>
                        <a:pt x="0" y="103590"/>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5" name="Google Shape;5235;p55"/>
                <p:cNvSpPr/>
                <p:nvPr/>
              </p:nvSpPr>
              <p:spPr>
                <a:xfrm>
                  <a:off x="3969375"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6" name="Google Shape;5236;p55"/>
                <p:cNvSpPr/>
                <p:nvPr/>
              </p:nvSpPr>
              <p:spPr>
                <a:xfrm>
                  <a:off x="4384147"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7" name="Google Shape;5237;p55"/>
                <p:cNvSpPr/>
                <p:nvPr/>
              </p:nvSpPr>
              <p:spPr>
                <a:xfrm>
                  <a:off x="3813852" y="342257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8" name="Google Shape;5238;p55"/>
                <p:cNvSpPr/>
                <p:nvPr/>
              </p:nvSpPr>
              <p:spPr>
                <a:xfrm>
                  <a:off x="3761920" y="3526167"/>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9" name="Google Shape;5239;p55"/>
                <p:cNvSpPr/>
                <p:nvPr/>
              </p:nvSpPr>
              <p:spPr>
                <a:xfrm>
                  <a:off x="3761920"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0" name="Google Shape;5240;p55"/>
                <p:cNvSpPr/>
                <p:nvPr/>
              </p:nvSpPr>
              <p:spPr>
                <a:xfrm>
                  <a:off x="3813852"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1" name="Google Shape;5241;p55"/>
                <p:cNvSpPr/>
                <p:nvPr/>
              </p:nvSpPr>
              <p:spPr>
                <a:xfrm>
                  <a:off x="3865647"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2" name="Google Shape;5242;p55"/>
                <p:cNvSpPr/>
                <p:nvPr/>
              </p:nvSpPr>
              <p:spPr>
                <a:xfrm>
                  <a:off x="3917580" y="3992871"/>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3" name="Google Shape;5243;p55"/>
                <p:cNvSpPr/>
                <p:nvPr/>
              </p:nvSpPr>
              <p:spPr>
                <a:xfrm>
                  <a:off x="4021170" y="404466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4" name="Google Shape;5244;p55"/>
                <p:cNvSpPr/>
                <p:nvPr/>
              </p:nvSpPr>
              <p:spPr>
                <a:xfrm>
                  <a:off x="4073102"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5" name="Google Shape;5245;p55"/>
                <p:cNvSpPr/>
                <p:nvPr/>
              </p:nvSpPr>
              <p:spPr>
                <a:xfrm>
                  <a:off x="4124897" y="4148394"/>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6" name="Google Shape;5246;p55"/>
                <p:cNvSpPr/>
                <p:nvPr/>
              </p:nvSpPr>
              <p:spPr>
                <a:xfrm>
                  <a:off x="4280420" y="41483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7" name="Google Shape;5247;p55"/>
                <p:cNvSpPr/>
                <p:nvPr/>
              </p:nvSpPr>
              <p:spPr>
                <a:xfrm>
                  <a:off x="4332352"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8" name="Google Shape;5248;p55"/>
                <p:cNvSpPr/>
                <p:nvPr/>
              </p:nvSpPr>
              <p:spPr>
                <a:xfrm>
                  <a:off x="4280420" y="44076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9" name="Google Shape;5249;p55"/>
                <p:cNvSpPr/>
                <p:nvPr/>
              </p:nvSpPr>
              <p:spPr>
                <a:xfrm>
                  <a:off x="4798920" y="425212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0" name="Google Shape;5250;p55"/>
                <p:cNvSpPr/>
                <p:nvPr/>
              </p:nvSpPr>
              <p:spPr>
                <a:xfrm>
                  <a:off x="4850715" y="4303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1" name="Google Shape;5251;p55"/>
                <p:cNvSpPr/>
                <p:nvPr/>
              </p:nvSpPr>
              <p:spPr>
                <a:xfrm>
                  <a:off x="4902647"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2" name="Google Shape;5252;p55"/>
                <p:cNvSpPr/>
                <p:nvPr/>
              </p:nvSpPr>
              <p:spPr>
                <a:xfrm>
                  <a:off x="5058169"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3" name="Google Shape;5253;p55"/>
                <p:cNvSpPr/>
                <p:nvPr/>
              </p:nvSpPr>
              <p:spPr>
                <a:xfrm>
                  <a:off x="4954442" y="44594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4" name="Google Shape;5254;p55"/>
                <p:cNvSpPr/>
                <p:nvPr/>
              </p:nvSpPr>
              <p:spPr>
                <a:xfrm>
                  <a:off x="5058169" y="4252121"/>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5" name="Google Shape;5255;p55"/>
                <p:cNvSpPr/>
                <p:nvPr/>
              </p:nvSpPr>
              <p:spPr>
                <a:xfrm>
                  <a:off x="5161897"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6" name="Google Shape;5256;p55"/>
                <p:cNvSpPr/>
                <p:nvPr/>
              </p:nvSpPr>
              <p:spPr>
                <a:xfrm>
                  <a:off x="5161897"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7" name="Google Shape;5257;p55"/>
                <p:cNvSpPr/>
                <p:nvPr/>
              </p:nvSpPr>
              <p:spPr>
                <a:xfrm>
                  <a:off x="5109965" y="41483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8" name="Google Shape;5258;p55"/>
                <p:cNvSpPr/>
                <p:nvPr/>
              </p:nvSpPr>
              <p:spPr>
                <a:xfrm>
                  <a:off x="5161897" y="4148394"/>
                  <a:ext cx="51795" cy="51795"/>
                </a:xfrm>
                <a:custGeom>
                  <a:rect b="b" l="l" r="r" t="t"/>
                  <a:pathLst>
                    <a:path extrusionOk="0" h="51795" w="51795">
                      <a:moveTo>
                        <a:pt x="0" y="0"/>
                      </a:moveTo>
                      <a:lnTo>
                        <a:pt x="51795" y="0"/>
                      </a:lnTo>
                      <a:lnTo>
                        <a:pt x="51795" y="51795"/>
                      </a:lnTo>
                      <a:lnTo>
                        <a:pt x="0" y="51795"/>
                      </a:lnTo>
                      <a:close/>
                    </a:path>
                  </a:pathLst>
                </a:custGeom>
                <a:solidFill>
                  <a:srgbClr val="50005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9" name="Google Shape;5259;p55"/>
                <p:cNvSpPr/>
                <p:nvPr/>
              </p:nvSpPr>
              <p:spPr>
                <a:xfrm>
                  <a:off x="5213692" y="41483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0" name="Google Shape;5260;p55"/>
                <p:cNvSpPr/>
                <p:nvPr/>
              </p:nvSpPr>
              <p:spPr>
                <a:xfrm>
                  <a:off x="5006374" y="4303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1" name="Google Shape;5261;p55"/>
                <p:cNvSpPr/>
                <p:nvPr/>
              </p:nvSpPr>
              <p:spPr>
                <a:xfrm>
                  <a:off x="4798920"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2" name="Google Shape;5262;p55"/>
                <p:cNvSpPr/>
                <p:nvPr/>
              </p:nvSpPr>
              <p:spPr>
                <a:xfrm>
                  <a:off x="4747124" y="414839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3" name="Google Shape;5263;p55"/>
                <p:cNvSpPr/>
                <p:nvPr/>
              </p:nvSpPr>
              <p:spPr>
                <a:xfrm>
                  <a:off x="4228625" y="42001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4" name="Google Shape;5264;p55"/>
                <p:cNvSpPr/>
                <p:nvPr/>
              </p:nvSpPr>
              <p:spPr>
                <a:xfrm>
                  <a:off x="4176829" y="4303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5" name="Google Shape;5265;p55"/>
                <p:cNvSpPr/>
                <p:nvPr/>
              </p:nvSpPr>
              <p:spPr>
                <a:xfrm>
                  <a:off x="4124897" y="44076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6" name="Google Shape;5266;p55"/>
                <p:cNvSpPr/>
                <p:nvPr/>
              </p:nvSpPr>
              <p:spPr>
                <a:xfrm>
                  <a:off x="4176829"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7" name="Google Shape;5267;p55"/>
                <p:cNvSpPr/>
                <p:nvPr/>
              </p:nvSpPr>
              <p:spPr>
                <a:xfrm>
                  <a:off x="4228625" y="4563166"/>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8" name="Google Shape;5268;p55"/>
                <p:cNvSpPr/>
                <p:nvPr/>
              </p:nvSpPr>
              <p:spPr>
                <a:xfrm>
                  <a:off x="4487875" y="435571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9" name="Google Shape;5269;p55"/>
                <p:cNvSpPr/>
                <p:nvPr/>
              </p:nvSpPr>
              <p:spPr>
                <a:xfrm>
                  <a:off x="4487875" y="430391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0" name="Google Shape;5270;p55"/>
                <p:cNvSpPr/>
                <p:nvPr/>
              </p:nvSpPr>
              <p:spPr>
                <a:xfrm>
                  <a:off x="4539670"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1" name="Google Shape;5271;p55"/>
                <p:cNvSpPr/>
                <p:nvPr/>
              </p:nvSpPr>
              <p:spPr>
                <a:xfrm>
                  <a:off x="4435942" y="44594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2" name="Google Shape;5272;p55"/>
                <p:cNvSpPr/>
                <p:nvPr/>
              </p:nvSpPr>
              <p:spPr>
                <a:xfrm>
                  <a:off x="4384147"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3" name="Google Shape;5273;p55"/>
                <p:cNvSpPr/>
                <p:nvPr/>
              </p:nvSpPr>
              <p:spPr>
                <a:xfrm>
                  <a:off x="4539670" y="430391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4" name="Google Shape;5274;p55"/>
                <p:cNvSpPr/>
                <p:nvPr/>
              </p:nvSpPr>
              <p:spPr>
                <a:xfrm>
                  <a:off x="4332352" y="435571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5" name="Google Shape;5275;p55"/>
                <p:cNvSpPr/>
                <p:nvPr/>
              </p:nvSpPr>
              <p:spPr>
                <a:xfrm>
                  <a:off x="4384147" y="4303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6" name="Google Shape;5276;p55"/>
                <p:cNvSpPr/>
                <p:nvPr/>
              </p:nvSpPr>
              <p:spPr>
                <a:xfrm>
                  <a:off x="4384147" y="4303917"/>
                  <a:ext cx="155522" cy="155522"/>
                </a:xfrm>
                <a:custGeom>
                  <a:rect b="b" l="l" r="r" t="t"/>
                  <a:pathLst>
                    <a:path extrusionOk="0" h="155522" w="155522">
                      <a:moveTo>
                        <a:pt x="0" y="51795"/>
                      </a:moveTo>
                      <a:lnTo>
                        <a:pt x="0" y="103727"/>
                      </a:lnTo>
                      <a:lnTo>
                        <a:pt x="51795" y="103727"/>
                      </a:lnTo>
                      <a:lnTo>
                        <a:pt x="51795" y="155523"/>
                      </a:lnTo>
                      <a:lnTo>
                        <a:pt x="155522" y="155523"/>
                      </a:lnTo>
                      <a:lnTo>
                        <a:pt x="155522" y="103727"/>
                      </a:lnTo>
                      <a:lnTo>
                        <a:pt x="103727" y="103727"/>
                      </a:lnTo>
                      <a:lnTo>
                        <a:pt x="103727" y="0"/>
                      </a:ln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7" name="Google Shape;5277;p55"/>
                <p:cNvSpPr/>
                <p:nvPr/>
              </p:nvSpPr>
              <p:spPr>
                <a:xfrm>
                  <a:off x="4435942" y="42001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8" name="Google Shape;5278;p55"/>
                <p:cNvSpPr/>
                <p:nvPr/>
              </p:nvSpPr>
              <p:spPr>
                <a:xfrm>
                  <a:off x="4954442" y="425212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9" name="Google Shape;5279;p55"/>
                <p:cNvSpPr/>
                <p:nvPr/>
              </p:nvSpPr>
              <p:spPr>
                <a:xfrm>
                  <a:off x="5006374"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0" name="Google Shape;5280;p55"/>
                <p:cNvSpPr/>
                <p:nvPr/>
              </p:nvSpPr>
              <p:spPr>
                <a:xfrm>
                  <a:off x="5006374" y="414839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1" name="Google Shape;5281;p55"/>
                <p:cNvSpPr/>
                <p:nvPr/>
              </p:nvSpPr>
              <p:spPr>
                <a:xfrm>
                  <a:off x="5006374" y="38891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2" name="Google Shape;5282;p55"/>
                <p:cNvSpPr/>
                <p:nvPr/>
              </p:nvSpPr>
              <p:spPr>
                <a:xfrm>
                  <a:off x="4954442"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3" name="Google Shape;5283;p55"/>
                <p:cNvSpPr/>
                <p:nvPr/>
              </p:nvSpPr>
              <p:spPr>
                <a:xfrm>
                  <a:off x="4850715" y="3785417"/>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284" name="Google Shape;5284;p55"/>
                <p:cNvGrpSpPr/>
                <p:nvPr/>
              </p:nvGrpSpPr>
              <p:grpSpPr>
                <a:xfrm>
                  <a:off x="5058169" y="3578099"/>
                  <a:ext cx="259113" cy="414635"/>
                  <a:chOff x="5058169" y="3578099"/>
                  <a:chExt cx="259113" cy="414635"/>
                </a:xfrm>
              </p:grpSpPr>
              <p:sp>
                <p:nvSpPr>
                  <p:cNvPr id="5285" name="Google Shape;5285;p55"/>
                  <p:cNvSpPr/>
                  <p:nvPr/>
                </p:nvSpPr>
                <p:spPr>
                  <a:xfrm>
                    <a:off x="5109965" y="36816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6" name="Google Shape;5286;p55"/>
                  <p:cNvSpPr/>
                  <p:nvPr/>
                </p:nvSpPr>
                <p:spPr>
                  <a:xfrm>
                    <a:off x="5213692" y="3578099"/>
                    <a:ext cx="51795" cy="51795"/>
                  </a:xfrm>
                  <a:custGeom>
                    <a:rect b="b" l="l" r="r" t="t"/>
                    <a:pathLst>
                      <a:path extrusionOk="0" h="51795" w="51795">
                        <a:moveTo>
                          <a:pt x="0" y="0"/>
                        </a:moveTo>
                        <a:lnTo>
                          <a:pt x="51795" y="0"/>
                        </a:lnTo>
                        <a:lnTo>
                          <a:pt x="51795"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7" name="Google Shape;5287;p55"/>
                  <p:cNvSpPr/>
                  <p:nvPr/>
                </p:nvSpPr>
                <p:spPr>
                  <a:xfrm>
                    <a:off x="5265487" y="3629894"/>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8" name="Google Shape;5288;p55"/>
                  <p:cNvSpPr/>
                  <p:nvPr/>
                </p:nvSpPr>
                <p:spPr>
                  <a:xfrm>
                    <a:off x="5161897"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9" name="Google Shape;5289;p55"/>
                  <p:cNvSpPr/>
                  <p:nvPr/>
                </p:nvSpPr>
                <p:spPr>
                  <a:xfrm>
                    <a:off x="5109965"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0" name="Google Shape;5290;p55"/>
                  <p:cNvSpPr/>
                  <p:nvPr/>
                </p:nvSpPr>
                <p:spPr>
                  <a:xfrm>
                    <a:off x="5213692"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1" name="Google Shape;5291;p55"/>
                  <p:cNvSpPr/>
                  <p:nvPr/>
                </p:nvSpPr>
                <p:spPr>
                  <a:xfrm>
                    <a:off x="5161897" y="36298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2" name="Google Shape;5292;p55"/>
                  <p:cNvSpPr/>
                  <p:nvPr/>
                </p:nvSpPr>
                <p:spPr>
                  <a:xfrm>
                    <a:off x="5058169"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293" name="Google Shape;5293;p55"/>
                <p:cNvSpPr/>
                <p:nvPr/>
              </p:nvSpPr>
              <p:spPr>
                <a:xfrm>
                  <a:off x="4695192" y="3733622"/>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4" name="Google Shape;5294;p55"/>
                <p:cNvSpPr/>
                <p:nvPr/>
              </p:nvSpPr>
              <p:spPr>
                <a:xfrm>
                  <a:off x="5058169" y="3629894"/>
                  <a:ext cx="207317" cy="362977"/>
                </a:xfrm>
                <a:custGeom>
                  <a:rect b="b" l="l" r="r" t="t"/>
                  <a:pathLst>
                    <a:path extrusionOk="0" h="362977" w="207317">
                      <a:moveTo>
                        <a:pt x="0" y="259250"/>
                      </a:moveTo>
                      <a:lnTo>
                        <a:pt x="0" y="362977"/>
                      </a:lnTo>
                      <a:lnTo>
                        <a:pt x="51795" y="362977"/>
                      </a:lnTo>
                      <a:lnTo>
                        <a:pt x="51795" y="311045"/>
                      </a:lnTo>
                      <a:lnTo>
                        <a:pt x="103727" y="311045"/>
                      </a:lnTo>
                      <a:lnTo>
                        <a:pt x="103727" y="259250"/>
                      </a:lnTo>
                      <a:lnTo>
                        <a:pt x="155522" y="259250"/>
                      </a:lnTo>
                      <a:lnTo>
                        <a:pt x="155522" y="155523"/>
                      </a:lnTo>
                      <a:lnTo>
                        <a:pt x="207318" y="155523"/>
                      </a:lnTo>
                      <a:lnTo>
                        <a:pt x="207318" y="0"/>
                      </a:lnTo>
                      <a:lnTo>
                        <a:pt x="155522" y="0"/>
                      </a:lnTo>
                      <a:lnTo>
                        <a:pt x="155522" y="51795"/>
                      </a:lnTo>
                      <a:lnTo>
                        <a:pt x="103727" y="51795"/>
                      </a:lnTo>
                      <a:lnTo>
                        <a:pt x="103727" y="155523"/>
                      </a:lnTo>
                      <a:lnTo>
                        <a:pt x="51795" y="155523"/>
                      </a:lnTo>
                      <a:lnTo>
                        <a:pt x="51795" y="259250"/>
                      </a:lnTo>
                      <a:lnTo>
                        <a:pt x="0" y="2592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5" name="Google Shape;5295;p55"/>
                <p:cNvSpPr/>
                <p:nvPr/>
              </p:nvSpPr>
              <p:spPr>
                <a:xfrm>
                  <a:off x="5058169" y="4148394"/>
                  <a:ext cx="103727" cy="103727"/>
                </a:xfrm>
                <a:custGeom>
                  <a:rect b="b" l="l" r="r" t="t"/>
                  <a:pathLst>
                    <a:path extrusionOk="0" h="103727" w="103727">
                      <a:moveTo>
                        <a:pt x="0" y="0"/>
                      </a:moveTo>
                      <a:lnTo>
                        <a:pt x="0" y="103727"/>
                      </a:lnTo>
                      <a:lnTo>
                        <a:pt x="103727" y="103727"/>
                      </a:lnTo>
                      <a:lnTo>
                        <a:pt x="103727" y="51795"/>
                      </a:lnTo>
                      <a:lnTo>
                        <a:pt x="51795" y="51795"/>
                      </a:lnTo>
                      <a:lnTo>
                        <a:pt x="51795"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6" name="Google Shape;5296;p55"/>
                <p:cNvSpPr/>
                <p:nvPr/>
              </p:nvSpPr>
              <p:spPr>
                <a:xfrm>
                  <a:off x="5058169" y="3992871"/>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7" name="Google Shape;5297;p55"/>
                <p:cNvSpPr/>
                <p:nvPr/>
              </p:nvSpPr>
              <p:spPr>
                <a:xfrm>
                  <a:off x="4695192" y="4355712"/>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8" name="Google Shape;5298;p55"/>
                <p:cNvSpPr/>
                <p:nvPr/>
              </p:nvSpPr>
              <p:spPr>
                <a:xfrm>
                  <a:off x="4073102" y="404466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9" name="Google Shape;5299;p55"/>
                <p:cNvSpPr/>
                <p:nvPr/>
              </p:nvSpPr>
              <p:spPr>
                <a:xfrm>
                  <a:off x="4435942" y="38891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0" name="Google Shape;5300;p55"/>
                <p:cNvSpPr/>
                <p:nvPr/>
              </p:nvSpPr>
              <p:spPr>
                <a:xfrm>
                  <a:off x="4021170"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1" name="Google Shape;5301;p55"/>
                <p:cNvSpPr/>
                <p:nvPr/>
              </p:nvSpPr>
              <p:spPr>
                <a:xfrm>
                  <a:off x="4073102" y="3629894"/>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2" name="Google Shape;5302;p55"/>
                <p:cNvSpPr/>
                <p:nvPr/>
              </p:nvSpPr>
              <p:spPr>
                <a:xfrm>
                  <a:off x="4124897"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3" name="Google Shape;5303;p55"/>
                <p:cNvSpPr/>
                <p:nvPr/>
              </p:nvSpPr>
              <p:spPr>
                <a:xfrm>
                  <a:off x="3917580" y="362989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4" name="Google Shape;5304;p55"/>
                <p:cNvSpPr/>
                <p:nvPr/>
              </p:nvSpPr>
              <p:spPr>
                <a:xfrm>
                  <a:off x="3813852" y="37336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5" name="Google Shape;5305;p55"/>
                <p:cNvSpPr/>
                <p:nvPr/>
              </p:nvSpPr>
              <p:spPr>
                <a:xfrm>
                  <a:off x="3865647"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6" name="Google Shape;5306;p55"/>
                <p:cNvSpPr/>
                <p:nvPr/>
              </p:nvSpPr>
              <p:spPr>
                <a:xfrm>
                  <a:off x="3813852" y="3526167"/>
                  <a:ext cx="51795" cy="51795"/>
                </a:xfrm>
                <a:custGeom>
                  <a:rect b="b" l="l" r="r" t="t"/>
                  <a:pathLst>
                    <a:path extrusionOk="0" h="51795" w="51795">
                      <a:moveTo>
                        <a:pt x="0" y="0"/>
                      </a:moveTo>
                      <a:lnTo>
                        <a:pt x="51795" y="0"/>
                      </a:lnTo>
                      <a:lnTo>
                        <a:pt x="51795"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7" name="Google Shape;5307;p55"/>
                <p:cNvSpPr/>
                <p:nvPr/>
              </p:nvSpPr>
              <p:spPr>
                <a:xfrm>
                  <a:off x="3865647" y="37336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8" name="Google Shape;5308;p55"/>
                <p:cNvSpPr/>
                <p:nvPr/>
              </p:nvSpPr>
              <p:spPr>
                <a:xfrm>
                  <a:off x="3917580" y="36816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9" name="Google Shape;5309;p55"/>
                <p:cNvSpPr/>
                <p:nvPr/>
              </p:nvSpPr>
              <p:spPr>
                <a:xfrm>
                  <a:off x="4280420"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0" name="Google Shape;5310;p55"/>
                <p:cNvSpPr/>
                <p:nvPr/>
              </p:nvSpPr>
              <p:spPr>
                <a:xfrm>
                  <a:off x="4228625" y="3629894"/>
                  <a:ext cx="103727" cy="103727"/>
                </a:xfrm>
                <a:custGeom>
                  <a:rect b="b" l="l" r="r" t="t"/>
                  <a:pathLst>
                    <a:path extrusionOk="0" h="103727" w="103727">
                      <a:moveTo>
                        <a:pt x="0" y="0"/>
                      </a:moveTo>
                      <a:lnTo>
                        <a:pt x="103727" y="0"/>
                      </a:lnTo>
                      <a:lnTo>
                        <a:pt x="103727"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1" name="Google Shape;5311;p55"/>
                <p:cNvSpPr/>
                <p:nvPr/>
              </p:nvSpPr>
              <p:spPr>
                <a:xfrm>
                  <a:off x="3813852" y="3578099"/>
                  <a:ext cx="51795" cy="155522"/>
                </a:xfrm>
                <a:custGeom>
                  <a:rect b="b" l="l" r="r" t="t"/>
                  <a:pathLst>
                    <a:path extrusionOk="0" h="155522" w="51795">
                      <a:moveTo>
                        <a:pt x="0" y="0"/>
                      </a:moveTo>
                      <a:lnTo>
                        <a:pt x="51795" y="0"/>
                      </a:lnTo>
                      <a:lnTo>
                        <a:pt x="51795" y="155523"/>
                      </a:lnTo>
                      <a:lnTo>
                        <a:pt x="0" y="15552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2" name="Google Shape;5312;p55"/>
                <p:cNvSpPr/>
                <p:nvPr/>
              </p:nvSpPr>
              <p:spPr>
                <a:xfrm>
                  <a:off x="3865647" y="36816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3" name="Google Shape;5313;p55"/>
                <p:cNvSpPr/>
                <p:nvPr/>
              </p:nvSpPr>
              <p:spPr>
                <a:xfrm>
                  <a:off x="3865647" y="362989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4" name="Google Shape;5314;p55"/>
                <p:cNvSpPr/>
                <p:nvPr/>
              </p:nvSpPr>
              <p:spPr>
                <a:xfrm>
                  <a:off x="4332352" y="3629894"/>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5" name="Google Shape;5315;p55"/>
                <p:cNvSpPr/>
                <p:nvPr/>
              </p:nvSpPr>
              <p:spPr>
                <a:xfrm>
                  <a:off x="4176829" y="3526167"/>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6" name="Google Shape;5316;p55"/>
                <p:cNvSpPr/>
                <p:nvPr/>
              </p:nvSpPr>
              <p:spPr>
                <a:xfrm>
                  <a:off x="4124897" y="3578099"/>
                  <a:ext cx="155522" cy="155522"/>
                </a:xfrm>
                <a:custGeom>
                  <a:rect b="b" l="l" r="r" t="t"/>
                  <a:pathLst>
                    <a:path extrusionOk="0" h="155522" w="155522">
                      <a:moveTo>
                        <a:pt x="0" y="51795"/>
                      </a:moveTo>
                      <a:lnTo>
                        <a:pt x="0" y="155523"/>
                      </a:lnTo>
                      <a:lnTo>
                        <a:pt x="103727" y="155523"/>
                      </a:lnTo>
                      <a:lnTo>
                        <a:pt x="103727" y="51795"/>
                      </a:lnTo>
                      <a:lnTo>
                        <a:pt x="155522" y="51795"/>
                      </a:lnTo>
                      <a:lnTo>
                        <a:pt x="155522" y="0"/>
                      </a:lnTo>
                      <a:lnTo>
                        <a:pt x="51932" y="0"/>
                      </a:lnTo>
                      <a:lnTo>
                        <a:pt x="51932"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7" name="Google Shape;5317;p55"/>
                <p:cNvSpPr/>
                <p:nvPr/>
              </p:nvSpPr>
              <p:spPr>
                <a:xfrm>
                  <a:off x="4124897" y="3733622"/>
                  <a:ext cx="207454" cy="51795"/>
                </a:xfrm>
                <a:custGeom>
                  <a:rect b="b" l="l" r="r" t="t"/>
                  <a:pathLst>
                    <a:path extrusionOk="0" h="51795" w="207454">
                      <a:moveTo>
                        <a:pt x="0" y="0"/>
                      </a:moveTo>
                      <a:lnTo>
                        <a:pt x="207455" y="0"/>
                      </a:lnTo>
                      <a:lnTo>
                        <a:pt x="20745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8" name="Google Shape;5318;p55"/>
                <p:cNvSpPr/>
                <p:nvPr/>
              </p:nvSpPr>
              <p:spPr>
                <a:xfrm>
                  <a:off x="4021170" y="3837349"/>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9" name="Google Shape;5319;p55"/>
                <p:cNvSpPr/>
                <p:nvPr/>
              </p:nvSpPr>
              <p:spPr>
                <a:xfrm>
                  <a:off x="3917580" y="37336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0" name="Google Shape;5320;p55"/>
                <p:cNvSpPr/>
                <p:nvPr/>
              </p:nvSpPr>
              <p:spPr>
                <a:xfrm>
                  <a:off x="3969375"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1" name="Google Shape;5321;p55"/>
                <p:cNvSpPr/>
                <p:nvPr/>
              </p:nvSpPr>
              <p:spPr>
                <a:xfrm>
                  <a:off x="3969375" y="37854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2" name="Google Shape;5322;p55"/>
                <p:cNvSpPr/>
                <p:nvPr/>
              </p:nvSpPr>
              <p:spPr>
                <a:xfrm>
                  <a:off x="3917580" y="38373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323" name="Google Shape;5323;p55"/>
                <p:cNvGrpSpPr/>
                <p:nvPr/>
              </p:nvGrpSpPr>
              <p:grpSpPr>
                <a:xfrm>
                  <a:off x="4747124" y="2904077"/>
                  <a:ext cx="622090" cy="985066"/>
                  <a:chOff x="4747124" y="2904077"/>
                  <a:chExt cx="622090" cy="985066"/>
                </a:xfrm>
              </p:grpSpPr>
              <p:sp>
                <p:nvSpPr>
                  <p:cNvPr id="5324" name="Google Shape;5324;p55"/>
                  <p:cNvSpPr/>
                  <p:nvPr/>
                </p:nvSpPr>
                <p:spPr>
                  <a:xfrm>
                    <a:off x="4747124" y="3474372"/>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5" name="Google Shape;5325;p55"/>
                  <p:cNvSpPr/>
                  <p:nvPr/>
                </p:nvSpPr>
                <p:spPr>
                  <a:xfrm>
                    <a:off x="4798920" y="331884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6" name="Google Shape;5326;p55"/>
                  <p:cNvSpPr/>
                  <p:nvPr/>
                </p:nvSpPr>
                <p:spPr>
                  <a:xfrm>
                    <a:off x="4850715" y="32151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7" name="Google Shape;5327;p55"/>
                  <p:cNvSpPr/>
                  <p:nvPr/>
                </p:nvSpPr>
                <p:spPr>
                  <a:xfrm>
                    <a:off x="4902647" y="316332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8" name="Google Shape;5328;p55"/>
                  <p:cNvSpPr/>
                  <p:nvPr/>
                </p:nvSpPr>
                <p:spPr>
                  <a:xfrm>
                    <a:off x="4954442"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9" name="Google Shape;5329;p55"/>
                  <p:cNvSpPr/>
                  <p:nvPr/>
                </p:nvSpPr>
                <p:spPr>
                  <a:xfrm>
                    <a:off x="5006374" y="30595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0" name="Google Shape;5330;p55"/>
                  <p:cNvSpPr/>
                  <p:nvPr/>
                </p:nvSpPr>
                <p:spPr>
                  <a:xfrm>
                    <a:off x="5058169" y="3007804"/>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1" name="Google Shape;5331;p55"/>
                  <p:cNvSpPr/>
                  <p:nvPr/>
                </p:nvSpPr>
                <p:spPr>
                  <a:xfrm>
                    <a:off x="5213692" y="290407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2" name="Google Shape;5332;p55"/>
                  <p:cNvSpPr/>
                  <p:nvPr/>
                </p:nvSpPr>
                <p:spPr>
                  <a:xfrm>
                    <a:off x="5161897"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3" name="Google Shape;5333;p55"/>
                  <p:cNvSpPr/>
                  <p:nvPr/>
                </p:nvSpPr>
                <p:spPr>
                  <a:xfrm>
                    <a:off x="5317419"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4" name="Google Shape;5334;p55"/>
                  <p:cNvSpPr/>
                  <p:nvPr/>
                </p:nvSpPr>
                <p:spPr>
                  <a:xfrm>
                    <a:off x="5213692" y="3111395"/>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5" name="Google Shape;5335;p55"/>
                  <p:cNvSpPr/>
                  <p:nvPr/>
                </p:nvSpPr>
                <p:spPr>
                  <a:xfrm>
                    <a:off x="5161897"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6" name="Google Shape;5336;p55"/>
                  <p:cNvSpPr/>
                  <p:nvPr/>
                </p:nvSpPr>
                <p:spPr>
                  <a:xfrm>
                    <a:off x="5213692" y="3266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7" name="Google Shape;5337;p55"/>
                  <p:cNvSpPr/>
                  <p:nvPr/>
                </p:nvSpPr>
                <p:spPr>
                  <a:xfrm>
                    <a:off x="5161897"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8" name="Google Shape;5338;p55"/>
                  <p:cNvSpPr/>
                  <p:nvPr/>
                </p:nvSpPr>
                <p:spPr>
                  <a:xfrm>
                    <a:off x="5109965" y="342257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9" name="Google Shape;5339;p55"/>
                  <p:cNvSpPr/>
                  <p:nvPr/>
                </p:nvSpPr>
                <p:spPr>
                  <a:xfrm>
                    <a:off x="5006374" y="362989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0" name="Google Shape;5340;p55"/>
                  <p:cNvSpPr/>
                  <p:nvPr/>
                </p:nvSpPr>
                <p:spPr>
                  <a:xfrm>
                    <a:off x="4850715" y="3681689"/>
                    <a:ext cx="259249" cy="207454"/>
                  </a:xfrm>
                  <a:custGeom>
                    <a:rect b="b" l="l" r="r" t="t"/>
                    <a:pathLst>
                      <a:path extrusionOk="0" h="207454" w="259249">
                        <a:moveTo>
                          <a:pt x="0" y="51932"/>
                        </a:moveTo>
                        <a:lnTo>
                          <a:pt x="0" y="103727"/>
                        </a:lnTo>
                        <a:lnTo>
                          <a:pt x="103727" y="103727"/>
                        </a:lnTo>
                        <a:lnTo>
                          <a:pt x="103727" y="155660"/>
                        </a:lnTo>
                        <a:lnTo>
                          <a:pt x="155659" y="155660"/>
                        </a:lnTo>
                        <a:lnTo>
                          <a:pt x="155659" y="207455"/>
                        </a:lnTo>
                        <a:lnTo>
                          <a:pt x="207455" y="207455"/>
                        </a:lnTo>
                        <a:lnTo>
                          <a:pt x="207455" y="103727"/>
                        </a:lnTo>
                        <a:lnTo>
                          <a:pt x="259250" y="103727"/>
                        </a:lnTo>
                        <a:lnTo>
                          <a:pt x="259250" y="0"/>
                        </a:lnTo>
                        <a:lnTo>
                          <a:pt x="155659" y="0"/>
                        </a:lnTo>
                        <a:lnTo>
                          <a:pt x="155659" y="51932"/>
                        </a:lnTo>
                        <a:lnTo>
                          <a:pt x="0" y="51932"/>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1" name="Google Shape;5341;p55"/>
                  <p:cNvSpPr/>
                  <p:nvPr/>
                </p:nvSpPr>
                <p:spPr>
                  <a:xfrm>
                    <a:off x="4850715" y="3681689"/>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2" name="Google Shape;5342;p55"/>
                  <p:cNvSpPr/>
                  <p:nvPr/>
                </p:nvSpPr>
                <p:spPr>
                  <a:xfrm>
                    <a:off x="5006374" y="3474372"/>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3" name="Google Shape;5343;p55"/>
                  <p:cNvSpPr/>
                  <p:nvPr/>
                </p:nvSpPr>
                <p:spPr>
                  <a:xfrm>
                    <a:off x="5161897" y="347437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4" name="Google Shape;5344;p55"/>
                  <p:cNvSpPr/>
                  <p:nvPr/>
                </p:nvSpPr>
                <p:spPr>
                  <a:xfrm>
                    <a:off x="5109965" y="3629894"/>
                    <a:ext cx="51795" cy="51795"/>
                  </a:xfrm>
                  <a:custGeom>
                    <a:rect b="b" l="l" r="r" t="t"/>
                    <a:pathLst>
                      <a:path extrusionOk="0" h="51795" w="51795">
                        <a:moveTo>
                          <a:pt x="0" y="0"/>
                        </a:moveTo>
                        <a:lnTo>
                          <a:pt x="51795" y="0"/>
                        </a:lnTo>
                        <a:lnTo>
                          <a:pt x="51795"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5" name="Google Shape;5345;p55"/>
                  <p:cNvSpPr/>
                  <p:nvPr/>
                </p:nvSpPr>
                <p:spPr>
                  <a:xfrm>
                    <a:off x="5161897" y="3578099"/>
                    <a:ext cx="51795" cy="51795"/>
                  </a:xfrm>
                  <a:custGeom>
                    <a:rect b="b" l="l" r="r" t="t"/>
                    <a:pathLst>
                      <a:path extrusionOk="0" h="51795" w="51795">
                        <a:moveTo>
                          <a:pt x="0" y="0"/>
                        </a:moveTo>
                        <a:lnTo>
                          <a:pt x="51795" y="0"/>
                        </a:lnTo>
                        <a:lnTo>
                          <a:pt x="51795"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6" name="Google Shape;5346;p55"/>
                  <p:cNvSpPr/>
                  <p:nvPr/>
                </p:nvSpPr>
                <p:spPr>
                  <a:xfrm>
                    <a:off x="5109965" y="35780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7" name="Google Shape;5347;p55"/>
                  <p:cNvSpPr/>
                  <p:nvPr/>
                </p:nvSpPr>
                <p:spPr>
                  <a:xfrm>
                    <a:off x="5109965"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8" name="Google Shape;5348;p55"/>
                  <p:cNvSpPr/>
                  <p:nvPr/>
                </p:nvSpPr>
                <p:spPr>
                  <a:xfrm>
                    <a:off x="5006374" y="331884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9" name="Google Shape;5349;p55"/>
                  <p:cNvSpPr/>
                  <p:nvPr/>
                </p:nvSpPr>
                <p:spPr>
                  <a:xfrm>
                    <a:off x="4902647" y="33706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0" name="Google Shape;5350;p55"/>
                  <p:cNvSpPr/>
                  <p:nvPr/>
                </p:nvSpPr>
                <p:spPr>
                  <a:xfrm>
                    <a:off x="5265487" y="300780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1" name="Google Shape;5351;p55"/>
                  <p:cNvSpPr/>
                  <p:nvPr/>
                </p:nvSpPr>
                <p:spPr>
                  <a:xfrm>
                    <a:off x="4798919" y="2955872"/>
                    <a:ext cx="518499" cy="777749"/>
                  </a:xfrm>
                  <a:custGeom>
                    <a:rect b="b" l="l" r="r" t="t"/>
                    <a:pathLst>
                      <a:path extrusionOk="0" h="777749" w="518499">
                        <a:moveTo>
                          <a:pt x="0" y="518500"/>
                        </a:moveTo>
                        <a:lnTo>
                          <a:pt x="0" y="777750"/>
                        </a:lnTo>
                        <a:lnTo>
                          <a:pt x="51795" y="777750"/>
                        </a:lnTo>
                        <a:lnTo>
                          <a:pt x="51795" y="725817"/>
                        </a:lnTo>
                        <a:lnTo>
                          <a:pt x="207455" y="725817"/>
                        </a:lnTo>
                        <a:lnTo>
                          <a:pt x="207455" y="674022"/>
                        </a:lnTo>
                        <a:lnTo>
                          <a:pt x="311045" y="674022"/>
                        </a:lnTo>
                        <a:lnTo>
                          <a:pt x="311045" y="622227"/>
                        </a:lnTo>
                        <a:lnTo>
                          <a:pt x="362977" y="622227"/>
                        </a:lnTo>
                        <a:lnTo>
                          <a:pt x="362977" y="518500"/>
                        </a:lnTo>
                        <a:lnTo>
                          <a:pt x="311045" y="518500"/>
                        </a:lnTo>
                        <a:lnTo>
                          <a:pt x="311045" y="570295"/>
                        </a:lnTo>
                        <a:lnTo>
                          <a:pt x="207455" y="570295"/>
                        </a:lnTo>
                        <a:lnTo>
                          <a:pt x="207455" y="622227"/>
                        </a:lnTo>
                        <a:lnTo>
                          <a:pt x="51795" y="622227"/>
                        </a:lnTo>
                        <a:lnTo>
                          <a:pt x="51795" y="570295"/>
                        </a:lnTo>
                        <a:lnTo>
                          <a:pt x="207455" y="570295"/>
                        </a:lnTo>
                        <a:lnTo>
                          <a:pt x="207455" y="518500"/>
                        </a:lnTo>
                        <a:lnTo>
                          <a:pt x="311045" y="518500"/>
                        </a:lnTo>
                        <a:lnTo>
                          <a:pt x="311045" y="466705"/>
                        </a:lnTo>
                        <a:lnTo>
                          <a:pt x="362977" y="466705"/>
                        </a:lnTo>
                        <a:lnTo>
                          <a:pt x="362977" y="414772"/>
                        </a:lnTo>
                        <a:lnTo>
                          <a:pt x="414772" y="414772"/>
                        </a:lnTo>
                        <a:lnTo>
                          <a:pt x="414772" y="311045"/>
                        </a:lnTo>
                        <a:lnTo>
                          <a:pt x="362977" y="311045"/>
                        </a:lnTo>
                        <a:lnTo>
                          <a:pt x="362977" y="362977"/>
                        </a:lnTo>
                        <a:lnTo>
                          <a:pt x="311045" y="362977"/>
                        </a:lnTo>
                        <a:lnTo>
                          <a:pt x="311045" y="414772"/>
                        </a:lnTo>
                        <a:lnTo>
                          <a:pt x="207455" y="414772"/>
                        </a:lnTo>
                        <a:lnTo>
                          <a:pt x="207455" y="466705"/>
                        </a:lnTo>
                        <a:lnTo>
                          <a:pt x="103727" y="466705"/>
                        </a:lnTo>
                        <a:lnTo>
                          <a:pt x="103727" y="414772"/>
                        </a:lnTo>
                        <a:lnTo>
                          <a:pt x="207455" y="414772"/>
                        </a:lnTo>
                        <a:lnTo>
                          <a:pt x="207455" y="362977"/>
                        </a:lnTo>
                        <a:lnTo>
                          <a:pt x="311045" y="362977"/>
                        </a:lnTo>
                        <a:lnTo>
                          <a:pt x="311045" y="311045"/>
                        </a:lnTo>
                        <a:lnTo>
                          <a:pt x="362977" y="311045"/>
                        </a:lnTo>
                        <a:lnTo>
                          <a:pt x="362977" y="259250"/>
                        </a:lnTo>
                        <a:lnTo>
                          <a:pt x="414772" y="259250"/>
                        </a:lnTo>
                        <a:lnTo>
                          <a:pt x="414772" y="155523"/>
                        </a:lnTo>
                        <a:lnTo>
                          <a:pt x="466568" y="155523"/>
                        </a:lnTo>
                        <a:lnTo>
                          <a:pt x="466568" y="51932"/>
                        </a:lnTo>
                        <a:lnTo>
                          <a:pt x="518500" y="51932"/>
                        </a:lnTo>
                        <a:lnTo>
                          <a:pt x="518500" y="0"/>
                        </a:lnTo>
                        <a:lnTo>
                          <a:pt x="414772" y="0"/>
                        </a:lnTo>
                        <a:lnTo>
                          <a:pt x="414772" y="51932"/>
                        </a:lnTo>
                        <a:lnTo>
                          <a:pt x="362977" y="51932"/>
                        </a:lnTo>
                        <a:lnTo>
                          <a:pt x="362977" y="103727"/>
                        </a:lnTo>
                        <a:lnTo>
                          <a:pt x="259250" y="103727"/>
                        </a:lnTo>
                        <a:lnTo>
                          <a:pt x="259250" y="155523"/>
                        </a:lnTo>
                        <a:lnTo>
                          <a:pt x="207455" y="155523"/>
                        </a:lnTo>
                        <a:lnTo>
                          <a:pt x="207455" y="207455"/>
                        </a:lnTo>
                        <a:lnTo>
                          <a:pt x="155523" y="207455"/>
                        </a:lnTo>
                        <a:lnTo>
                          <a:pt x="155523" y="259250"/>
                        </a:lnTo>
                        <a:lnTo>
                          <a:pt x="103727" y="259250"/>
                        </a:lnTo>
                        <a:lnTo>
                          <a:pt x="103727" y="362977"/>
                        </a:lnTo>
                        <a:lnTo>
                          <a:pt x="51795" y="362977"/>
                        </a:lnTo>
                        <a:lnTo>
                          <a:pt x="51795" y="518500"/>
                        </a:lnTo>
                        <a:lnTo>
                          <a:pt x="0" y="5185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2" name="Google Shape;5352;p55"/>
                  <p:cNvSpPr/>
                  <p:nvPr/>
                </p:nvSpPr>
                <p:spPr>
                  <a:xfrm>
                    <a:off x="4850715" y="352616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353" name="Google Shape;5353;p55"/>
                <p:cNvSpPr/>
                <p:nvPr/>
              </p:nvSpPr>
              <p:spPr>
                <a:xfrm>
                  <a:off x="3813852" y="3163327"/>
                  <a:ext cx="829544" cy="881339"/>
                </a:xfrm>
                <a:custGeom>
                  <a:rect b="b" l="l" r="r" t="t"/>
                  <a:pathLst>
                    <a:path extrusionOk="0" h="881339" w="829544">
                      <a:moveTo>
                        <a:pt x="0" y="622090"/>
                      </a:moveTo>
                      <a:lnTo>
                        <a:pt x="0" y="725817"/>
                      </a:lnTo>
                      <a:lnTo>
                        <a:pt x="51795" y="725817"/>
                      </a:lnTo>
                      <a:lnTo>
                        <a:pt x="51795" y="777613"/>
                      </a:lnTo>
                      <a:lnTo>
                        <a:pt x="103727" y="777613"/>
                      </a:lnTo>
                      <a:lnTo>
                        <a:pt x="103727" y="829545"/>
                      </a:lnTo>
                      <a:lnTo>
                        <a:pt x="207318" y="829545"/>
                      </a:lnTo>
                      <a:lnTo>
                        <a:pt x="207318" y="881340"/>
                      </a:lnTo>
                      <a:lnTo>
                        <a:pt x="362977" y="881340"/>
                      </a:lnTo>
                      <a:lnTo>
                        <a:pt x="362977" y="829545"/>
                      </a:lnTo>
                      <a:lnTo>
                        <a:pt x="466568" y="829545"/>
                      </a:lnTo>
                      <a:lnTo>
                        <a:pt x="466568" y="777613"/>
                      </a:lnTo>
                      <a:lnTo>
                        <a:pt x="622090" y="777613"/>
                      </a:lnTo>
                      <a:lnTo>
                        <a:pt x="622090" y="725817"/>
                      </a:lnTo>
                      <a:lnTo>
                        <a:pt x="725817" y="725817"/>
                      </a:lnTo>
                      <a:lnTo>
                        <a:pt x="725817" y="674022"/>
                      </a:lnTo>
                      <a:lnTo>
                        <a:pt x="777750" y="674022"/>
                      </a:lnTo>
                      <a:lnTo>
                        <a:pt x="777750" y="570295"/>
                      </a:lnTo>
                      <a:lnTo>
                        <a:pt x="829545" y="570295"/>
                      </a:lnTo>
                      <a:lnTo>
                        <a:pt x="829545" y="362840"/>
                      </a:lnTo>
                      <a:lnTo>
                        <a:pt x="777750" y="362840"/>
                      </a:lnTo>
                      <a:lnTo>
                        <a:pt x="777750" y="207318"/>
                      </a:lnTo>
                      <a:lnTo>
                        <a:pt x="725817" y="207318"/>
                      </a:lnTo>
                      <a:lnTo>
                        <a:pt x="725817" y="103590"/>
                      </a:lnTo>
                      <a:lnTo>
                        <a:pt x="674022" y="103590"/>
                      </a:lnTo>
                      <a:lnTo>
                        <a:pt x="674022" y="0"/>
                      </a:lnTo>
                      <a:lnTo>
                        <a:pt x="622090" y="0"/>
                      </a:lnTo>
                      <a:lnTo>
                        <a:pt x="622090" y="103590"/>
                      </a:lnTo>
                      <a:lnTo>
                        <a:pt x="570295" y="103590"/>
                      </a:lnTo>
                      <a:lnTo>
                        <a:pt x="570295" y="155523"/>
                      </a:lnTo>
                      <a:lnTo>
                        <a:pt x="622090" y="155523"/>
                      </a:lnTo>
                      <a:lnTo>
                        <a:pt x="622090" y="207318"/>
                      </a:lnTo>
                      <a:lnTo>
                        <a:pt x="570295" y="207318"/>
                      </a:lnTo>
                      <a:lnTo>
                        <a:pt x="570295" y="155523"/>
                      </a:lnTo>
                      <a:lnTo>
                        <a:pt x="207318" y="155523"/>
                      </a:lnTo>
                      <a:lnTo>
                        <a:pt x="207318" y="207318"/>
                      </a:lnTo>
                      <a:lnTo>
                        <a:pt x="103727" y="207318"/>
                      </a:lnTo>
                      <a:lnTo>
                        <a:pt x="103727" y="259250"/>
                      </a:lnTo>
                      <a:lnTo>
                        <a:pt x="51795" y="259250"/>
                      </a:lnTo>
                      <a:lnTo>
                        <a:pt x="51795" y="414772"/>
                      </a:lnTo>
                      <a:lnTo>
                        <a:pt x="103727" y="414772"/>
                      </a:lnTo>
                      <a:lnTo>
                        <a:pt x="103727" y="466568"/>
                      </a:lnTo>
                      <a:lnTo>
                        <a:pt x="155523" y="466568"/>
                      </a:lnTo>
                      <a:lnTo>
                        <a:pt x="155523" y="518363"/>
                      </a:lnTo>
                      <a:lnTo>
                        <a:pt x="207318" y="518363"/>
                      </a:lnTo>
                      <a:lnTo>
                        <a:pt x="207318" y="570295"/>
                      </a:lnTo>
                      <a:lnTo>
                        <a:pt x="259250" y="570295"/>
                      </a:lnTo>
                      <a:lnTo>
                        <a:pt x="259250" y="466568"/>
                      </a:lnTo>
                      <a:lnTo>
                        <a:pt x="311045" y="466568"/>
                      </a:lnTo>
                      <a:lnTo>
                        <a:pt x="311045" y="414772"/>
                      </a:lnTo>
                      <a:lnTo>
                        <a:pt x="362977" y="414772"/>
                      </a:lnTo>
                      <a:lnTo>
                        <a:pt x="362977" y="362840"/>
                      </a:lnTo>
                      <a:lnTo>
                        <a:pt x="466568" y="362840"/>
                      </a:lnTo>
                      <a:lnTo>
                        <a:pt x="466568" y="414772"/>
                      </a:lnTo>
                      <a:lnTo>
                        <a:pt x="518500" y="414772"/>
                      </a:lnTo>
                      <a:lnTo>
                        <a:pt x="518500" y="466568"/>
                      </a:lnTo>
                      <a:lnTo>
                        <a:pt x="570295" y="466568"/>
                      </a:lnTo>
                      <a:lnTo>
                        <a:pt x="570295" y="570295"/>
                      </a:lnTo>
                      <a:lnTo>
                        <a:pt x="518500" y="570295"/>
                      </a:lnTo>
                      <a:lnTo>
                        <a:pt x="518500" y="622090"/>
                      </a:lnTo>
                      <a:lnTo>
                        <a:pt x="311045" y="622090"/>
                      </a:lnTo>
                      <a:lnTo>
                        <a:pt x="311045" y="570295"/>
                      </a:lnTo>
                      <a:lnTo>
                        <a:pt x="259250" y="570295"/>
                      </a:lnTo>
                      <a:lnTo>
                        <a:pt x="259250" y="622090"/>
                      </a:lnTo>
                      <a:lnTo>
                        <a:pt x="207318" y="622090"/>
                      </a:lnTo>
                      <a:lnTo>
                        <a:pt x="207318" y="674022"/>
                      </a:lnTo>
                      <a:lnTo>
                        <a:pt x="311045" y="674022"/>
                      </a:lnTo>
                      <a:lnTo>
                        <a:pt x="311045" y="725817"/>
                      </a:lnTo>
                      <a:lnTo>
                        <a:pt x="207318" y="725817"/>
                      </a:lnTo>
                      <a:lnTo>
                        <a:pt x="207318" y="674022"/>
                      </a:lnTo>
                      <a:lnTo>
                        <a:pt x="155523" y="674022"/>
                      </a:lnTo>
                      <a:lnTo>
                        <a:pt x="155523" y="725817"/>
                      </a:lnTo>
                      <a:lnTo>
                        <a:pt x="103727" y="725817"/>
                      </a:lnTo>
                      <a:lnTo>
                        <a:pt x="103727" y="674022"/>
                      </a:lnTo>
                      <a:lnTo>
                        <a:pt x="155523" y="674022"/>
                      </a:lnTo>
                      <a:lnTo>
                        <a:pt x="155523" y="622090"/>
                      </a:lnTo>
                      <a:lnTo>
                        <a:pt x="0" y="62209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4" name="Google Shape;5354;p55"/>
                <p:cNvSpPr/>
                <p:nvPr/>
              </p:nvSpPr>
              <p:spPr>
                <a:xfrm>
                  <a:off x="4124897" y="3733622"/>
                  <a:ext cx="933272" cy="829544"/>
                </a:xfrm>
                <a:custGeom>
                  <a:rect b="b" l="l" r="r" t="t"/>
                  <a:pathLst>
                    <a:path extrusionOk="0" h="829544" w="933272">
                      <a:moveTo>
                        <a:pt x="0" y="362840"/>
                      </a:moveTo>
                      <a:lnTo>
                        <a:pt x="0" y="414772"/>
                      </a:lnTo>
                      <a:lnTo>
                        <a:pt x="51932" y="414772"/>
                      </a:lnTo>
                      <a:lnTo>
                        <a:pt x="51932" y="570295"/>
                      </a:lnTo>
                      <a:lnTo>
                        <a:pt x="103727" y="570295"/>
                      </a:lnTo>
                      <a:lnTo>
                        <a:pt x="103727" y="466568"/>
                      </a:lnTo>
                      <a:lnTo>
                        <a:pt x="155522" y="466568"/>
                      </a:lnTo>
                      <a:lnTo>
                        <a:pt x="155522" y="414772"/>
                      </a:lnTo>
                      <a:lnTo>
                        <a:pt x="207455" y="414772"/>
                      </a:lnTo>
                      <a:lnTo>
                        <a:pt x="207455" y="466568"/>
                      </a:lnTo>
                      <a:lnTo>
                        <a:pt x="155522" y="466568"/>
                      </a:lnTo>
                      <a:lnTo>
                        <a:pt x="155522" y="570295"/>
                      </a:lnTo>
                      <a:lnTo>
                        <a:pt x="103727" y="570295"/>
                      </a:lnTo>
                      <a:lnTo>
                        <a:pt x="103727" y="674022"/>
                      </a:lnTo>
                      <a:lnTo>
                        <a:pt x="51932" y="674022"/>
                      </a:lnTo>
                      <a:lnTo>
                        <a:pt x="51932" y="777613"/>
                      </a:lnTo>
                      <a:lnTo>
                        <a:pt x="103727" y="777613"/>
                      </a:lnTo>
                      <a:lnTo>
                        <a:pt x="103727" y="829545"/>
                      </a:lnTo>
                      <a:lnTo>
                        <a:pt x="207455" y="829545"/>
                      </a:lnTo>
                      <a:lnTo>
                        <a:pt x="207455" y="777613"/>
                      </a:lnTo>
                      <a:lnTo>
                        <a:pt x="155522" y="777613"/>
                      </a:lnTo>
                      <a:lnTo>
                        <a:pt x="155522" y="674022"/>
                      </a:lnTo>
                      <a:lnTo>
                        <a:pt x="207455" y="674022"/>
                      </a:lnTo>
                      <a:lnTo>
                        <a:pt x="207455" y="622090"/>
                      </a:lnTo>
                      <a:lnTo>
                        <a:pt x="259250" y="622090"/>
                      </a:lnTo>
                      <a:lnTo>
                        <a:pt x="259250" y="570295"/>
                      </a:lnTo>
                      <a:lnTo>
                        <a:pt x="311045" y="570295"/>
                      </a:lnTo>
                      <a:lnTo>
                        <a:pt x="311045" y="466568"/>
                      </a:lnTo>
                      <a:lnTo>
                        <a:pt x="362977" y="466568"/>
                      </a:lnTo>
                      <a:lnTo>
                        <a:pt x="362977" y="570295"/>
                      </a:lnTo>
                      <a:lnTo>
                        <a:pt x="570295" y="570295"/>
                      </a:lnTo>
                      <a:lnTo>
                        <a:pt x="570295" y="622090"/>
                      </a:lnTo>
                      <a:lnTo>
                        <a:pt x="725817" y="622090"/>
                      </a:lnTo>
                      <a:lnTo>
                        <a:pt x="725817" y="570295"/>
                      </a:lnTo>
                      <a:lnTo>
                        <a:pt x="674022" y="570295"/>
                      </a:lnTo>
                      <a:lnTo>
                        <a:pt x="674022" y="518500"/>
                      </a:lnTo>
                      <a:lnTo>
                        <a:pt x="622227" y="518500"/>
                      </a:lnTo>
                      <a:lnTo>
                        <a:pt x="622227" y="414772"/>
                      </a:lnTo>
                      <a:lnTo>
                        <a:pt x="674022" y="414772"/>
                      </a:lnTo>
                      <a:lnTo>
                        <a:pt x="674022" y="362840"/>
                      </a:lnTo>
                      <a:lnTo>
                        <a:pt x="725817" y="362840"/>
                      </a:lnTo>
                      <a:lnTo>
                        <a:pt x="725817" y="414772"/>
                      </a:lnTo>
                      <a:lnTo>
                        <a:pt x="674022" y="414772"/>
                      </a:lnTo>
                      <a:lnTo>
                        <a:pt x="674022" y="518500"/>
                      </a:lnTo>
                      <a:lnTo>
                        <a:pt x="725817" y="518500"/>
                      </a:lnTo>
                      <a:lnTo>
                        <a:pt x="725817" y="570295"/>
                      </a:lnTo>
                      <a:lnTo>
                        <a:pt x="777750" y="570295"/>
                      </a:lnTo>
                      <a:lnTo>
                        <a:pt x="777750" y="622090"/>
                      </a:lnTo>
                      <a:lnTo>
                        <a:pt x="829545" y="622090"/>
                      </a:lnTo>
                      <a:lnTo>
                        <a:pt x="829545" y="725817"/>
                      </a:lnTo>
                      <a:lnTo>
                        <a:pt x="933272" y="725817"/>
                      </a:lnTo>
                      <a:lnTo>
                        <a:pt x="933272" y="674022"/>
                      </a:lnTo>
                      <a:lnTo>
                        <a:pt x="881477" y="674022"/>
                      </a:lnTo>
                      <a:lnTo>
                        <a:pt x="881477" y="570295"/>
                      </a:lnTo>
                      <a:lnTo>
                        <a:pt x="829545" y="570295"/>
                      </a:lnTo>
                      <a:lnTo>
                        <a:pt x="829545" y="518500"/>
                      </a:lnTo>
                      <a:lnTo>
                        <a:pt x="881477" y="518500"/>
                      </a:lnTo>
                      <a:lnTo>
                        <a:pt x="881477" y="414772"/>
                      </a:lnTo>
                      <a:lnTo>
                        <a:pt x="933272" y="414772"/>
                      </a:lnTo>
                      <a:lnTo>
                        <a:pt x="933272" y="259250"/>
                      </a:lnTo>
                      <a:lnTo>
                        <a:pt x="881477" y="259250"/>
                      </a:lnTo>
                      <a:lnTo>
                        <a:pt x="881477" y="155523"/>
                      </a:lnTo>
                      <a:lnTo>
                        <a:pt x="829545" y="155523"/>
                      </a:lnTo>
                      <a:lnTo>
                        <a:pt x="829545" y="103727"/>
                      </a:lnTo>
                      <a:lnTo>
                        <a:pt x="725817" y="103727"/>
                      </a:lnTo>
                      <a:lnTo>
                        <a:pt x="725817" y="51795"/>
                      </a:lnTo>
                      <a:lnTo>
                        <a:pt x="570295" y="51795"/>
                      </a:lnTo>
                      <a:lnTo>
                        <a:pt x="570295" y="0"/>
                      </a:lnTo>
                      <a:lnTo>
                        <a:pt x="518500" y="0"/>
                      </a:lnTo>
                      <a:lnTo>
                        <a:pt x="518500" y="103727"/>
                      </a:lnTo>
                      <a:lnTo>
                        <a:pt x="466705" y="103727"/>
                      </a:lnTo>
                      <a:lnTo>
                        <a:pt x="466705" y="155523"/>
                      </a:lnTo>
                      <a:lnTo>
                        <a:pt x="414772" y="155523"/>
                      </a:lnTo>
                      <a:lnTo>
                        <a:pt x="414772" y="207318"/>
                      </a:lnTo>
                      <a:lnTo>
                        <a:pt x="155522" y="207318"/>
                      </a:lnTo>
                      <a:lnTo>
                        <a:pt x="155522" y="259250"/>
                      </a:lnTo>
                      <a:lnTo>
                        <a:pt x="51932" y="259250"/>
                      </a:lnTo>
                      <a:lnTo>
                        <a:pt x="51932" y="362840"/>
                      </a:lnTo>
                      <a:lnTo>
                        <a:pt x="0" y="36284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5" name="Google Shape;5355;p55"/>
                <p:cNvSpPr/>
                <p:nvPr/>
              </p:nvSpPr>
              <p:spPr>
                <a:xfrm>
                  <a:off x="4747124" y="37336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356" name="Google Shape;5356;p55"/>
              <p:cNvSpPr/>
              <p:nvPr/>
            </p:nvSpPr>
            <p:spPr>
              <a:xfrm>
                <a:off x="4280420" y="3940939"/>
                <a:ext cx="155522" cy="51795"/>
              </a:xfrm>
              <a:custGeom>
                <a:rect b="b" l="l" r="r" t="t"/>
                <a:pathLst>
                  <a:path extrusionOk="0" h="51795" w="155522">
                    <a:moveTo>
                      <a:pt x="0" y="0"/>
                    </a:moveTo>
                    <a:lnTo>
                      <a:pt x="155523" y="0"/>
                    </a:lnTo>
                    <a:lnTo>
                      <a:pt x="155523"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7" name="Google Shape;5357;p55"/>
              <p:cNvSpPr/>
              <p:nvPr/>
            </p:nvSpPr>
            <p:spPr>
              <a:xfrm>
                <a:off x="4124897" y="3992871"/>
                <a:ext cx="103727" cy="51795"/>
              </a:xfrm>
              <a:custGeom>
                <a:rect b="b" l="l" r="r" t="t"/>
                <a:pathLst>
                  <a:path extrusionOk="0" h="51795" w="103727">
                    <a:moveTo>
                      <a:pt x="0" y="0"/>
                    </a:moveTo>
                    <a:lnTo>
                      <a:pt x="103728" y="0"/>
                    </a:lnTo>
                    <a:lnTo>
                      <a:pt x="103728"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8" name="Google Shape;5358;p55"/>
              <p:cNvSpPr/>
              <p:nvPr/>
            </p:nvSpPr>
            <p:spPr>
              <a:xfrm rot="10800000">
                <a:off x="4436079" y="3163190"/>
                <a:ext cx="51795" cy="207454"/>
              </a:xfrm>
              <a:custGeom>
                <a:rect b="b" l="l" r="r" t="t"/>
                <a:pathLst>
                  <a:path extrusionOk="0" h="207454" w="51795">
                    <a:moveTo>
                      <a:pt x="0" y="0"/>
                    </a:moveTo>
                    <a:lnTo>
                      <a:pt x="51795" y="0"/>
                    </a:lnTo>
                    <a:lnTo>
                      <a:pt x="51795" y="207455"/>
                    </a:lnTo>
                    <a:lnTo>
                      <a:pt x="0" y="2074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9" name="Google Shape;5359;p55"/>
              <p:cNvSpPr/>
              <p:nvPr/>
            </p:nvSpPr>
            <p:spPr>
              <a:xfrm rot="10800000">
                <a:off x="4487875" y="3266917"/>
                <a:ext cx="51795" cy="207454"/>
              </a:xfrm>
              <a:custGeom>
                <a:rect b="b" l="l" r="r" t="t"/>
                <a:pathLst>
                  <a:path extrusionOk="0" h="207454" w="51795">
                    <a:moveTo>
                      <a:pt x="0" y="0"/>
                    </a:moveTo>
                    <a:lnTo>
                      <a:pt x="51795" y="0"/>
                    </a:lnTo>
                    <a:lnTo>
                      <a:pt x="51795" y="207455"/>
                    </a:lnTo>
                    <a:lnTo>
                      <a:pt x="0" y="2074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0" name="Google Shape;5360;p55"/>
              <p:cNvSpPr/>
              <p:nvPr/>
            </p:nvSpPr>
            <p:spPr>
              <a:xfrm rot="10800000">
                <a:off x="4539807" y="3370644"/>
                <a:ext cx="51795" cy="414772"/>
              </a:xfrm>
              <a:custGeom>
                <a:rect b="b" l="l" r="r" t="t"/>
                <a:pathLst>
                  <a:path extrusionOk="0" h="414772" w="51795">
                    <a:moveTo>
                      <a:pt x="0" y="0"/>
                    </a:moveTo>
                    <a:lnTo>
                      <a:pt x="51795" y="0"/>
                    </a:lnTo>
                    <a:lnTo>
                      <a:pt x="51795" y="414772"/>
                    </a:lnTo>
                    <a:lnTo>
                      <a:pt x="0" y="41477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1" name="Google Shape;5361;p55"/>
              <p:cNvSpPr/>
              <p:nvPr/>
            </p:nvSpPr>
            <p:spPr>
              <a:xfrm rot="10800000">
                <a:off x="4539807" y="3785554"/>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2" name="Google Shape;5362;p55"/>
              <p:cNvSpPr/>
              <p:nvPr/>
            </p:nvSpPr>
            <p:spPr>
              <a:xfrm rot="10800000">
                <a:off x="4487875" y="3681689"/>
                <a:ext cx="51795" cy="207454"/>
              </a:xfrm>
              <a:custGeom>
                <a:rect b="b" l="l" r="r" t="t"/>
                <a:pathLst>
                  <a:path extrusionOk="0" h="207454" w="51795">
                    <a:moveTo>
                      <a:pt x="0" y="0"/>
                    </a:moveTo>
                    <a:lnTo>
                      <a:pt x="51795" y="0"/>
                    </a:lnTo>
                    <a:lnTo>
                      <a:pt x="51795" y="207455"/>
                    </a:lnTo>
                    <a:lnTo>
                      <a:pt x="0" y="2074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3" name="Google Shape;5363;p55"/>
              <p:cNvSpPr/>
              <p:nvPr/>
            </p:nvSpPr>
            <p:spPr>
              <a:xfrm rot="10800000">
                <a:off x="4436079" y="3785417"/>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4" name="Google Shape;5364;p55"/>
              <p:cNvSpPr/>
              <p:nvPr/>
            </p:nvSpPr>
            <p:spPr>
              <a:xfrm rot="10800000">
                <a:off x="4384147" y="3889144"/>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5" name="Google Shape;5365;p55"/>
              <p:cNvSpPr/>
              <p:nvPr/>
            </p:nvSpPr>
            <p:spPr>
              <a:xfrm rot="10800000">
                <a:off x="4332352" y="3889144"/>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6" name="Google Shape;5366;p55"/>
              <p:cNvSpPr/>
              <p:nvPr/>
            </p:nvSpPr>
            <p:spPr>
              <a:xfrm rot="10800000">
                <a:off x="4280557" y="3889144"/>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7" name="Google Shape;5367;p55"/>
              <p:cNvSpPr/>
              <p:nvPr/>
            </p:nvSpPr>
            <p:spPr>
              <a:xfrm rot="10800000">
                <a:off x="3865784" y="3267054"/>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8" name="Google Shape;5368;p55"/>
              <p:cNvSpPr/>
              <p:nvPr/>
            </p:nvSpPr>
            <p:spPr>
              <a:xfrm rot="10800000">
                <a:off x="3969375" y="3267054"/>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9" name="Google Shape;5369;p55"/>
              <p:cNvSpPr/>
              <p:nvPr/>
            </p:nvSpPr>
            <p:spPr>
              <a:xfrm rot="10800000">
                <a:off x="3917580" y="3163190"/>
                <a:ext cx="51795" cy="155522"/>
              </a:xfrm>
              <a:custGeom>
                <a:rect b="b" l="l" r="r" t="t"/>
                <a:pathLst>
                  <a:path extrusionOk="0" h="155522" w="51795">
                    <a:moveTo>
                      <a:pt x="0" y="0"/>
                    </a:moveTo>
                    <a:lnTo>
                      <a:pt x="51795" y="0"/>
                    </a:lnTo>
                    <a:lnTo>
                      <a:pt x="51795" y="155523"/>
                    </a:lnTo>
                    <a:lnTo>
                      <a:pt x="0" y="15552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0" name="Google Shape;5370;p55"/>
              <p:cNvSpPr/>
              <p:nvPr/>
            </p:nvSpPr>
            <p:spPr>
              <a:xfrm rot="10800000">
                <a:off x="4384147" y="3267054"/>
                <a:ext cx="51795" cy="51795"/>
              </a:xfrm>
              <a:custGeom>
                <a:rect b="b" l="l" r="r" t="t"/>
                <a:pathLst>
                  <a:path extrusionOk="0" h="51795" w="51795">
                    <a:moveTo>
                      <a:pt x="0" y="0"/>
                    </a:moveTo>
                    <a:lnTo>
                      <a:pt x="51795" y="0"/>
                    </a:lnTo>
                    <a:lnTo>
                      <a:pt x="51795" y="51795"/>
                    </a:lnTo>
                    <a:lnTo>
                      <a:pt x="0" y="51795"/>
                    </a:lnTo>
                    <a:close/>
                  </a:path>
                </a:pathLst>
              </a:custGeom>
              <a:solidFill>
                <a:srgbClr val="50005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1" name="Google Shape;5371;p55"/>
              <p:cNvSpPr/>
              <p:nvPr/>
            </p:nvSpPr>
            <p:spPr>
              <a:xfrm rot="10800000">
                <a:off x="4591465" y="3526167"/>
                <a:ext cx="51795" cy="207454"/>
              </a:xfrm>
              <a:custGeom>
                <a:rect b="b" l="l" r="r" t="t"/>
                <a:pathLst>
                  <a:path extrusionOk="0" h="207454" w="51795">
                    <a:moveTo>
                      <a:pt x="0" y="0"/>
                    </a:moveTo>
                    <a:lnTo>
                      <a:pt x="51795" y="0"/>
                    </a:lnTo>
                    <a:lnTo>
                      <a:pt x="51795" y="207455"/>
                    </a:lnTo>
                    <a:lnTo>
                      <a:pt x="0" y="2074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2" name="Google Shape;5372;p55"/>
              <p:cNvSpPr/>
              <p:nvPr/>
            </p:nvSpPr>
            <p:spPr>
              <a:xfrm rot="10800000">
                <a:off x="5213829" y="362989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3" name="Google Shape;5373;p55"/>
              <p:cNvSpPr/>
              <p:nvPr/>
            </p:nvSpPr>
            <p:spPr>
              <a:xfrm rot="10800000">
                <a:off x="5161897" y="3681826"/>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4" name="Google Shape;5374;p55"/>
              <p:cNvSpPr/>
              <p:nvPr/>
            </p:nvSpPr>
            <p:spPr>
              <a:xfrm rot="10800000">
                <a:off x="5110102" y="378555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5" name="Google Shape;5375;p55"/>
              <p:cNvSpPr/>
              <p:nvPr/>
            </p:nvSpPr>
            <p:spPr>
              <a:xfrm rot="10800000">
                <a:off x="5058169" y="388914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6" name="Google Shape;5376;p55"/>
              <p:cNvSpPr/>
              <p:nvPr/>
            </p:nvSpPr>
            <p:spPr>
              <a:xfrm rot="10800000">
                <a:off x="4954579" y="33188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7" name="Google Shape;5377;p55"/>
              <p:cNvSpPr/>
              <p:nvPr/>
            </p:nvSpPr>
            <p:spPr>
              <a:xfrm rot="10800000">
                <a:off x="5006237" y="3267054"/>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8" name="Google Shape;5378;p55"/>
              <p:cNvSpPr/>
              <p:nvPr/>
            </p:nvSpPr>
            <p:spPr>
              <a:xfrm rot="10800000">
                <a:off x="5058169" y="3215122"/>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9" name="Google Shape;5379;p55"/>
              <p:cNvSpPr/>
              <p:nvPr/>
            </p:nvSpPr>
            <p:spPr>
              <a:xfrm rot="10800000">
                <a:off x="5161897" y="316332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0" name="Google Shape;5380;p55"/>
              <p:cNvSpPr/>
              <p:nvPr/>
            </p:nvSpPr>
            <p:spPr>
              <a:xfrm rot="10800000">
                <a:off x="5213829" y="30595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1" name="Google Shape;5381;p55"/>
              <p:cNvSpPr/>
              <p:nvPr/>
            </p:nvSpPr>
            <p:spPr>
              <a:xfrm rot="10800000">
                <a:off x="5161897" y="33188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2" name="Google Shape;5382;p55"/>
              <p:cNvSpPr/>
              <p:nvPr/>
            </p:nvSpPr>
            <p:spPr>
              <a:xfrm rot="10800000">
                <a:off x="5110102" y="337078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3" name="Google Shape;5383;p55"/>
              <p:cNvSpPr/>
              <p:nvPr/>
            </p:nvSpPr>
            <p:spPr>
              <a:xfrm rot="10800000">
                <a:off x="5058169" y="3422440"/>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4" name="Google Shape;5384;p55"/>
              <p:cNvSpPr/>
              <p:nvPr/>
            </p:nvSpPr>
            <p:spPr>
              <a:xfrm rot="10800000">
                <a:off x="5058169"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5" name="Google Shape;5385;p55"/>
              <p:cNvSpPr/>
              <p:nvPr/>
            </p:nvSpPr>
            <p:spPr>
              <a:xfrm rot="10800000">
                <a:off x="4954579" y="362989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6" name="Google Shape;5386;p55"/>
              <p:cNvSpPr/>
              <p:nvPr/>
            </p:nvSpPr>
            <p:spPr>
              <a:xfrm rot="10800000">
                <a:off x="5110102" y="362989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7" name="Google Shape;5387;p55"/>
              <p:cNvSpPr/>
              <p:nvPr/>
            </p:nvSpPr>
            <p:spPr>
              <a:xfrm rot="10800000">
                <a:off x="5161897" y="3578099"/>
                <a:ext cx="51795" cy="51795"/>
              </a:xfrm>
              <a:custGeom>
                <a:rect b="b" l="l" r="r" t="t"/>
                <a:pathLst>
                  <a:path extrusionOk="0" h="51795" w="51795">
                    <a:moveTo>
                      <a:pt x="0" y="0"/>
                    </a:moveTo>
                    <a:lnTo>
                      <a:pt x="51795" y="0"/>
                    </a:lnTo>
                    <a:lnTo>
                      <a:pt x="51795" y="51795"/>
                    </a:lnTo>
                    <a:lnTo>
                      <a:pt x="0" y="51795"/>
                    </a:lnTo>
                    <a:close/>
                  </a:path>
                </a:pathLst>
              </a:custGeom>
              <a:solidFill>
                <a:srgbClr val="FFBC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8" name="Google Shape;5388;p55"/>
              <p:cNvSpPr/>
              <p:nvPr/>
            </p:nvSpPr>
            <p:spPr>
              <a:xfrm rot="10800000">
                <a:off x="5058169" y="3681826"/>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9" name="Google Shape;5389;p55"/>
              <p:cNvSpPr/>
              <p:nvPr/>
            </p:nvSpPr>
            <p:spPr>
              <a:xfrm rot="10800000">
                <a:off x="4954579" y="378555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0" name="Google Shape;5390;p55"/>
              <p:cNvSpPr/>
              <p:nvPr/>
            </p:nvSpPr>
            <p:spPr>
              <a:xfrm rot="10800000">
                <a:off x="5110102" y="3474372"/>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1" name="Google Shape;5391;p55"/>
              <p:cNvSpPr/>
              <p:nvPr/>
            </p:nvSpPr>
            <p:spPr>
              <a:xfrm rot="10800000">
                <a:off x="4954579" y="347437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2" name="Google Shape;5392;p55"/>
              <p:cNvSpPr/>
              <p:nvPr/>
            </p:nvSpPr>
            <p:spPr>
              <a:xfrm rot="10800000">
                <a:off x="4643397" y="37336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3" name="Google Shape;5393;p55"/>
              <p:cNvSpPr/>
              <p:nvPr/>
            </p:nvSpPr>
            <p:spPr>
              <a:xfrm rot="10800000">
                <a:off x="4643397" y="378555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4" name="Google Shape;5394;p55"/>
              <p:cNvSpPr/>
              <p:nvPr/>
            </p:nvSpPr>
            <p:spPr>
              <a:xfrm rot="10800000">
                <a:off x="4695329" y="3837212"/>
                <a:ext cx="51795" cy="103727"/>
              </a:xfrm>
              <a:custGeom>
                <a:rect b="b" l="l" r="r" t="t"/>
                <a:pathLst>
                  <a:path extrusionOk="0" h="103727" w="51795">
                    <a:moveTo>
                      <a:pt x="0" y="0"/>
                    </a:moveTo>
                    <a:lnTo>
                      <a:pt x="51795" y="0"/>
                    </a:lnTo>
                    <a:lnTo>
                      <a:pt x="51795" y="103727"/>
                    </a:lnTo>
                    <a:lnTo>
                      <a:pt x="0" y="10372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5" name="Google Shape;5395;p55"/>
              <p:cNvSpPr/>
              <p:nvPr/>
            </p:nvSpPr>
            <p:spPr>
              <a:xfrm rot="10800000">
                <a:off x="4799057" y="3837212"/>
                <a:ext cx="51795" cy="51795"/>
              </a:xfrm>
              <a:custGeom>
                <a:rect b="b" l="l" r="r" t="t"/>
                <a:pathLst>
                  <a:path extrusionOk="0" h="51795" w="51795">
                    <a:moveTo>
                      <a:pt x="0" y="0"/>
                    </a:moveTo>
                    <a:lnTo>
                      <a:pt x="51795" y="0"/>
                    </a:lnTo>
                    <a:lnTo>
                      <a:pt x="51795" y="51795"/>
                    </a:lnTo>
                    <a:lnTo>
                      <a:pt x="0" y="51795"/>
                    </a:lnTo>
                    <a:close/>
                  </a:path>
                </a:pathLst>
              </a:custGeom>
              <a:solidFill>
                <a:srgbClr val="836C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6" name="Google Shape;5396;p55"/>
              <p:cNvSpPr/>
              <p:nvPr/>
            </p:nvSpPr>
            <p:spPr>
              <a:xfrm rot="10800000">
                <a:off x="4850852" y="3889144"/>
                <a:ext cx="51795" cy="103727"/>
              </a:xfrm>
              <a:custGeom>
                <a:rect b="b" l="l" r="r" t="t"/>
                <a:pathLst>
                  <a:path extrusionOk="0" h="103727" w="51795">
                    <a:moveTo>
                      <a:pt x="0" y="0"/>
                    </a:moveTo>
                    <a:lnTo>
                      <a:pt x="51795" y="0"/>
                    </a:lnTo>
                    <a:lnTo>
                      <a:pt x="51795" y="103727"/>
                    </a:lnTo>
                    <a:lnTo>
                      <a:pt x="0" y="103727"/>
                    </a:lnTo>
                    <a:close/>
                  </a:path>
                </a:pathLst>
              </a:custGeom>
              <a:solidFill>
                <a:srgbClr val="836C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7" name="Google Shape;5397;p55"/>
              <p:cNvSpPr/>
              <p:nvPr/>
            </p:nvSpPr>
            <p:spPr>
              <a:xfrm rot="10800000">
                <a:off x="4954579" y="388914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8" name="Google Shape;5398;p55"/>
              <p:cNvSpPr/>
              <p:nvPr/>
            </p:nvSpPr>
            <p:spPr>
              <a:xfrm rot="10800000">
                <a:off x="4799057" y="399287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9" name="Google Shape;5399;p55"/>
              <p:cNvSpPr/>
              <p:nvPr/>
            </p:nvSpPr>
            <p:spPr>
              <a:xfrm rot="10800000">
                <a:off x="4954579" y="440764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0" name="Google Shape;5400;p55"/>
              <p:cNvSpPr/>
              <p:nvPr/>
            </p:nvSpPr>
            <p:spPr>
              <a:xfrm rot="10800000">
                <a:off x="4436079" y="440764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1" name="Google Shape;5401;p55"/>
              <p:cNvSpPr/>
              <p:nvPr/>
            </p:nvSpPr>
            <p:spPr>
              <a:xfrm rot="10800000">
                <a:off x="4228625" y="451137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2" name="Google Shape;5402;p55"/>
              <p:cNvSpPr/>
              <p:nvPr/>
            </p:nvSpPr>
            <p:spPr>
              <a:xfrm rot="10800000">
                <a:off x="4176692" y="440764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3" name="Google Shape;5403;p55"/>
              <p:cNvSpPr/>
              <p:nvPr/>
            </p:nvSpPr>
            <p:spPr>
              <a:xfrm rot="10800000">
                <a:off x="4228625" y="4303917"/>
                <a:ext cx="51795" cy="103727"/>
              </a:xfrm>
              <a:custGeom>
                <a:rect b="b" l="l" r="r" t="t"/>
                <a:pathLst>
                  <a:path extrusionOk="0" h="103727" w="51795">
                    <a:moveTo>
                      <a:pt x="0" y="0"/>
                    </a:moveTo>
                    <a:lnTo>
                      <a:pt x="51795" y="0"/>
                    </a:lnTo>
                    <a:lnTo>
                      <a:pt x="51795" y="103727"/>
                    </a:lnTo>
                    <a:lnTo>
                      <a:pt x="0" y="10372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4" name="Google Shape;5404;p55"/>
              <p:cNvSpPr/>
              <p:nvPr/>
            </p:nvSpPr>
            <p:spPr>
              <a:xfrm rot="10800000">
                <a:off x="4280557" y="4200326"/>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5" name="Google Shape;5405;p55"/>
              <p:cNvSpPr/>
              <p:nvPr/>
            </p:nvSpPr>
            <p:spPr>
              <a:xfrm rot="10800000">
                <a:off x="4850852" y="4252121"/>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6" name="Google Shape;5406;p55"/>
              <p:cNvSpPr/>
              <p:nvPr/>
            </p:nvSpPr>
            <p:spPr>
              <a:xfrm rot="10800000">
                <a:off x="4902647" y="430391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7" name="Google Shape;5407;p55"/>
              <p:cNvSpPr/>
              <p:nvPr/>
            </p:nvSpPr>
            <p:spPr>
              <a:xfrm rot="10800000">
                <a:off x="4799057" y="4148257"/>
                <a:ext cx="51795" cy="103727"/>
              </a:xfrm>
              <a:custGeom>
                <a:rect b="b" l="l" r="r" t="t"/>
                <a:pathLst>
                  <a:path extrusionOk="0" h="103727" w="51795">
                    <a:moveTo>
                      <a:pt x="0" y="0"/>
                    </a:moveTo>
                    <a:lnTo>
                      <a:pt x="51795" y="0"/>
                    </a:lnTo>
                    <a:lnTo>
                      <a:pt x="51795" y="103727"/>
                    </a:lnTo>
                    <a:lnTo>
                      <a:pt x="0" y="10372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8" name="Google Shape;5408;p55"/>
              <p:cNvSpPr/>
              <p:nvPr/>
            </p:nvSpPr>
            <p:spPr>
              <a:xfrm rot="10800000">
                <a:off x="5161897" y="414839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9" name="Google Shape;5409;p55"/>
              <p:cNvSpPr/>
              <p:nvPr/>
            </p:nvSpPr>
            <p:spPr>
              <a:xfrm rot="10800000">
                <a:off x="4643397" y="394107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0" name="Google Shape;5410;p55"/>
              <p:cNvSpPr/>
              <p:nvPr/>
            </p:nvSpPr>
            <p:spPr>
              <a:xfrm rot="10800000">
                <a:off x="4799057" y="3785554"/>
                <a:ext cx="51795" cy="51795"/>
              </a:xfrm>
              <a:custGeom>
                <a:rect b="b" l="l" r="r" t="t"/>
                <a:pathLst>
                  <a:path extrusionOk="0" h="51795" w="51795">
                    <a:moveTo>
                      <a:pt x="0" y="0"/>
                    </a:moveTo>
                    <a:lnTo>
                      <a:pt x="51795" y="0"/>
                    </a:lnTo>
                    <a:lnTo>
                      <a:pt x="51795" y="51795"/>
                    </a:lnTo>
                    <a:lnTo>
                      <a:pt x="0" y="51795"/>
                    </a:lnTo>
                    <a:close/>
                  </a:path>
                </a:pathLst>
              </a:custGeom>
              <a:solidFill>
                <a:srgbClr val="836C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1" name="Google Shape;5411;p55"/>
              <p:cNvSpPr/>
              <p:nvPr/>
            </p:nvSpPr>
            <p:spPr>
              <a:xfrm rot="10800000">
                <a:off x="3917580" y="316332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2" name="Google Shape;5412;p55"/>
              <p:cNvSpPr/>
              <p:nvPr/>
            </p:nvSpPr>
            <p:spPr>
              <a:xfrm rot="10800000">
                <a:off x="4436079" y="316332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3" name="Google Shape;5413;p55"/>
              <p:cNvSpPr/>
              <p:nvPr/>
            </p:nvSpPr>
            <p:spPr>
              <a:xfrm rot="10800000">
                <a:off x="4384147" y="326705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4" name="Google Shape;5414;p55"/>
              <p:cNvSpPr/>
              <p:nvPr/>
            </p:nvSpPr>
            <p:spPr>
              <a:xfrm rot="10800000">
                <a:off x="3865784" y="326705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5" name="Google Shape;5415;p55"/>
              <p:cNvSpPr/>
              <p:nvPr/>
            </p:nvSpPr>
            <p:spPr>
              <a:xfrm rot="10800000">
                <a:off x="3865784" y="399287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6" name="Google Shape;5416;p55"/>
              <p:cNvSpPr/>
              <p:nvPr/>
            </p:nvSpPr>
            <p:spPr>
              <a:xfrm rot="10800000">
                <a:off x="3762057" y="37336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7" name="Google Shape;5417;p55"/>
              <p:cNvSpPr/>
              <p:nvPr/>
            </p:nvSpPr>
            <p:spPr>
              <a:xfrm rot="10800000">
                <a:off x="3813852" y="337078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8" name="Google Shape;5418;p55"/>
              <p:cNvSpPr/>
              <p:nvPr/>
            </p:nvSpPr>
            <p:spPr>
              <a:xfrm rot="10800000">
                <a:off x="4487875" y="311153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9" name="Google Shape;5419;p55"/>
              <p:cNvSpPr/>
              <p:nvPr/>
            </p:nvSpPr>
            <p:spPr>
              <a:xfrm rot="10800000">
                <a:off x="5161897" y="3422440"/>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0" name="Google Shape;5420;p55"/>
              <p:cNvSpPr/>
              <p:nvPr/>
            </p:nvSpPr>
            <p:spPr>
              <a:xfrm rot="10800000">
                <a:off x="5110102" y="399287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1" name="Google Shape;5421;p55"/>
              <p:cNvSpPr/>
              <p:nvPr/>
            </p:nvSpPr>
            <p:spPr>
              <a:xfrm rot="10800000">
                <a:off x="5058169" y="4459576"/>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2" name="Google Shape;5422;p55"/>
              <p:cNvSpPr/>
              <p:nvPr/>
            </p:nvSpPr>
            <p:spPr>
              <a:xfrm rot="10800000">
                <a:off x="4539807" y="4459576"/>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3" name="Google Shape;5423;p55"/>
              <p:cNvSpPr/>
              <p:nvPr/>
            </p:nvSpPr>
            <p:spPr>
              <a:xfrm rot="10800000">
                <a:off x="4176692" y="4563166"/>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424" name="Google Shape;5424;p55"/>
            <p:cNvSpPr/>
            <p:nvPr/>
          </p:nvSpPr>
          <p:spPr>
            <a:xfrm rot="10800000">
              <a:off x="4902647"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5" name="Google Shape;5425;p55"/>
            <p:cNvSpPr/>
            <p:nvPr/>
          </p:nvSpPr>
          <p:spPr>
            <a:xfrm rot="10800000">
              <a:off x="5006237" y="3526304"/>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6" name="Google Shape;5426;p55"/>
            <p:cNvSpPr/>
            <p:nvPr/>
          </p:nvSpPr>
          <p:spPr>
            <a:xfrm rot="10800000">
              <a:off x="5161760" y="3578099"/>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27" name="Google Shape;5427;p55"/>
          <p:cNvGrpSpPr/>
          <p:nvPr/>
        </p:nvGrpSpPr>
        <p:grpSpPr>
          <a:xfrm>
            <a:off x="4984200" y="2851320"/>
            <a:ext cx="1224580" cy="1125294"/>
            <a:chOff x="6820986" y="2800350"/>
            <a:chExt cx="1918202" cy="1762679"/>
          </a:xfrm>
        </p:grpSpPr>
        <p:sp>
          <p:nvSpPr>
            <p:cNvPr id="5428" name="Google Shape;5428;p55"/>
            <p:cNvSpPr/>
            <p:nvPr/>
          </p:nvSpPr>
          <p:spPr>
            <a:xfrm>
              <a:off x="7184237" y="3786102"/>
              <a:ext cx="1503292" cy="725680"/>
            </a:xfrm>
            <a:custGeom>
              <a:rect b="b" l="l" r="r" t="t"/>
              <a:pathLst>
                <a:path extrusionOk="0" h="725680" w="1503292">
                  <a:moveTo>
                    <a:pt x="1451361" y="673337"/>
                  </a:moveTo>
                  <a:lnTo>
                    <a:pt x="1451361" y="569610"/>
                  </a:lnTo>
                  <a:lnTo>
                    <a:pt x="1399566" y="569610"/>
                  </a:lnTo>
                  <a:lnTo>
                    <a:pt x="1399566" y="517815"/>
                  </a:lnTo>
                  <a:lnTo>
                    <a:pt x="1347771" y="517815"/>
                  </a:lnTo>
                  <a:lnTo>
                    <a:pt x="1347771" y="466019"/>
                  </a:lnTo>
                  <a:lnTo>
                    <a:pt x="1295976" y="466019"/>
                  </a:lnTo>
                  <a:lnTo>
                    <a:pt x="1295976" y="517815"/>
                  </a:lnTo>
                  <a:lnTo>
                    <a:pt x="1244180" y="517815"/>
                  </a:lnTo>
                  <a:lnTo>
                    <a:pt x="1244180" y="621542"/>
                  </a:lnTo>
                  <a:lnTo>
                    <a:pt x="1192385" y="621542"/>
                  </a:lnTo>
                  <a:lnTo>
                    <a:pt x="1192385" y="569747"/>
                  </a:lnTo>
                  <a:lnTo>
                    <a:pt x="1140590" y="569747"/>
                  </a:lnTo>
                  <a:lnTo>
                    <a:pt x="1140590" y="517952"/>
                  </a:lnTo>
                  <a:lnTo>
                    <a:pt x="1244317" y="517952"/>
                  </a:lnTo>
                  <a:lnTo>
                    <a:pt x="1244317" y="466156"/>
                  </a:lnTo>
                  <a:lnTo>
                    <a:pt x="1296112" y="466156"/>
                  </a:lnTo>
                  <a:lnTo>
                    <a:pt x="1296112" y="414361"/>
                  </a:lnTo>
                  <a:lnTo>
                    <a:pt x="1347907" y="414361"/>
                  </a:lnTo>
                  <a:lnTo>
                    <a:pt x="1347907" y="310634"/>
                  </a:lnTo>
                  <a:lnTo>
                    <a:pt x="1296112" y="310634"/>
                  </a:lnTo>
                  <a:lnTo>
                    <a:pt x="1296112" y="258839"/>
                  </a:lnTo>
                  <a:lnTo>
                    <a:pt x="1244317" y="258839"/>
                  </a:lnTo>
                  <a:lnTo>
                    <a:pt x="1244317" y="207044"/>
                  </a:lnTo>
                  <a:lnTo>
                    <a:pt x="1140590" y="207044"/>
                  </a:lnTo>
                  <a:lnTo>
                    <a:pt x="1140590" y="155248"/>
                  </a:lnTo>
                  <a:lnTo>
                    <a:pt x="1036863" y="155248"/>
                  </a:lnTo>
                  <a:lnTo>
                    <a:pt x="1036863" y="258976"/>
                  </a:lnTo>
                  <a:lnTo>
                    <a:pt x="985067" y="258976"/>
                  </a:lnTo>
                  <a:lnTo>
                    <a:pt x="985067" y="310771"/>
                  </a:lnTo>
                  <a:lnTo>
                    <a:pt x="933272" y="310771"/>
                  </a:lnTo>
                  <a:lnTo>
                    <a:pt x="933272" y="258976"/>
                  </a:lnTo>
                  <a:lnTo>
                    <a:pt x="829545" y="258976"/>
                  </a:lnTo>
                  <a:lnTo>
                    <a:pt x="829545" y="362703"/>
                  </a:lnTo>
                  <a:lnTo>
                    <a:pt x="777750" y="362703"/>
                  </a:lnTo>
                  <a:lnTo>
                    <a:pt x="777750" y="258976"/>
                  </a:lnTo>
                  <a:lnTo>
                    <a:pt x="829545" y="258976"/>
                  </a:lnTo>
                  <a:lnTo>
                    <a:pt x="829545" y="207181"/>
                  </a:lnTo>
                  <a:lnTo>
                    <a:pt x="881340" y="207181"/>
                  </a:lnTo>
                  <a:lnTo>
                    <a:pt x="881340" y="155385"/>
                  </a:lnTo>
                  <a:lnTo>
                    <a:pt x="829545" y="155385"/>
                  </a:lnTo>
                  <a:lnTo>
                    <a:pt x="829545" y="103590"/>
                  </a:lnTo>
                  <a:lnTo>
                    <a:pt x="725817" y="103590"/>
                  </a:lnTo>
                  <a:lnTo>
                    <a:pt x="725817" y="51795"/>
                  </a:lnTo>
                  <a:lnTo>
                    <a:pt x="570295" y="51795"/>
                  </a:lnTo>
                  <a:lnTo>
                    <a:pt x="570295" y="0"/>
                  </a:lnTo>
                  <a:lnTo>
                    <a:pt x="362840" y="0"/>
                  </a:lnTo>
                  <a:lnTo>
                    <a:pt x="362840" y="51795"/>
                  </a:lnTo>
                  <a:lnTo>
                    <a:pt x="207318" y="51795"/>
                  </a:lnTo>
                  <a:lnTo>
                    <a:pt x="207318" y="103590"/>
                  </a:lnTo>
                  <a:lnTo>
                    <a:pt x="103590" y="103590"/>
                  </a:lnTo>
                  <a:lnTo>
                    <a:pt x="103590" y="155385"/>
                  </a:lnTo>
                  <a:lnTo>
                    <a:pt x="51795" y="155385"/>
                  </a:lnTo>
                  <a:lnTo>
                    <a:pt x="51795" y="259113"/>
                  </a:lnTo>
                  <a:lnTo>
                    <a:pt x="0" y="259113"/>
                  </a:lnTo>
                  <a:lnTo>
                    <a:pt x="0" y="414635"/>
                  </a:lnTo>
                  <a:lnTo>
                    <a:pt x="51795" y="414635"/>
                  </a:lnTo>
                  <a:lnTo>
                    <a:pt x="51795" y="570158"/>
                  </a:lnTo>
                  <a:lnTo>
                    <a:pt x="103590" y="570158"/>
                  </a:lnTo>
                  <a:lnTo>
                    <a:pt x="103590" y="673885"/>
                  </a:lnTo>
                  <a:lnTo>
                    <a:pt x="155385" y="673885"/>
                  </a:lnTo>
                  <a:lnTo>
                    <a:pt x="155385" y="725680"/>
                  </a:lnTo>
                  <a:lnTo>
                    <a:pt x="725680" y="725680"/>
                  </a:lnTo>
                  <a:lnTo>
                    <a:pt x="725680" y="673885"/>
                  </a:lnTo>
                  <a:lnTo>
                    <a:pt x="518226" y="673885"/>
                  </a:lnTo>
                  <a:lnTo>
                    <a:pt x="518226" y="622090"/>
                  </a:lnTo>
                  <a:lnTo>
                    <a:pt x="466431" y="622090"/>
                  </a:lnTo>
                  <a:lnTo>
                    <a:pt x="466431" y="570295"/>
                  </a:lnTo>
                  <a:lnTo>
                    <a:pt x="414635" y="570295"/>
                  </a:lnTo>
                  <a:lnTo>
                    <a:pt x="414635" y="466567"/>
                  </a:lnTo>
                  <a:lnTo>
                    <a:pt x="362840" y="466567"/>
                  </a:lnTo>
                  <a:lnTo>
                    <a:pt x="362840" y="414772"/>
                  </a:lnTo>
                  <a:lnTo>
                    <a:pt x="259113" y="414772"/>
                  </a:lnTo>
                  <a:lnTo>
                    <a:pt x="259113" y="362977"/>
                  </a:lnTo>
                  <a:lnTo>
                    <a:pt x="362840" y="362977"/>
                  </a:lnTo>
                  <a:lnTo>
                    <a:pt x="362840" y="414772"/>
                  </a:lnTo>
                  <a:lnTo>
                    <a:pt x="414635" y="414772"/>
                  </a:lnTo>
                  <a:lnTo>
                    <a:pt x="414635" y="466567"/>
                  </a:lnTo>
                  <a:lnTo>
                    <a:pt x="466431" y="466567"/>
                  </a:lnTo>
                  <a:lnTo>
                    <a:pt x="466431" y="570295"/>
                  </a:lnTo>
                  <a:lnTo>
                    <a:pt x="518226" y="570295"/>
                  </a:lnTo>
                  <a:lnTo>
                    <a:pt x="518226" y="622090"/>
                  </a:lnTo>
                  <a:lnTo>
                    <a:pt x="725680" y="622090"/>
                  </a:lnTo>
                  <a:lnTo>
                    <a:pt x="725680" y="673885"/>
                  </a:lnTo>
                  <a:lnTo>
                    <a:pt x="777475" y="673885"/>
                  </a:lnTo>
                  <a:lnTo>
                    <a:pt x="777475" y="725680"/>
                  </a:lnTo>
                  <a:lnTo>
                    <a:pt x="1036725" y="725680"/>
                  </a:lnTo>
                  <a:lnTo>
                    <a:pt x="1036725" y="673885"/>
                  </a:lnTo>
                  <a:lnTo>
                    <a:pt x="881203" y="673885"/>
                  </a:lnTo>
                  <a:lnTo>
                    <a:pt x="881203" y="622090"/>
                  </a:lnTo>
                  <a:lnTo>
                    <a:pt x="1036725" y="622090"/>
                  </a:lnTo>
                  <a:lnTo>
                    <a:pt x="1036725" y="673885"/>
                  </a:lnTo>
                  <a:lnTo>
                    <a:pt x="1088521" y="673885"/>
                  </a:lnTo>
                  <a:lnTo>
                    <a:pt x="1088521" y="725680"/>
                  </a:lnTo>
                  <a:lnTo>
                    <a:pt x="1503293" y="725680"/>
                  </a:lnTo>
                  <a:lnTo>
                    <a:pt x="1503293" y="673885"/>
                  </a:lnTo>
                  <a:lnTo>
                    <a:pt x="1451498" y="673885"/>
                  </a:lnTo>
                  <a:close/>
                  <a:moveTo>
                    <a:pt x="1088383" y="517815"/>
                  </a:moveTo>
                  <a:lnTo>
                    <a:pt x="1036588" y="517815"/>
                  </a:lnTo>
                  <a:lnTo>
                    <a:pt x="1036588" y="466019"/>
                  </a:lnTo>
                  <a:lnTo>
                    <a:pt x="932861" y="466019"/>
                  </a:lnTo>
                  <a:lnTo>
                    <a:pt x="932861" y="517815"/>
                  </a:lnTo>
                  <a:lnTo>
                    <a:pt x="881066" y="517815"/>
                  </a:lnTo>
                  <a:lnTo>
                    <a:pt x="881066" y="466019"/>
                  </a:lnTo>
                  <a:lnTo>
                    <a:pt x="932861" y="466019"/>
                  </a:lnTo>
                  <a:lnTo>
                    <a:pt x="932861" y="414224"/>
                  </a:lnTo>
                  <a:lnTo>
                    <a:pt x="1036588" y="414224"/>
                  </a:lnTo>
                  <a:lnTo>
                    <a:pt x="1036588" y="466019"/>
                  </a:lnTo>
                  <a:lnTo>
                    <a:pt x="1088383" y="466019"/>
                  </a:lnTo>
                  <a:lnTo>
                    <a:pt x="1088383" y="51781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9" name="Google Shape;5429;p55"/>
            <p:cNvSpPr/>
            <p:nvPr/>
          </p:nvSpPr>
          <p:spPr>
            <a:xfrm>
              <a:off x="8013508" y="4044667"/>
              <a:ext cx="570294" cy="466567"/>
            </a:xfrm>
            <a:custGeom>
              <a:rect b="b" l="l" r="r" t="t"/>
              <a:pathLst>
                <a:path extrusionOk="0" h="466567" w="570294">
                  <a:moveTo>
                    <a:pt x="466567" y="51795"/>
                  </a:moveTo>
                  <a:lnTo>
                    <a:pt x="414772" y="51795"/>
                  </a:lnTo>
                  <a:lnTo>
                    <a:pt x="414772" y="0"/>
                  </a:lnTo>
                  <a:lnTo>
                    <a:pt x="259112" y="0"/>
                  </a:lnTo>
                  <a:lnTo>
                    <a:pt x="259112" y="51795"/>
                  </a:lnTo>
                  <a:lnTo>
                    <a:pt x="103590" y="51795"/>
                  </a:lnTo>
                  <a:lnTo>
                    <a:pt x="103590" y="103727"/>
                  </a:lnTo>
                  <a:lnTo>
                    <a:pt x="0" y="103727"/>
                  </a:lnTo>
                  <a:lnTo>
                    <a:pt x="0" y="311045"/>
                  </a:lnTo>
                  <a:lnTo>
                    <a:pt x="103590" y="311045"/>
                  </a:lnTo>
                  <a:lnTo>
                    <a:pt x="103590" y="362977"/>
                  </a:lnTo>
                  <a:lnTo>
                    <a:pt x="207317" y="362977"/>
                  </a:lnTo>
                  <a:lnTo>
                    <a:pt x="207317" y="414772"/>
                  </a:lnTo>
                  <a:lnTo>
                    <a:pt x="259112" y="414772"/>
                  </a:lnTo>
                  <a:lnTo>
                    <a:pt x="259112" y="466568"/>
                  </a:lnTo>
                  <a:lnTo>
                    <a:pt x="466567" y="466568"/>
                  </a:lnTo>
                  <a:lnTo>
                    <a:pt x="466567" y="414772"/>
                  </a:lnTo>
                  <a:lnTo>
                    <a:pt x="570295" y="414772"/>
                  </a:lnTo>
                  <a:lnTo>
                    <a:pt x="570295" y="311045"/>
                  </a:lnTo>
                  <a:lnTo>
                    <a:pt x="570295" y="311045"/>
                  </a:lnTo>
                  <a:lnTo>
                    <a:pt x="570295" y="155523"/>
                  </a:lnTo>
                  <a:lnTo>
                    <a:pt x="518363" y="155523"/>
                  </a:lnTo>
                  <a:lnTo>
                    <a:pt x="518363" y="51795"/>
                  </a:lnTo>
                  <a:lnTo>
                    <a:pt x="466567"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0" name="Google Shape;5430;p55"/>
            <p:cNvSpPr/>
            <p:nvPr/>
          </p:nvSpPr>
          <p:spPr>
            <a:xfrm>
              <a:off x="8065303" y="4407644"/>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1" name="Google Shape;5431;p55"/>
            <p:cNvSpPr/>
            <p:nvPr/>
          </p:nvSpPr>
          <p:spPr>
            <a:xfrm>
              <a:off x="7702326" y="4407644"/>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2" name="Google Shape;5432;p55"/>
            <p:cNvSpPr/>
            <p:nvPr/>
          </p:nvSpPr>
          <p:spPr>
            <a:xfrm>
              <a:off x="7339486" y="4511234"/>
              <a:ext cx="570294" cy="51795"/>
            </a:xfrm>
            <a:custGeom>
              <a:rect b="b" l="l" r="r" t="t"/>
              <a:pathLst>
                <a:path extrusionOk="0" h="51795" w="570294">
                  <a:moveTo>
                    <a:pt x="0" y="0"/>
                  </a:moveTo>
                  <a:lnTo>
                    <a:pt x="570295" y="0"/>
                  </a:lnTo>
                  <a:lnTo>
                    <a:pt x="5702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3" name="Google Shape;5433;p55"/>
            <p:cNvSpPr/>
            <p:nvPr/>
          </p:nvSpPr>
          <p:spPr>
            <a:xfrm>
              <a:off x="7650531" y="435571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4" name="Google Shape;5434;p55"/>
            <p:cNvSpPr/>
            <p:nvPr/>
          </p:nvSpPr>
          <p:spPr>
            <a:xfrm>
              <a:off x="7546804"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5" name="Google Shape;5435;p55"/>
            <p:cNvSpPr/>
            <p:nvPr/>
          </p:nvSpPr>
          <p:spPr>
            <a:xfrm>
              <a:off x="7443076" y="4148394"/>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6" name="Google Shape;5436;p55"/>
            <p:cNvSpPr/>
            <p:nvPr/>
          </p:nvSpPr>
          <p:spPr>
            <a:xfrm>
              <a:off x="7598599" y="4252121"/>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7" name="Google Shape;5437;p55"/>
            <p:cNvSpPr/>
            <p:nvPr/>
          </p:nvSpPr>
          <p:spPr>
            <a:xfrm>
              <a:off x="7235759"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8" name="Google Shape;5438;p55"/>
            <p:cNvSpPr/>
            <p:nvPr/>
          </p:nvSpPr>
          <p:spPr>
            <a:xfrm>
              <a:off x="7183826" y="420018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9" name="Google Shape;5439;p55"/>
            <p:cNvSpPr/>
            <p:nvPr/>
          </p:nvSpPr>
          <p:spPr>
            <a:xfrm>
              <a:off x="7183826" y="394093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0" name="Google Shape;5440;p55"/>
            <p:cNvSpPr/>
            <p:nvPr/>
          </p:nvSpPr>
          <p:spPr>
            <a:xfrm>
              <a:off x="7235759"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1" name="Google Shape;5441;p55"/>
            <p:cNvSpPr/>
            <p:nvPr/>
          </p:nvSpPr>
          <p:spPr>
            <a:xfrm>
              <a:off x="7287554" y="3837349"/>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2" name="Google Shape;5442;p55"/>
            <p:cNvSpPr/>
            <p:nvPr/>
          </p:nvSpPr>
          <p:spPr>
            <a:xfrm>
              <a:off x="7391281" y="37336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3" name="Google Shape;5443;p55"/>
            <p:cNvSpPr/>
            <p:nvPr/>
          </p:nvSpPr>
          <p:spPr>
            <a:xfrm>
              <a:off x="7391281" y="35261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4" name="Google Shape;5444;p55"/>
            <p:cNvSpPr/>
            <p:nvPr/>
          </p:nvSpPr>
          <p:spPr>
            <a:xfrm>
              <a:off x="7287554" y="3474372"/>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5" name="Google Shape;5445;p55"/>
            <p:cNvSpPr/>
            <p:nvPr/>
          </p:nvSpPr>
          <p:spPr>
            <a:xfrm>
              <a:off x="6976509" y="3474372"/>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6" name="Google Shape;5446;p55"/>
            <p:cNvSpPr/>
            <p:nvPr/>
          </p:nvSpPr>
          <p:spPr>
            <a:xfrm>
              <a:off x="6924714" y="35261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7" name="Google Shape;5447;p55"/>
            <p:cNvSpPr/>
            <p:nvPr/>
          </p:nvSpPr>
          <p:spPr>
            <a:xfrm>
              <a:off x="6872781" y="357809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8" name="Google Shape;5448;p55"/>
            <p:cNvSpPr/>
            <p:nvPr/>
          </p:nvSpPr>
          <p:spPr>
            <a:xfrm>
              <a:off x="6872781" y="383734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9" name="Google Shape;5449;p55"/>
            <p:cNvSpPr/>
            <p:nvPr/>
          </p:nvSpPr>
          <p:spPr>
            <a:xfrm>
              <a:off x="6924714"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0" name="Google Shape;5450;p55"/>
            <p:cNvSpPr/>
            <p:nvPr/>
          </p:nvSpPr>
          <p:spPr>
            <a:xfrm>
              <a:off x="7080236" y="40446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1" name="Google Shape;5451;p55"/>
            <p:cNvSpPr/>
            <p:nvPr/>
          </p:nvSpPr>
          <p:spPr>
            <a:xfrm>
              <a:off x="6976509" y="3992871"/>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2" name="Google Shape;5452;p55"/>
            <p:cNvSpPr/>
            <p:nvPr/>
          </p:nvSpPr>
          <p:spPr>
            <a:xfrm>
              <a:off x="6820986" y="3681689"/>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3" name="Google Shape;5453;p55"/>
            <p:cNvSpPr/>
            <p:nvPr/>
          </p:nvSpPr>
          <p:spPr>
            <a:xfrm>
              <a:off x="7080236" y="3422577"/>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4" name="Google Shape;5454;p55"/>
            <p:cNvSpPr/>
            <p:nvPr/>
          </p:nvSpPr>
          <p:spPr>
            <a:xfrm>
              <a:off x="7443076" y="35780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5" name="Google Shape;5455;p55"/>
            <p:cNvSpPr/>
            <p:nvPr/>
          </p:nvSpPr>
          <p:spPr>
            <a:xfrm>
              <a:off x="7391281" y="378541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6" name="Google Shape;5456;p55"/>
            <p:cNvSpPr/>
            <p:nvPr/>
          </p:nvSpPr>
          <p:spPr>
            <a:xfrm>
              <a:off x="7754258" y="378541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7" name="Google Shape;5457;p55"/>
            <p:cNvSpPr/>
            <p:nvPr/>
          </p:nvSpPr>
          <p:spPr>
            <a:xfrm>
              <a:off x="7909781" y="3837349"/>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8" name="Google Shape;5458;p55"/>
            <p:cNvSpPr/>
            <p:nvPr/>
          </p:nvSpPr>
          <p:spPr>
            <a:xfrm>
              <a:off x="8013508"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459" name="Google Shape;5459;p55"/>
            <p:cNvGrpSpPr/>
            <p:nvPr/>
          </p:nvGrpSpPr>
          <p:grpSpPr>
            <a:xfrm>
              <a:off x="7961576" y="2800350"/>
              <a:ext cx="311045" cy="1296112"/>
              <a:chOff x="7961576" y="2800350"/>
              <a:chExt cx="311045" cy="1296112"/>
            </a:xfrm>
          </p:grpSpPr>
          <p:sp>
            <p:nvSpPr>
              <p:cNvPr id="5460" name="Google Shape;5460;p55"/>
              <p:cNvSpPr/>
              <p:nvPr/>
            </p:nvSpPr>
            <p:spPr>
              <a:xfrm>
                <a:off x="8117098" y="40446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1" name="Google Shape;5461;p55"/>
              <p:cNvSpPr/>
              <p:nvPr/>
            </p:nvSpPr>
            <p:spPr>
              <a:xfrm>
                <a:off x="8065303" y="3785417"/>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2" name="Google Shape;5462;p55"/>
              <p:cNvSpPr/>
              <p:nvPr/>
            </p:nvSpPr>
            <p:spPr>
              <a:xfrm>
                <a:off x="8013508" y="3474372"/>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3" name="Google Shape;5463;p55"/>
              <p:cNvSpPr/>
              <p:nvPr/>
            </p:nvSpPr>
            <p:spPr>
              <a:xfrm>
                <a:off x="7961576" y="3163327"/>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4" name="Google Shape;5464;p55"/>
              <p:cNvSpPr/>
              <p:nvPr/>
            </p:nvSpPr>
            <p:spPr>
              <a:xfrm>
                <a:off x="8013508" y="2852145"/>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5" name="Google Shape;5465;p55"/>
              <p:cNvSpPr/>
              <p:nvPr/>
            </p:nvSpPr>
            <p:spPr>
              <a:xfrm>
                <a:off x="8117098" y="2852145"/>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6" name="Google Shape;5466;p55"/>
              <p:cNvSpPr/>
              <p:nvPr/>
            </p:nvSpPr>
            <p:spPr>
              <a:xfrm>
                <a:off x="8169031" y="3007804"/>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7" name="Google Shape;5467;p55"/>
              <p:cNvSpPr/>
              <p:nvPr/>
            </p:nvSpPr>
            <p:spPr>
              <a:xfrm>
                <a:off x="8220826" y="3266917"/>
                <a:ext cx="51795" cy="414772"/>
              </a:xfrm>
              <a:custGeom>
                <a:rect b="b" l="l" r="r" t="t"/>
                <a:pathLst>
                  <a:path extrusionOk="0" h="414772" w="51795">
                    <a:moveTo>
                      <a:pt x="0" y="0"/>
                    </a:moveTo>
                    <a:lnTo>
                      <a:pt x="51795" y="0"/>
                    </a:lnTo>
                    <a:lnTo>
                      <a:pt x="51795" y="414772"/>
                    </a:lnTo>
                    <a:lnTo>
                      <a:pt x="0" y="41477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8" name="Google Shape;5468;p55"/>
              <p:cNvSpPr/>
              <p:nvPr/>
            </p:nvSpPr>
            <p:spPr>
              <a:xfrm>
                <a:off x="8169031" y="3681689"/>
                <a:ext cx="51795" cy="362977"/>
              </a:xfrm>
              <a:custGeom>
                <a:rect b="b" l="l" r="r" t="t"/>
                <a:pathLst>
                  <a:path extrusionOk="0" h="362977" w="51795">
                    <a:moveTo>
                      <a:pt x="0" y="0"/>
                    </a:moveTo>
                    <a:lnTo>
                      <a:pt x="51795" y="0"/>
                    </a:lnTo>
                    <a:lnTo>
                      <a:pt x="51795" y="362977"/>
                    </a:lnTo>
                    <a:lnTo>
                      <a:pt x="0" y="3629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9" name="Google Shape;5469;p55"/>
              <p:cNvSpPr/>
              <p:nvPr/>
            </p:nvSpPr>
            <p:spPr>
              <a:xfrm>
                <a:off x="8065303" y="2800350"/>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70" name="Google Shape;5470;p55"/>
            <p:cNvGrpSpPr/>
            <p:nvPr/>
          </p:nvGrpSpPr>
          <p:grpSpPr>
            <a:xfrm>
              <a:off x="8324553" y="2852145"/>
              <a:ext cx="311045" cy="1140726"/>
              <a:chOff x="8324553" y="2852145"/>
              <a:chExt cx="311045" cy="1140726"/>
            </a:xfrm>
          </p:grpSpPr>
          <p:sp>
            <p:nvSpPr>
              <p:cNvPr id="5471" name="Google Shape;5471;p55"/>
              <p:cNvSpPr/>
              <p:nvPr/>
            </p:nvSpPr>
            <p:spPr>
              <a:xfrm>
                <a:off x="8480076" y="383734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2" name="Google Shape;5472;p55"/>
              <p:cNvSpPr/>
              <p:nvPr/>
            </p:nvSpPr>
            <p:spPr>
              <a:xfrm>
                <a:off x="8531871" y="3526167"/>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3" name="Google Shape;5473;p55"/>
              <p:cNvSpPr/>
              <p:nvPr/>
            </p:nvSpPr>
            <p:spPr>
              <a:xfrm>
                <a:off x="8583803" y="3215122"/>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4" name="Google Shape;5474;p55"/>
              <p:cNvSpPr/>
              <p:nvPr/>
            </p:nvSpPr>
            <p:spPr>
              <a:xfrm>
                <a:off x="8531871" y="2904077"/>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5" name="Google Shape;5475;p55"/>
              <p:cNvSpPr/>
              <p:nvPr/>
            </p:nvSpPr>
            <p:spPr>
              <a:xfrm>
                <a:off x="8428280" y="2904077"/>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6" name="Google Shape;5476;p55"/>
              <p:cNvSpPr/>
              <p:nvPr/>
            </p:nvSpPr>
            <p:spPr>
              <a:xfrm>
                <a:off x="8376348" y="3059599"/>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7" name="Google Shape;5477;p55"/>
              <p:cNvSpPr/>
              <p:nvPr/>
            </p:nvSpPr>
            <p:spPr>
              <a:xfrm>
                <a:off x="8324553" y="3318849"/>
                <a:ext cx="51795" cy="414772"/>
              </a:xfrm>
              <a:custGeom>
                <a:rect b="b" l="l" r="r" t="t"/>
                <a:pathLst>
                  <a:path extrusionOk="0" h="414772" w="51795">
                    <a:moveTo>
                      <a:pt x="0" y="0"/>
                    </a:moveTo>
                    <a:lnTo>
                      <a:pt x="51795" y="0"/>
                    </a:lnTo>
                    <a:lnTo>
                      <a:pt x="51795" y="414772"/>
                    </a:lnTo>
                    <a:lnTo>
                      <a:pt x="0" y="41477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8" name="Google Shape;5478;p55"/>
              <p:cNvSpPr/>
              <p:nvPr/>
            </p:nvSpPr>
            <p:spPr>
              <a:xfrm>
                <a:off x="8376348" y="373362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9" name="Google Shape;5479;p55"/>
              <p:cNvSpPr/>
              <p:nvPr/>
            </p:nvSpPr>
            <p:spPr>
              <a:xfrm>
                <a:off x="8480076" y="285214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480" name="Google Shape;5480;p55"/>
            <p:cNvSpPr/>
            <p:nvPr/>
          </p:nvSpPr>
          <p:spPr>
            <a:xfrm>
              <a:off x="8013508" y="399287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1" name="Google Shape;5481;p55"/>
            <p:cNvSpPr/>
            <p:nvPr/>
          </p:nvSpPr>
          <p:spPr>
            <a:xfrm>
              <a:off x="7961576" y="404466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2" name="Google Shape;5482;p55"/>
            <p:cNvSpPr/>
            <p:nvPr/>
          </p:nvSpPr>
          <p:spPr>
            <a:xfrm>
              <a:off x="8220826" y="38891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3" name="Google Shape;5483;p55"/>
            <p:cNvSpPr/>
            <p:nvPr/>
          </p:nvSpPr>
          <p:spPr>
            <a:xfrm>
              <a:off x="8324553" y="39409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4" name="Google Shape;5484;p55"/>
            <p:cNvSpPr/>
            <p:nvPr/>
          </p:nvSpPr>
          <p:spPr>
            <a:xfrm>
              <a:off x="8428280" y="399287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5" name="Google Shape;5485;p55"/>
            <p:cNvSpPr/>
            <p:nvPr/>
          </p:nvSpPr>
          <p:spPr>
            <a:xfrm>
              <a:off x="8480076" y="40446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6" name="Google Shape;5486;p55"/>
            <p:cNvSpPr/>
            <p:nvPr/>
          </p:nvSpPr>
          <p:spPr>
            <a:xfrm>
              <a:off x="8324553" y="430391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7" name="Google Shape;5487;p55"/>
            <p:cNvSpPr/>
            <p:nvPr/>
          </p:nvSpPr>
          <p:spPr>
            <a:xfrm>
              <a:off x="8272621"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8" name="Google Shape;5488;p55"/>
            <p:cNvSpPr/>
            <p:nvPr/>
          </p:nvSpPr>
          <p:spPr>
            <a:xfrm>
              <a:off x="8117098"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9" name="Google Shape;5489;p55"/>
            <p:cNvSpPr/>
            <p:nvPr/>
          </p:nvSpPr>
          <p:spPr>
            <a:xfrm>
              <a:off x="8169031" y="4200189"/>
              <a:ext cx="103727" cy="51795"/>
            </a:xfrm>
            <a:custGeom>
              <a:rect b="b" l="l" r="r" t="t"/>
              <a:pathLst>
                <a:path extrusionOk="0" h="51795" w="103727">
                  <a:moveTo>
                    <a:pt x="0" y="0"/>
                  </a:moveTo>
                  <a:lnTo>
                    <a:pt x="103727" y="0"/>
                  </a:lnTo>
                  <a:lnTo>
                    <a:pt x="103727"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0" name="Google Shape;5490;p55"/>
            <p:cNvSpPr/>
            <p:nvPr/>
          </p:nvSpPr>
          <p:spPr>
            <a:xfrm>
              <a:off x="8531871"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1" name="Google Shape;5491;p55"/>
            <p:cNvSpPr/>
            <p:nvPr/>
          </p:nvSpPr>
          <p:spPr>
            <a:xfrm>
              <a:off x="8531871" y="4200189"/>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2" name="Google Shape;5492;p55"/>
            <p:cNvSpPr/>
            <p:nvPr/>
          </p:nvSpPr>
          <p:spPr>
            <a:xfrm>
              <a:off x="8428280"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3" name="Google Shape;5493;p55"/>
            <p:cNvSpPr/>
            <p:nvPr/>
          </p:nvSpPr>
          <p:spPr>
            <a:xfrm>
              <a:off x="8480076" y="4200189"/>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4" name="Google Shape;5494;p55"/>
            <p:cNvSpPr/>
            <p:nvPr/>
          </p:nvSpPr>
          <p:spPr>
            <a:xfrm>
              <a:off x="8376348" y="4303917"/>
              <a:ext cx="51795" cy="51795"/>
            </a:xfrm>
            <a:custGeom>
              <a:rect b="b" l="l" r="r" t="t"/>
              <a:pathLst>
                <a:path extrusionOk="0" h="51795" w="51795">
                  <a:moveTo>
                    <a:pt x="0" y="0"/>
                  </a:moveTo>
                  <a:lnTo>
                    <a:pt x="51795" y="0"/>
                  </a:lnTo>
                  <a:lnTo>
                    <a:pt x="51795" y="51795"/>
                  </a:lnTo>
                  <a:lnTo>
                    <a:pt x="0" y="51795"/>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5" name="Google Shape;5495;p55"/>
            <p:cNvSpPr/>
            <p:nvPr/>
          </p:nvSpPr>
          <p:spPr>
            <a:xfrm>
              <a:off x="8376348" y="4355712"/>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6" name="Google Shape;5496;p55"/>
            <p:cNvSpPr/>
            <p:nvPr/>
          </p:nvSpPr>
          <p:spPr>
            <a:xfrm>
              <a:off x="8531871" y="409646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7" name="Google Shape;5497;p55"/>
            <p:cNvSpPr/>
            <p:nvPr/>
          </p:nvSpPr>
          <p:spPr>
            <a:xfrm>
              <a:off x="8635598"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8" name="Google Shape;5498;p55"/>
            <p:cNvSpPr/>
            <p:nvPr/>
          </p:nvSpPr>
          <p:spPr>
            <a:xfrm>
              <a:off x="8687393"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9" name="Google Shape;5499;p55"/>
            <p:cNvSpPr/>
            <p:nvPr/>
          </p:nvSpPr>
          <p:spPr>
            <a:xfrm>
              <a:off x="8272621" y="4511234"/>
              <a:ext cx="414772" cy="51795"/>
            </a:xfrm>
            <a:custGeom>
              <a:rect b="b" l="l" r="r" t="t"/>
              <a:pathLst>
                <a:path extrusionOk="0" h="51795" w="414772">
                  <a:moveTo>
                    <a:pt x="0" y="0"/>
                  </a:moveTo>
                  <a:lnTo>
                    <a:pt x="414772" y="0"/>
                  </a:lnTo>
                  <a:lnTo>
                    <a:pt x="414772"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0" name="Google Shape;5500;p55"/>
            <p:cNvSpPr/>
            <p:nvPr/>
          </p:nvSpPr>
          <p:spPr>
            <a:xfrm>
              <a:off x="8583803" y="420018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1" name="Google Shape;5501;p55"/>
            <p:cNvSpPr/>
            <p:nvPr/>
          </p:nvSpPr>
          <p:spPr>
            <a:xfrm>
              <a:off x="7546804" y="3733622"/>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2" name="Google Shape;5502;p55"/>
            <p:cNvSpPr/>
            <p:nvPr/>
          </p:nvSpPr>
          <p:spPr>
            <a:xfrm>
              <a:off x="7132031" y="404466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3" name="Google Shape;5503;p55"/>
            <p:cNvSpPr/>
            <p:nvPr/>
          </p:nvSpPr>
          <p:spPr>
            <a:xfrm>
              <a:off x="8220826"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4" name="Google Shape;5504;p55"/>
            <p:cNvSpPr/>
            <p:nvPr/>
          </p:nvSpPr>
          <p:spPr>
            <a:xfrm>
              <a:off x="7909781"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5" name="Google Shape;5505;p55"/>
            <p:cNvSpPr/>
            <p:nvPr/>
          </p:nvSpPr>
          <p:spPr>
            <a:xfrm>
              <a:off x="7287554"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6" name="Google Shape;5506;p55"/>
            <p:cNvSpPr/>
            <p:nvPr/>
          </p:nvSpPr>
          <p:spPr>
            <a:xfrm>
              <a:off x="7961576" y="4511234"/>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7" name="Google Shape;5507;p55"/>
            <p:cNvSpPr/>
            <p:nvPr/>
          </p:nvSpPr>
          <p:spPr>
            <a:xfrm rot="10800000">
              <a:off x="8583803" y="425212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8" name="Google Shape;5508;p55"/>
            <p:cNvSpPr/>
            <p:nvPr/>
          </p:nvSpPr>
          <p:spPr>
            <a:xfrm>
              <a:off x="7132031" y="40446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9" name="Google Shape;5509;p55"/>
            <p:cNvSpPr/>
            <p:nvPr/>
          </p:nvSpPr>
          <p:spPr>
            <a:xfrm>
              <a:off x="6872782" y="3474372"/>
              <a:ext cx="570294" cy="570294"/>
            </a:xfrm>
            <a:custGeom>
              <a:rect b="b" l="l" r="r" t="t"/>
              <a:pathLst>
                <a:path extrusionOk="0" h="570294" w="570294">
                  <a:moveTo>
                    <a:pt x="570295" y="103727"/>
                  </a:moveTo>
                  <a:lnTo>
                    <a:pt x="570295" y="259250"/>
                  </a:lnTo>
                  <a:lnTo>
                    <a:pt x="518500" y="259250"/>
                  </a:lnTo>
                  <a:lnTo>
                    <a:pt x="518500" y="362977"/>
                  </a:lnTo>
                  <a:lnTo>
                    <a:pt x="414772" y="362977"/>
                  </a:lnTo>
                  <a:lnTo>
                    <a:pt x="414772" y="414772"/>
                  </a:lnTo>
                  <a:lnTo>
                    <a:pt x="362977" y="414772"/>
                  </a:lnTo>
                  <a:lnTo>
                    <a:pt x="362977" y="466568"/>
                  </a:lnTo>
                  <a:lnTo>
                    <a:pt x="311045" y="466568"/>
                  </a:lnTo>
                  <a:lnTo>
                    <a:pt x="311045" y="570295"/>
                  </a:lnTo>
                  <a:lnTo>
                    <a:pt x="207454" y="570295"/>
                  </a:lnTo>
                  <a:lnTo>
                    <a:pt x="207454" y="518500"/>
                  </a:lnTo>
                  <a:lnTo>
                    <a:pt x="103727" y="518500"/>
                  </a:lnTo>
                  <a:lnTo>
                    <a:pt x="103727" y="466568"/>
                  </a:lnTo>
                  <a:lnTo>
                    <a:pt x="51932" y="466568"/>
                  </a:lnTo>
                  <a:lnTo>
                    <a:pt x="51932" y="362977"/>
                  </a:lnTo>
                  <a:lnTo>
                    <a:pt x="0" y="362977"/>
                  </a:lnTo>
                  <a:lnTo>
                    <a:pt x="0" y="207318"/>
                  </a:lnTo>
                  <a:lnTo>
                    <a:pt x="51932" y="207318"/>
                  </a:lnTo>
                  <a:lnTo>
                    <a:pt x="51932" y="103727"/>
                  </a:lnTo>
                  <a:lnTo>
                    <a:pt x="103727" y="103727"/>
                  </a:lnTo>
                  <a:lnTo>
                    <a:pt x="103727" y="51795"/>
                  </a:lnTo>
                  <a:lnTo>
                    <a:pt x="207454" y="51795"/>
                  </a:lnTo>
                  <a:lnTo>
                    <a:pt x="207454" y="0"/>
                  </a:lnTo>
                  <a:lnTo>
                    <a:pt x="414772" y="0"/>
                  </a:lnTo>
                  <a:lnTo>
                    <a:pt x="414772" y="51795"/>
                  </a:lnTo>
                  <a:lnTo>
                    <a:pt x="518500" y="51795"/>
                  </a:lnTo>
                  <a:lnTo>
                    <a:pt x="518500" y="103727"/>
                  </a:lnTo>
                  <a:lnTo>
                    <a:pt x="570295" y="10372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0" name="Google Shape;5510;p55"/>
            <p:cNvSpPr/>
            <p:nvPr/>
          </p:nvSpPr>
          <p:spPr>
            <a:xfrm>
              <a:off x="7391281" y="37854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1" name="Google Shape;5511;p55"/>
            <p:cNvSpPr/>
            <p:nvPr/>
          </p:nvSpPr>
          <p:spPr>
            <a:xfrm>
              <a:off x="8013508" y="2852145"/>
              <a:ext cx="207317" cy="1192521"/>
            </a:xfrm>
            <a:custGeom>
              <a:rect b="b" l="l" r="r" t="t"/>
              <a:pathLst>
                <a:path extrusionOk="0" h="1192521" w="207317">
                  <a:moveTo>
                    <a:pt x="207317" y="414772"/>
                  </a:moveTo>
                  <a:lnTo>
                    <a:pt x="207317" y="829545"/>
                  </a:lnTo>
                  <a:lnTo>
                    <a:pt x="155522" y="829545"/>
                  </a:lnTo>
                  <a:lnTo>
                    <a:pt x="155522" y="1192522"/>
                  </a:lnTo>
                  <a:lnTo>
                    <a:pt x="103590" y="1192522"/>
                  </a:lnTo>
                  <a:lnTo>
                    <a:pt x="103590" y="933272"/>
                  </a:lnTo>
                  <a:lnTo>
                    <a:pt x="51795" y="933272"/>
                  </a:lnTo>
                  <a:lnTo>
                    <a:pt x="51795" y="622227"/>
                  </a:lnTo>
                  <a:lnTo>
                    <a:pt x="0" y="622227"/>
                  </a:lnTo>
                  <a:lnTo>
                    <a:pt x="0" y="311182"/>
                  </a:lnTo>
                  <a:lnTo>
                    <a:pt x="51795" y="311182"/>
                  </a:lnTo>
                  <a:lnTo>
                    <a:pt x="51795" y="0"/>
                  </a:lnTo>
                  <a:lnTo>
                    <a:pt x="103590" y="0"/>
                  </a:lnTo>
                  <a:lnTo>
                    <a:pt x="103590" y="155660"/>
                  </a:lnTo>
                  <a:lnTo>
                    <a:pt x="155522" y="155660"/>
                  </a:lnTo>
                  <a:lnTo>
                    <a:pt x="155522" y="414772"/>
                  </a:lnTo>
                  <a:lnTo>
                    <a:pt x="207317" y="41477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2" name="Google Shape;5512;p55"/>
            <p:cNvSpPr/>
            <p:nvPr/>
          </p:nvSpPr>
          <p:spPr>
            <a:xfrm>
              <a:off x="8065303"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3" name="Google Shape;5513;p55"/>
            <p:cNvSpPr/>
            <p:nvPr/>
          </p:nvSpPr>
          <p:spPr>
            <a:xfrm>
              <a:off x="8376348" y="2904077"/>
              <a:ext cx="207454" cy="1088794"/>
            </a:xfrm>
            <a:custGeom>
              <a:rect b="b" l="l" r="r" t="t"/>
              <a:pathLst>
                <a:path extrusionOk="0" h="1088794" w="207454">
                  <a:moveTo>
                    <a:pt x="207455" y="311045"/>
                  </a:moveTo>
                  <a:lnTo>
                    <a:pt x="207455" y="622090"/>
                  </a:lnTo>
                  <a:lnTo>
                    <a:pt x="155523" y="622090"/>
                  </a:lnTo>
                  <a:lnTo>
                    <a:pt x="155523" y="933272"/>
                  </a:lnTo>
                  <a:lnTo>
                    <a:pt x="103727" y="933272"/>
                  </a:lnTo>
                  <a:lnTo>
                    <a:pt x="103727" y="1088795"/>
                  </a:lnTo>
                  <a:lnTo>
                    <a:pt x="51932" y="1088795"/>
                  </a:lnTo>
                  <a:lnTo>
                    <a:pt x="51932" y="829545"/>
                  </a:lnTo>
                  <a:lnTo>
                    <a:pt x="0" y="829545"/>
                  </a:lnTo>
                  <a:lnTo>
                    <a:pt x="0" y="414772"/>
                  </a:lnTo>
                  <a:lnTo>
                    <a:pt x="51932" y="414772"/>
                  </a:lnTo>
                  <a:lnTo>
                    <a:pt x="51932" y="155523"/>
                  </a:lnTo>
                  <a:lnTo>
                    <a:pt x="103727" y="155523"/>
                  </a:lnTo>
                  <a:lnTo>
                    <a:pt x="103727" y="0"/>
                  </a:lnTo>
                  <a:lnTo>
                    <a:pt x="155523" y="0"/>
                  </a:lnTo>
                  <a:lnTo>
                    <a:pt x="155523" y="311045"/>
                  </a:lnTo>
                  <a:lnTo>
                    <a:pt x="207455" y="31104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4" name="Google Shape;5514;p55"/>
            <p:cNvSpPr/>
            <p:nvPr/>
          </p:nvSpPr>
          <p:spPr>
            <a:xfrm>
              <a:off x="8376348"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5" name="Google Shape;5515;p55"/>
            <p:cNvSpPr/>
            <p:nvPr/>
          </p:nvSpPr>
          <p:spPr>
            <a:xfrm>
              <a:off x="8324553"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6" name="Google Shape;5516;p55"/>
            <p:cNvSpPr/>
            <p:nvPr/>
          </p:nvSpPr>
          <p:spPr>
            <a:xfrm>
              <a:off x="7961576" y="34743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7" name="Google Shape;5517;p55"/>
            <p:cNvSpPr/>
            <p:nvPr/>
          </p:nvSpPr>
          <p:spPr>
            <a:xfrm>
              <a:off x="8220826" y="32151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8" name="Google Shape;5518;p55"/>
            <p:cNvSpPr/>
            <p:nvPr/>
          </p:nvSpPr>
          <p:spPr>
            <a:xfrm>
              <a:off x="8169031" y="29558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9" name="Google Shape;5519;p55"/>
            <p:cNvSpPr/>
            <p:nvPr/>
          </p:nvSpPr>
          <p:spPr>
            <a:xfrm>
              <a:off x="8583803" y="35261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0" name="Google Shape;5520;p55"/>
            <p:cNvSpPr/>
            <p:nvPr/>
          </p:nvSpPr>
          <p:spPr>
            <a:xfrm>
              <a:off x="8531871" y="383734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1" name="Google Shape;5521;p55"/>
            <p:cNvSpPr/>
            <p:nvPr/>
          </p:nvSpPr>
          <p:spPr>
            <a:xfrm>
              <a:off x="8480076" y="399287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2" name="Google Shape;5522;p55"/>
            <p:cNvSpPr/>
            <p:nvPr/>
          </p:nvSpPr>
          <p:spPr>
            <a:xfrm>
              <a:off x="8687393" y="451123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3" name="Google Shape;5523;p55"/>
            <p:cNvSpPr/>
            <p:nvPr/>
          </p:nvSpPr>
          <p:spPr>
            <a:xfrm>
              <a:off x="8220826" y="451123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4" name="Google Shape;5524;p55"/>
            <p:cNvSpPr/>
            <p:nvPr/>
          </p:nvSpPr>
          <p:spPr>
            <a:xfrm>
              <a:off x="7132031" y="420018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5" name="Google Shape;5525;p55"/>
            <p:cNvSpPr/>
            <p:nvPr/>
          </p:nvSpPr>
          <p:spPr>
            <a:xfrm>
              <a:off x="7028304" y="40446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6" name="Google Shape;5526;p55"/>
            <p:cNvSpPr/>
            <p:nvPr/>
          </p:nvSpPr>
          <p:spPr>
            <a:xfrm>
              <a:off x="6872781"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7" name="Google Shape;5527;p55"/>
            <p:cNvSpPr/>
            <p:nvPr/>
          </p:nvSpPr>
          <p:spPr>
            <a:xfrm>
              <a:off x="6820986" y="383734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8" name="Google Shape;5528;p55"/>
            <p:cNvSpPr/>
            <p:nvPr/>
          </p:nvSpPr>
          <p:spPr>
            <a:xfrm>
              <a:off x="6872781" y="35261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9" name="Google Shape;5529;p55"/>
            <p:cNvSpPr/>
            <p:nvPr/>
          </p:nvSpPr>
          <p:spPr>
            <a:xfrm>
              <a:off x="7391281" y="34743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0" name="Google Shape;5530;p55"/>
            <p:cNvSpPr/>
            <p:nvPr/>
          </p:nvSpPr>
          <p:spPr>
            <a:xfrm>
              <a:off x="7235759" y="44594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1" name="Google Shape;5531;p55"/>
            <p:cNvSpPr/>
            <p:nvPr/>
          </p:nvSpPr>
          <p:spPr>
            <a:xfrm>
              <a:off x="8376348" y="300780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2" name="Google Shape;5532;p55"/>
            <p:cNvSpPr/>
            <p:nvPr/>
          </p:nvSpPr>
          <p:spPr>
            <a:xfrm>
              <a:off x="7598599" y="3837349"/>
              <a:ext cx="155522" cy="51795"/>
            </a:xfrm>
            <a:custGeom>
              <a:rect b="b" l="l" r="r" t="t"/>
              <a:pathLst>
                <a:path extrusionOk="0" h="51795" w="155522">
                  <a:moveTo>
                    <a:pt x="0" y="0"/>
                  </a:moveTo>
                  <a:lnTo>
                    <a:pt x="155522" y="0"/>
                  </a:lnTo>
                  <a:lnTo>
                    <a:pt x="155522"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3" name="Google Shape;5533;p55"/>
            <p:cNvSpPr/>
            <p:nvPr/>
          </p:nvSpPr>
          <p:spPr>
            <a:xfrm>
              <a:off x="7806053" y="3889144"/>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4" name="Google Shape;5534;p55"/>
            <p:cNvSpPr/>
            <p:nvPr/>
          </p:nvSpPr>
          <p:spPr>
            <a:xfrm>
              <a:off x="7961576" y="394093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5" name="Google Shape;5535;p55"/>
            <p:cNvSpPr/>
            <p:nvPr/>
          </p:nvSpPr>
          <p:spPr>
            <a:xfrm>
              <a:off x="7857849" y="3992871"/>
              <a:ext cx="103727" cy="51795"/>
            </a:xfrm>
            <a:custGeom>
              <a:rect b="b" l="l" r="r" t="t"/>
              <a:pathLst>
                <a:path extrusionOk="0" h="51795" w="103727">
                  <a:moveTo>
                    <a:pt x="0" y="0"/>
                  </a:moveTo>
                  <a:lnTo>
                    <a:pt x="103727" y="0"/>
                  </a:lnTo>
                  <a:lnTo>
                    <a:pt x="103727" y="51795"/>
                  </a:lnTo>
                  <a:lnTo>
                    <a:pt x="0" y="51795"/>
                  </a:lnTo>
                  <a:close/>
                </a:path>
              </a:pathLst>
            </a:custGeom>
            <a:solidFill>
              <a:srgbClr val="836C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6" name="Google Shape;5536;p55"/>
            <p:cNvSpPr/>
            <p:nvPr/>
          </p:nvSpPr>
          <p:spPr>
            <a:xfrm>
              <a:off x="7806053" y="404466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7" name="Google Shape;5537;p55"/>
            <p:cNvSpPr/>
            <p:nvPr/>
          </p:nvSpPr>
          <p:spPr>
            <a:xfrm>
              <a:off x="7702326" y="3940939"/>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8" name="Google Shape;5538;p55"/>
            <p:cNvSpPr/>
            <p:nvPr/>
          </p:nvSpPr>
          <p:spPr>
            <a:xfrm>
              <a:off x="7546804" y="388914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9" name="Google Shape;5539;p55"/>
            <p:cNvSpPr/>
            <p:nvPr/>
          </p:nvSpPr>
          <p:spPr>
            <a:xfrm>
              <a:off x="7650531" y="399287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0" name="Google Shape;5540;p55"/>
            <p:cNvSpPr/>
            <p:nvPr/>
          </p:nvSpPr>
          <p:spPr>
            <a:xfrm>
              <a:off x="7495008" y="394093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1" name="Google Shape;5541;p55"/>
            <p:cNvSpPr/>
            <p:nvPr/>
          </p:nvSpPr>
          <p:spPr>
            <a:xfrm>
              <a:off x="7909781"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2" name="Google Shape;5542;p55"/>
            <p:cNvSpPr/>
            <p:nvPr/>
          </p:nvSpPr>
          <p:spPr>
            <a:xfrm>
              <a:off x="7650531" y="3889144"/>
              <a:ext cx="155522" cy="51795"/>
            </a:xfrm>
            <a:custGeom>
              <a:rect b="b" l="l" r="r" t="t"/>
              <a:pathLst>
                <a:path extrusionOk="0" h="51795" w="155522">
                  <a:moveTo>
                    <a:pt x="0" y="0"/>
                  </a:moveTo>
                  <a:lnTo>
                    <a:pt x="155523" y="0"/>
                  </a:lnTo>
                  <a:lnTo>
                    <a:pt x="155523"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3" name="Google Shape;5543;p55"/>
            <p:cNvSpPr/>
            <p:nvPr/>
          </p:nvSpPr>
          <p:spPr>
            <a:xfrm>
              <a:off x="7806053" y="3940939"/>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4" name="Google Shape;5544;p55"/>
            <p:cNvSpPr/>
            <p:nvPr/>
          </p:nvSpPr>
          <p:spPr>
            <a:xfrm>
              <a:off x="7546804" y="3837349"/>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5" name="Google Shape;5545;p55"/>
            <p:cNvSpPr/>
            <p:nvPr/>
          </p:nvSpPr>
          <p:spPr>
            <a:xfrm>
              <a:off x="7806053"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6" name="Google Shape;5546;p55"/>
            <p:cNvSpPr/>
            <p:nvPr/>
          </p:nvSpPr>
          <p:spPr>
            <a:xfrm>
              <a:off x="7702326"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7" name="Google Shape;5547;p55"/>
            <p:cNvSpPr/>
            <p:nvPr/>
          </p:nvSpPr>
          <p:spPr>
            <a:xfrm>
              <a:off x="7754258" y="414839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8" name="Google Shape;5548;p55"/>
            <p:cNvSpPr/>
            <p:nvPr/>
          </p:nvSpPr>
          <p:spPr>
            <a:xfrm>
              <a:off x="7598599" y="4096462"/>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9" name="Google Shape;5549;p55"/>
            <p:cNvSpPr/>
            <p:nvPr/>
          </p:nvSpPr>
          <p:spPr>
            <a:xfrm>
              <a:off x="7546804" y="425212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0" name="Google Shape;5550;p55"/>
            <p:cNvSpPr/>
            <p:nvPr/>
          </p:nvSpPr>
          <p:spPr>
            <a:xfrm>
              <a:off x="7339486" y="378541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1" name="Google Shape;5551;p55"/>
            <p:cNvSpPr/>
            <p:nvPr/>
          </p:nvSpPr>
          <p:spPr>
            <a:xfrm>
              <a:off x="7391281" y="357809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2" name="Google Shape;5552;p55"/>
            <p:cNvSpPr/>
            <p:nvPr/>
          </p:nvSpPr>
          <p:spPr>
            <a:xfrm>
              <a:off x="8117098" y="300780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3" name="Google Shape;5553;p55"/>
            <p:cNvSpPr/>
            <p:nvPr/>
          </p:nvSpPr>
          <p:spPr>
            <a:xfrm>
              <a:off x="8531871" y="331884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4" name="Google Shape;5554;p55"/>
            <p:cNvSpPr/>
            <p:nvPr/>
          </p:nvSpPr>
          <p:spPr>
            <a:xfrm>
              <a:off x="8117098" y="316332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5" name="Google Shape;5555;p55"/>
            <p:cNvSpPr/>
            <p:nvPr/>
          </p:nvSpPr>
          <p:spPr>
            <a:xfrm>
              <a:off x="8531871" y="32151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6" name="Google Shape;5556;p55"/>
            <p:cNvSpPr/>
            <p:nvPr/>
          </p:nvSpPr>
          <p:spPr>
            <a:xfrm>
              <a:off x="8169031" y="3266917"/>
              <a:ext cx="51795" cy="155522"/>
            </a:xfrm>
            <a:custGeom>
              <a:rect b="b" l="l" r="r" t="t"/>
              <a:pathLst>
                <a:path extrusionOk="0" h="155522" w="51795">
                  <a:moveTo>
                    <a:pt x="0" y="0"/>
                  </a:moveTo>
                  <a:lnTo>
                    <a:pt x="51795" y="0"/>
                  </a:lnTo>
                  <a:lnTo>
                    <a:pt x="51795" y="155522"/>
                  </a:lnTo>
                  <a:lnTo>
                    <a:pt x="0" y="15552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7" name="Google Shape;5557;p55"/>
            <p:cNvSpPr/>
            <p:nvPr/>
          </p:nvSpPr>
          <p:spPr>
            <a:xfrm>
              <a:off x="8480076" y="2904077"/>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8" name="Google Shape;5558;p55"/>
            <p:cNvSpPr/>
            <p:nvPr/>
          </p:nvSpPr>
          <p:spPr>
            <a:xfrm>
              <a:off x="8531871" y="347437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9" name="Google Shape;5559;p55"/>
            <p:cNvSpPr/>
            <p:nvPr/>
          </p:nvSpPr>
          <p:spPr>
            <a:xfrm>
              <a:off x="8428280" y="305959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0" name="Google Shape;5560;p55"/>
            <p:cNvSpPr/>
            <p:nvPr/>
          </p:nvSpPr>
          <p:spPr>
            <a:xfrm>
              <a:off x="8065303" y="2852145"/>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1" name="Google Shape;5561;p55"/>
            <p:cNvSpPr/>
            <p:nvPr/>
          </p:nvSpPr>
          <p:spPr>
            <a:xfrm>
              <a:off x="7287554" y="3526167"/>
              <a:ext cx="103727" cy="51795"/>
            </a:xfrm>
            <a:custGeom>
              <a:rect b="b" l="l" r="r" t="t"/>
              <a:pathLst>
                <a:path extrusionOk="0" h="51795" w="103727">
                  <a:moveTo>
                    <a:pt x="0" y="0"/>
                  </a:moveTo>
                  <a:lnTo>
                    <a:pt x="103728" y="0"/>
                  </a:lnTo>
                  <a:lnTo>
                    <a:pt x="103728"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2" name="Google Shape;5562;p55"/>
            <p:cNvSpPr/>
            <p:nvPr/>
          </p:nvSpPr>
          <p:spPr>
            <a:xfrm>
              <a:off x="7132031" y="3474372"/>
              <a:ext cx="155522" cy="51795"/>
            </a:xfrm>
            <a:custGeom>
              <a:rect b="b" l="l" r="r" t="t"/>
              <a:pathLst>
                <a:path extrusionOk="0" h="51795" w="155522">
                  <a:moveTo>
                    <a:pt x="0" y="0"/>
                  </a:moveTo>
                  <a:lnTo>
                    <a:pt x="155523" y="0"/>
                  </a:lnTo>
                  <a:lnTo>
                    <a:pt x="155523"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3" name="Google Shape;5563;p55"/>
            <p:cNvSpPr/>
            <p:nvPr/>
          </p:nvSpPr>
          <p:spPr>
            <a:xfrm>
              <a:off x="7495008" y="42001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4" name="Google Shape;5564;p55"/>
            <p:cNvSpPr/>
            <p:nvPr/>
          </p:nvSpPr>
          <p:spPr>
            <a:xfrm>
              <a:off x="7598599" y="435571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5" name="Google Shape;5565;p55"/>
            <p:cNvSpPr/>
            <p:nvPr/>
          </p:nvSpPr>
          <p:spPr>
            <a:xfrm>
              <a:off x="7443076" y="404466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6" name="Google Shape;5566;p55"/>
            <p:cNvSpPr/>
            <p:nvPr/>
          </p:nvSpPr>
          <p:spPr>
            <a:xfrm>
              <a:off x="8117098"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7" name="Google Shape;5567;p55"/>
            <p:cNvSpPr/>
            <p:nvPr/>
          </p:nvSpPr>
          <p:spPr>
            <a:xfrm>
              <a:off x="8583803"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8" name="Google Shape;5568;p55"/>
            <p:cNvSpPr/>
            <p:nvPr/>
          </p:nvSpPr>
          <p:spPr>
            <a:xfrm>
              <a:off x="8480076"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9" name="Google Shape;5569;p55"/>
            <p:cNvSpPr/>
            <p:nvPr/>
          </p:nvSpPr>
          <p:spPr>
            <a:xfrm>
              <a:off x="8013508"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570" name="Google Shape;5570;p55"/>
          <p:cNvGrpSpPr/>
          <p:nvPr/>
        </p:nvGrpSpPr>
        <p:grpSpPr>
          <a:xfrm>
            <a:off x="6318134" y="2851320"/>
            <a:ext cx="1191602" cy="1125294"/>
            <a:chOff x="8791121" y="2800350"/>
            <a:chExt cx="1866544" cy="1762679"/>
          </a:xfrm>
        </p:grpSpPr>
        <p:sp>
          <p:nvSpPr>
            <p:cNvPr id="5571" name="Google Shape;5571;p55"/>
            <p:cNvSpPr/>
            <p:nvPr/>
          </p:nvSpPr>
          <p:spPr>
            <a:xfrm>
              <a:off x="9516938" y="4511234"/>
              <a:ext cx="570294" cy="51795"/>
            </a:xfrm>
            <a:custGeom>
              <a:rect b="b" l="l" r="r" t="t"/>
              <a:pathLst>
                <a:path extrusionOk="0" h="51795" w="570294">
                  <a:moveTo>
                    <a:pt x="0" y="0"/>
                  </a:moveTo>
                  <a:lnTo>
                    <a:pt x="570295" y="0"/>
                  </a:lnTo>
                  <a:lnTo>
                    <a:pt x="5702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2" name="Google Shape;5572;p55"/>
            <p:cNvSpPr/>
            <p:nvPr/>
          </p:nvSpPr>
          <p:spPr>
            <a:xfrm>
              <a:off x="9465143" y="4459439"/>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3" name="Google Shape;5573;p55"/>
            <p:cNvSpPr/>
            <p:nvPr/>
          </p:nvSpPr>
          <p:spPr>
            <a:xfrm>
              <a:off x="9413348"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4" name="Google Shape;5574;p55"/>
            <p:cNvSpPr/>
            <p:nvPr/>
          </p:nvSpPr>
          <p:spPr>
            <a:xfrm>
              <a:off x="9724393" y="3992871"/>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5" name="Google Shape;5575;p55"/>
            <p:cNvSpPr/>
            <p:nvPr/>
          </p:nvSpPr>
          <p:spPr>
            <a:xfrm>
              <a:off x="9879915"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6" name="Google Shape;5576;p55"/>
            <p:cNvSpPr/>
            <p:nvPr/>
          </p:nvSpPr>
          <p:spPr>
            <a:xfrm>
              <a:off x="9879915" y="425212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7" name="Google Shape;5577;p55"/>
            <p:cNvSpPr/>
            <p:nvPr/>
          </p:nvSpPr>
          <p:spPr>
            <a:xfrm>
              <a:off x="9828120" y="4303917"/>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8" name="Google Shape;5578;p55"/>
            <p:cNvSpPr/>
            <p:nvPr/>
          </p:nvSpPr>
          <p:spPr>
            <a:xfrm>
              <a:off x="9879915" y="4407644"/>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9" name="Google Shape;5579;p55"/>
            <p:cNvSpPr/>
            <p:nvPr/>
          </p:nvSpPr>
          <p:spPr>
            <a:xfrm>
              <a:off x="10087370"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0" name="Google Shape;5580;p55"/>
            <p:cNvSpPr/>
            <p:nvPr/>
          </p:nvSpPr>
          <p:spPr>
            <a:xfrm>
              <a:off x="10190960" y="4459439"/>
              <a:ext cx="51795" cy="51795"/>
            </a:xfrm>
            <a:custGeom>
              <a:rect b="b" l="l" r="r" t="t"/>
              <a:pathLst>
                <a:path extrusionOk="0" h="51795" w="51795">
                  <a:moveTo>
                    <a:pt x="0" y="0"/>
                  </a:moveTo>
                  <a:lnTo>
                    <a:pt x="51795" y="0"/>
                  </a:lnTo>
                  <a:lnTo>
                    <a:pt x="51795"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1" name="Google Shape;5581;p55"/>
            <p:cNvSpPr/>
            <p:nvPr/>
          </p:nvSpPr>
          <p:spPr>
            <a:xfrm>
              <a:off x="10294688"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2" name="Google Shape;5582;p55"/>
            <p:cNvSpPr/>
            <p:nvPr/>
          </p:nvSpPr>
          <p:spPr>
            <a:xfrm>
              <a:off x="10346620"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3" name="Google Shape;5583;p55"/>
            <p:cNvSpPr/>
            <p:nvPr/>
          </p:nvSpPr>
          <p:spPr>
            <a:xfrm>
              <a:off x="10139165" y="4511234"/>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4" name="Google Shape;5584;p55"/>
            <p:cNvSpPr/>
            <p:nvPr/>
          </p:nvSpPr>
          <p:spPr>
            <a:xfrm>
              <a:off x="10398415" y="440764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5" name="Google Shape;5585;p55"/>
            <p:cNvSpPr/>
            <p:nvPr/>
          </p:nvSpPr>
          <p:spPr>
            <a:xfrm>
              <a:off x="10346620" y="4407644"/>
              <a:ext cx="51795" cy="51795"/>
            </a:xfrm>
            <a:custGeom>
              <a:rect b="b" l="l" r="r" t="t"/>
              <a:pathLst>
                <a:path extrusionOk="0" h="51795" w="51795">
                  <a:moveTo>
                    <a:pt x="0" y="0"/>
                  </a:moveTo>
                  <a:lnTo>
                    <a:pt x="51795" y="0"/>
                  </a:lnTo>
                  <a:lnTo>
                    <a:pt x="51795"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6" name="Google Shape;5586;p55"/>
            <p:cNvSpPr/>
            <p:nvPr/>
          </p:nvSpPr>
          <p:spPr>
            <a:xfrm>
              <a:off x="10346620" y="4096462"/>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7" name="Google Shape;5587;p55"/>
            <p:cNvSpPr/>
            <p:nvPr/>
          </p:nvSpPr>
          <p:spPr>
            <a:xfrm>
              <a:off x="10450210"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8" name="Google Shape;5588;p55"/>
            <p:cNvSpPr/>
            <p:nvPr/>
          </p:nvSpPr>
          <p:spPr>
            <a:xfrm>
              <a:off x="10398415" y="4459439"/>
              <a:ext cx="51795" cy="51795"/>
            </a:xfrm>
            <a:custGeom>
              <a:rect b="b" l="l" r="r" t="t"/>
              <a:pathLst>
                <a:path extrusionOk="0" h="51795" w="51795">
                  <a:moveTo>
                    <a:pt x="0" y="0"/>
                  </a:moveTo>
                  <a:lnTo>
                    <a:pt x="51796" y="0"/>
                  </a:lnTo>
                  <a:lnTo>
                    <a:pt x="51796"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9" name="Google Shape;5589;p55"/>
            <p:cNvSpPr/>
            <p:nvPr/>
          </p:nvSpPr>
          <p:spPr>
            <a:xfrm>
              <a:off x="10398415" y="451123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0" name="Google Shape;5590;p55"/>
            <p:cNvSpPr/>
            <p:nvPr/>
          </p:nvSpPr>
          <p:spPr>
            <a:xfrm>
              <a:off x="9931847" y="4148394"/>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1" name="Google Shape;5591;p55"/>
            <p:cNvSpPr/>
            <p:nvPr/>
          </p:nvSpPr>
          <p:spPr>
            <a:xfrm>
              <a:off x="10087370" y="404466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2" name="Google Shape;5592;p55"/>
            <p:cNvSpPr/>
            <p:nvPr/>
          </p:nvSpPr>
          <p:spPr>
            <a:xfrm>
              <a:off x="10035438" y="3889144"/>
              <a:ext cx="51795" cy="155522"/>
            </a:xfrm>
            <a:custGeom>
              <a:rect b="b" l="l" r="r" t="t"/>
              <a:pathLst>
                <a:path extrusionOk="0" h="155522" w="51795">
                  <a:moveTo>
                    <a:pt x="0" y="0"/>
                  </a:moveTo>
                  <a:lnTo>
                    <a:pt x="51796" y="0"/>
                  </a:lnTo>
                  <a:lnTo>
                    <a:pt x="51796"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3" name="Google Shape;5593;p55"/>
            <p:cNvSpPr/>
            <p:nvPr/>
          </p:nvSpPr>
          <p:spPr>
            <a:xfrm>
              <a:off x="9776188" y="4044667"/>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4" name="Google Shape;5594;p55"/>
            <p:cNvSpPr/>
            <p:nvPr/>
          </p:nvSpPr>
          <p:spPr>
            <a:xfrm>
              <a:off x="9413348" y="409646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5" name="Google Shape;5595;p55"/>
            <p:cNvSpPr/>
            <p:nvPr/>
          </p:nvSpPr>
          <p:spPr>
            <a:xfrm>
              <a:off x="9465143" y="404466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6" name="Google Shape;5596;p55"/>
            <p:cNvSpPr/>
            <p:nvPr/>
          </p:nvSpPr>
          <p:spPr>
            <a:xfrm>
              <a:off x="9516938" y="394093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7" name="Google Shape;5597;p55"/>
            <p:cNvSpPr/>
            <p:nvPr/>
          </p:nvSpPr>
          <p:spPr>
            <a:xfrm>
              <a:off x="9620665"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8" name="Google Shape;5598;p55"/>
            <p:cNvSpPr/>
            <p:nvPr/>
          </p:nvSpPr>
          <p:spPr>
            <a:xfrm>
              <a:off x="9568870" y="388914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9" name="Google Shape;5599;p55"/>
            <p:cNvSpPr/>
            <p:nvPr/>
          </p:nvSpPr>
          <p:spPr>
            <a:xfrm>
              <a:off x="9672598" y="37336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0" name="Google Shape;5600;p55"/>
            <p:cNvSpPr/>
            <p:nvPr/>
          </p:nvSpPr>
          <p:spPr>
            <a:xfrm>
              <a:off x="9724393" y="368168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1" name="Google Shape;5601;p55"/>
            <p:cNvSpPr/>
            <p:nvPr/>
          </p:nvSpPr>
          <p:spPr>
            <a:xfrm>
              <a:off x="9828120" y="3629894"/>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2" name="Google Shape;5602;p55"/>
            <p:cNvSpPr/>
            <p:nvPr/>
          </p:nvSpPr>
          <p:spPr>
            <a:xfrm>
              <a:off x="9931847" y="3578099"/>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3" name="Google Shape;5603;p55"/>
            <p:cNvSpPr/>
            <p:nvPr/>
          </p:nvSpPr>
          <p:spPr>
            <a:xfrm>
              <a:off x="10035438" y="352616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4" name="Google Shape;5604;p55"/>
            <p:cNvSpPr/>
            <p:nvPr/>
          </p:nvSpPr>
          <p:spPr>
            <a:xfrm>
              <a:off x="10139165" y="3422577"/>
              <a:ext cx="155522" cy="51795"/>
            </a:xfrm>
            <a:custGeom>
              <a:rect b="b" l="l" r="r" t="t"/>
              <a:pathLst>
                <a:path extrusionOk="0" h="51795" w="155522">
                  <a:moveTo>
                    <a:pt x="0" y="0"/>
                  </a:moveTo>
                  <a:lnTo>
                    <a:pt x="155522" y="0"/>
                  </a:lnTo>
                  <a:lnTo>
                    <a:pt x="155522"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5" name="Google Shape;5605;p55"/>
            <p:cNvSpPr/>
            <p:nvPr/>
          </p:nvSpPr>
          <p:spPr>
            <a:xfrm>
              <a:off x="10294688" y="33706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6" name="Google Shape;5606;p55"/>
            <p:cNvSpPr/>
            <p:nvPr/>
          </p:nvSpPr>
          <p:spPr>
            <a:xfrm>
              <a:off x="10035438" y="342257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7" name="Google Shape;5607;p55"/>
            <p:cNvSpPr/>
            <p:nvPr/>
          </p:nvSpPr>
          <p:spPr>
            <a:xfrm>
              <a:off x="9983643"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8" name="Google Shape;5608;p55"/>
            <p:cNvSpPr/>
            <p:nvPr/>
          </p:nvSpPr>
          <p:spPr>
            <a:xfrm>
              <a:off x="9931847" y="3266917"/>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9" name="Google Shape;5609;p55"/>
            <p:cNvSpPr/>
            <p:nvPr/>
          </p:nvSpPr>
          <p:spPr>
            <a:xfrm>
              <a:off x="9983643"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0" name="Google Shape;5610;p55"/>
            <p:cNvSpPr/>
            <p:nvPr/>
          </p:nvSpPr>
          <p:spPr>
            <a:xfrm>
              <a:off x="10035438" y="316332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1" name="Google Shape;5611;p55"/>
            <p:cNvSpPr/>
            <p:nvPr/>
          </p:nvSpPr>
          <p:spPr>
            <a:xfrm>
              <a:off x="10087370"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2" name="Google Shape;5612;p55"/>
            <p:cNvSpPr/>
            <p:nvPr/>
          </p:nvSpPr>
          <p:spPr>
            <a:xfrm>
              <a:off x="10450210" y="347437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3" name="Google Shape;5613;p55"/>
            <p:cNvSpPr/>
            <p:nvPr/>
          </p:nvSpPr>
          <p:spPr>
            <a:xfrm>
              <a:off x="10398415" y="3578099"/>
              <a:ext cx="51795" cy="155522"/>
            </a:xfrm>
            <a:custGeom>
              <a:rect b="b" l="l" r="r" t="t"/>
              <a:pathLst>
                <a:path extrusionOk="0" h="155522" w="51795">
                  <a:moveTo>
                    <a:pt x="0" y="0"/>
                  </a:moveTo>
                  <a:lnTo>
                    <a:pt x="51796" y="0"/>
                  </a:lnTo>
                  <a:lnTo>
                    <a:pt x="51796"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4" name="Google Shape;5614;p55"/>
            <p:cNvSpPr/>
            <p:nvPr/>
          </p:nvSpPr>
          <p:spPr>
            <a:xfrm>
              <a:off x="10346620" y="3733622"/>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5" name="Google Shape;5615;p55"/>
            <p:cNvSpPr/>
            <p:nvPr/>
          </p:nvSpPr>
          <p:spPr>
            <a:xfrm>
              <a:off x="10294688" y="3889144"/>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6" name="Google Shape;5616;p55"/>
            <p:cNvSpPr/>
            <p:nvPr/>
          </p:nvSpPr>
          <p:spPr>
            <a:xfrm>
              <a:off x="10398415" y="3940939"/>
              <a:ext cx="51795" cy="155522"/>
            </a:xfrm>
            <a:custGeom>
              <a:rect b="b" l="l" r="r" t="t"/>
              <a:pathLst>
                <a:path extrusionOk="0" h="155522" w="51795">
                  <a:moveTo>
                    <a:pt x="0" y="0"/>
                  </a:moveTo>
                  <a:lnTo>
                    <a:pt x="51796" y="0"/>
                  </a:lnTo>
                  <a:lnTo>
                    <a:pt x="51796"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7" name="Google Shape;5617;p55"/>
            <p:cNvSpPr/>
            <p:nvPr/>
          </p:nvSpPr>
          <p:spPr>
            <a:xfrm>
              <a:off x="10450210" y="373362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8" name="Google Shape;5618;p55"/>
            <p:cNvSpPr/>
            <p:nvPr/>
          </p:nvSpPr>
          <p:spPr>
            <a:xfrm>
              <a:off x="10294687" y="3733622"/>
              <a:ext cx="155522" cy="674022"/>
            </a:xfrm>
            <a:custGeom>
              <a:rect b="b" l="l" r="r" t="t"/>
              <a:pathLst>
                <a:path extrusionOk="0" h="674022" w="155522">
                  <a:moveTo>
                    <a:pt x="155522" y="0"/>
                  </a:moveTo>
                  <a:lnTo>
                    <a:pt x="155522" y="207318"/>
                  </a:lnTo>
                  <a:lnTo>
                    <a:pt x="103727" y="207318"/>
                  </a:lnTo>
                  <a:lnTo>
                    <a:pt x="103727" y="362840"/>
                  </a:lnTo>
                  <a:lnTo>
                    <a:pt x="51932" y="362840"/>
                  </a:lnTo>
                  <a:lnTo>
                    <a:pt x="51932" y="674022"/>
                  </a:lnTo>
                  <a:lnTo>
                    <a:pt x="0" y="674022"/>
                  </a:lnTo>
                  <a:lnTo>
                    <a:pt x="0" y="311045"/>
                  </a:lnTo>
                  <a:lnTo>
                    <a:pt x="51932" y="311045"/>
                  </a:lnTo>
                  <a:lnTo>
                    <a:pt x="51932" y="155523"/>
                  </a:lnTo>
                  <a:lnTo>
                    <a:pt x="103727" y="155523"/>
                  </a:lnTo>
                  <a:lnTo>
                    <a:pt x="103727" y="0"/>
                  </a:lnTo>
                  <a:lnTo>
                    <a:pt x="155522"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9" name="Google Shape;5619;p55"/>
            <p:cNvSpPr/>
            <p:nvPr/>
          </p:nvSpPr>
          <p:spPr>
            <a:xfrm>
              <a:off x="10242892" y="4044667"/>
              <a:ext cx="51795" cy="362977"/>
            </a:xfrm>
            <a:custGeom>
              <a:rect b="b" l="l" r="r" t="t"/>
              <a:pathLst>
                <a:path extrusionOk="0" h="362977" w="51795">
                  <a:moveTo>
                    <a:pt x="0" y="0"/>
                  </a:moveTo>
                  <a:lnTo>
                    <a:pt x="51796" y="0"/>
                  </a:lnTo>
                  <a:lnTo>
                    <a:pt x="51796" y="362977"/>
                  </a:lnTo>
                  <a:lnTo>
                    <a:pt x="0" y="3629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0" name="Google Shape;5620;p55"/>
            <p:cNvSpPr/>
            <p:nvPr/>
          </p:nvSpPr>
          <p:spPr>
            <a:xfrm>
              <a:off x="10139165" y="4459439"/>
              <a:ext cx="103727" cy="51795"/>
            </a:xfrm>
            <a:custGeom>
              <a:rect b="b" l="l" r="r" t="t"/>
              <a:pathLst>
                <a:path extrusionOk="0" h="51795" w="103727">
                  <a:moveTo>
                    <a:pt x="0" y="0"/>
                  </a:moveTo>
                  <a:lnTo>
                    <a:pt x="103728" y="0"/>
                  </a:lnTo>
                  <a:lnTo>
                    <a:pt x="103728"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1" name="Google Shape;5621;p55"/>
            <p:cNvSpPr/>
            <p:nvPr/>
          </p:nvSpPr>
          <p:spPr>
            <a:xfrm>
              <a:off x="10139165" y="4148394"/>
              <a:ext cx="51795" cy="311045"/>
            </a:xfrm>
            <a:custGeom>
              <a:rect b="b" l="l" r="r" t="t"/>
              <a:pathLst>
                <a:path extrusionOk="0" h="311045" w="51795">
                  <a:moveTo>
                    <a:pt x="0" y="0"/>
                  </a:moveTo>
                  <a:lnTo>
                    <a:pt x="51796" y="0"/>
                  </a:lnTo>
                  <a:lnTo>
                    <a:pt x="51796"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2" name="Google Shape;5622;p55"/>
            <p:cNvSpPr/>
            <p:nvPr/>
          </p:nvSpPr>
          <p:spPr>
            <a:xfrm>
              <a:off x="10398415" y="3059599"/>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3" name="Google Shape;5623;p55"/>
            <p:cNvSpPr/>
            <p:nvPr/>
          </p:nvSpPr>
          <p:spPr>
            <a:xfrm>
              <a:off x="10450210" y="285214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4" name="Google Shape;5624;p55"/>
            <p:cNvSpPr/>
            <p:nvPr/>
          </p:nvSpPr>
          <p:spPr>
            <a:xfrm>
              <a:off x="10035438" y="290407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5" name="Google Shape;5625;p55"/>
            <p:cNvSpPr/>
            <p:nvPr/>
          </p:nvSpPr>
          <p:spPr>
            <a:xfrm>
              <a:off x="10502142" y="2800350"/>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6" name="Google Shape;5626;p55"/>
            <p:cNvSpPr/>
            <p:nvPr/>
          </p:nvSpPr>
          <p:spPr>
            <a:xfrm>
              <a:off x="9983643" y="285214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7" name="Google Shape;5627;p55"/>
            <p:cNvSpPr/>
            <p:nvPr/>
          </p:nvSpPr>
          <p:spPr>
            <a:xfrm>
              <a:off x="9983643" y="305959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8" name="Google Shape;5628;p55"/>
            <p:cNvSpPr/>
            <p:nvPr/>
          </p:nvSpPr>
          <p:spPr>
            <a:xfrm>
              <a:off x="10502142" y="3007804"/>
              <a:ext cx="51795" cy="51795"/>
            </a:xfrm>
            <a:custGeom>
              <a:rect b="b" l="l" r="r" t="t"/>
              <a:pathLst>
                <a:path extrusionOk="0" h="51795" w="51795">
                  <a:moveTo>
                    <a:pt x="0" y="0"/>
                  </a:moveTo>
                  <a:lnTo>
                    <a:pt x="51796" y="0"/>
                  </a:lnTo>
                  <a:lnTo>
                    <a:pt x="51796"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9" name="Google Shape;5629;p55"/>
            <p:cNvSpPr/>
            <p:nvPr/>
          </p:nvSpPr>
          <p:spPr>
            <a:xfrm>
              <a:off x="10553937" y="3007804"/>
              <a:ext cx="51795" cy="51795"/>
            </a:xfrm>
            <a:custGeom>
              <a:rect b="b" l="l" r="r" t="t"/>
              <a:pathLst>
                <a:path extrusionOk="0" h="51795" w="51795">
                  <a:moveTo>
                    <a:pt x="0" y="0"/>
                  </a:moveTo>
                  <a:lnTo>
                    <a:pt x="51795" y="0"/>
                  </a:lnTo>
                  <a:lnTo>
                    <a:pt x="51795"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0" name="Google Shape;5630;p55"/>
            <p:cNvSpPr/>
            <p:nvPr/>
          </p:nvSpPr>
          <p:spPr>
            <a:xfrm rot="10800000">
              <a:off x="10605870" y="300766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1" name="Google Shape;5631;p55"/>
            <p:cNvSpPr/>
            <p:nvPr/>
          </p:nvSpPr>
          <p:spPr>
            <a:xfrm>
              <a:off x="10553937" y="30595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2" name="Google Shape;5632;p55"/>
            <p:cNvSpPr/>
            <p:nvPr/>
          </p:nvSpPr>
          <p:spPr>
            <a:xfrm>
              <a:off x="10502142" y="3111395"/>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3" name="Google Shape;5633;p55"/>
            <p:cNvSpPr/>
            <p:nvPr/>
          </p:nvSpPr>
          <p:spPr>
            <a:xfrm>
              <a:off x="10553937" y="2852145"/>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4" name="Google Shape;5634;p55"/>
            <p:cNvSpPr/>
            <p:nvPr/>
          </p:nvSpPr>
          <p:spPr>
            <a:xfrm>
              <a:off x="9931847" y="2904077"/>
              <a:ext cx="51795" cy="155522"/>
            </a:xfrm>
            <a:custGeom>
              <a:rect b="b" l="l" r="r" t="t"/>
              <a:pathLst>
                <a:path extrusionOk="0" h="155522" w="51795">
                  <a:moveTo>
                    <a:pt x="0" y="0"/>
                  </a:moveTo>
                  <a:lnTo>
                    <a:pt x="51796" y="0"/>
                  </a:lnTo>
                  <a:lnTo>
                    <a:pt x="51796"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5" name="Google Shape;5635;p55"/>
            <p:cNvSpPr/>
            <p:nvPr/>
          </p:nvSpPr>
          <p:spPr>
            <a:xfrm>
              <a:off x="10398415" y="2904077"/>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6" name="Google Shape;5636;p55"/>
            <p:cNvSpPr/>
            <p:nvPr/>
          </p:nvSpPr>
          <p:spPr>
            <a:xfrm>
              <a:off x="10087370" y="295587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7" name="Google Shape;5637;p55"/>
            <p:cNvSpPr/>
            <p:nvPr/>
          </p:nvSpPr>
          <p:spPr>
            <a:xfrm>
              <a:off x="10450210"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8" name="Google Shape;5638;p55"/>
            <p:cNvSpPr/>
            <p:nvPr/>
          </p:nvSpPr>
          <p:spPr>
            <a:xfrm>
              <a:off x="10502142" y="3266917"/>
              <a:ext cx="51795" cy="207454"/>
            </a:xfrm>
            <a:custGeom>
              <a:rect b="b" l="l" r="r" t="t"/>
              <a:pathLst>
                <a:path extrusionOk="0" h="207454" w="51795">
                  <a:moveTo>
                    <a:pt x="0" y="0"/>
                  </a:moveTo>
                  <a:lnTo>
                    <a:pt x="51796" y="0"/>
                  </a:lnTo>
                  <a:lnTo>
                    <a:pt x="51796"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9" name="Google Shape;5639;p55"/>
            <p:cNvSpPr/>
            <p:nvPr/>
          </p:nvSpPr>
          <p:spPr>
            <a:xfrm>
              <a:off x="9983642" y="2904077"/>
              <a:ext cx="155523" cy="259249"/>
            </a:xfrm>
            <a:custGeom>
              <a:rect b="b" l="l" r="r" t="t"/>
              <a:pathLst>
                <a:path extrusionOk="0" h="259249" w="155523">
                  <a:moveTo>
                    <a:pt x="155523" y="155523"/>
                  </a:moveTo>
                  <a:lnTo>
                    <a:pt x="155523" y="207318"/>
                  </a:lnTo>
                  <a:lnTo>
                    <a:pt x="103727" y="207318"/>
                  </a:lnTo>
                  <a:lnTo>
                    <a:pt x="103727" y="259250"/>
                  </a:lnTo>
                  <a:lnTo>
                    <a:pt x="51796" y="259250"/>
                  </a:lnTo>
                  <a:lnTo>
                    <a:pt x="51796" y="155523"/>
                  </a:lnTo>
                  <a:lnTo>
                    <a:pt x="0" y="155523"/>
                  </a:lnTo>
                  <a:lnTo>
                    <a:pt x="0" y="0"/>
                  </a:lnTo>
                  <a:lnTo>
                    <a:pt x="51796" y="0"/>
                  </a:lnTo>
                  <a:lnTo>
                    <a:pt x="51796" y="51795"/>
                  </a:lnTo>
                  <a:lnTo>
                    <a:pt x="103727" y="51795"/>
                  </a:lnTo>
                  <a:lnTo>
                    <a:pt x="103727" y="155523"/>
                  </a:lnTo>
                  <a:lnTo>
                    <a:pt x="155523" y="15552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0" name="Google Shape;5640;p55"/>
            <p:cNvSpPr/>
            <p:nvPr/>
          </p:nvSpPr>
          <p:spPr>
            <a:xfrm>
              <a:off x="10139165" y="3059599"/>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1" name="Google Shape;5641;p55"/>
            <p:cNvSpPr/>
            <p:nvPr/>
          </p:nvSpPr>
          <p:spPr>
            <a:xfrm>
              <a:off x="10398415" y="2852145"/>
              <a:ext cx="155522" cy="311182"/>
            </a:xfrm>
            <a:custGeom>
              <a:rect b="b" l="l" r="r" t="t"/>
              <a:pathLst>
                <a:path extrusionOk="0" h="311182" w="155522">
                  <a:moveTo>
                    <a:pt x="103727" y="155660"/>
                  </a:moveTo>
                  <a:lnTo>
                    <a:pt x="103727" y="207455"/>
                  </a:lnTo>
                  <a:lnTo>
                    <a:pt x="155522" y="207455"/>
                  </a:lnTo>
                  <a:lnTo>
                    <a:pt x="155522" y="259250"/>
                  </a:lnTo>
                  <a:lnTo>
                    <a:pt x="103727" y="259250"/>
                  </a:lnTo>
                  <a:lnTo>
                    <a:pt x="103727" y="311182"/>
                  </a:lnTo>
                  <a:lnTo>
                    <a:pt x="51795" y="311182"/>
                  </a:lnTo>
                  <a:lnTo>
                    <a:pt x="51795" y="207455"/>
                  </a:lnTo>
                  <a:lnTo>
                    <a:pt x="0" y="207455"/>
                  </a:lnTo>
                  <a:lnTo>
                    <a:pt x="0" y="155660"/>
                  </a:lnTo>
                  <a:lnTo>
                    <a:pt x="51795" y="155660"/>
                  </a:lnTo>
                  <a:lnTo>
                    <a:pt x="51795" y="51932"/>
                  </a:lnTo>
                  <a:lnTo>
                    <a:pt x="103727" y="51932"/>
                  </a:lnTo>
                  <a:lnTo>
                    <a:pt x="103727" y="0"/>
                  </a:lnTo>
                  <a:lnTo>
                    <a:pt x="155522" y="0"/>
                  </a:lnTo>
                  <a:lnTo>
                    <a:pt x="155522" y="155660"/>
                  </a:lnTo>
                  <a:lnTo>
                    <a:pt x="103727" y="15566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2" name="Google Shape;5642;p55"/>
            <p:cNvSpPr/>
            <p:nvPr/>
          </p:nvSpPr>
          <p:spPr>
            <a:xfrm>
              <a:off x="10190960" y="3007804"/>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3" name="Google Shape;5643;p55"/>
            <p:cNvSpPr/>
            <p:nvPr/>
          </p:nvSpPr>
          <p:spPr>
            <a:xfrm>
              <a:off x="10087370" y="34743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4" name="Google Shape;5644;p55"/>
            <p:cNvSpPr/>
            <p:nvPr/>
          </p:nvSpPr>
          <p:spPr>
            <a:xfrm>
              <a:off x="10190960" y="32151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5" name="Google Shape;5645;p55"/>
            <p:cNvSpPr/>
            <p:nvPr/>
          </p:nvSpPr>
          <p:spPr>
            <a:xfrm>
              <a:off x="10346620" y="32151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6" name="Google Shape;5646;p55"/>
            <p:cNvSpPr/>
            <p:nvPr/>
          </p:nvSpPr>
          <p:spPr>
            <a:xfrm>
              <a:off x="10242892" y="3163327"/>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7" name="Google Shape;5647;p55"/>
            <p:cNvSpPr/>
            <p:nvPr/>
          </p:nvSpPr>
          <p:spPr>
            <a:xfrm>
              <a:off x="10035438" y="3266917"/>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8" name="Google Shape;5648;p55"/>
            <p:cNvSpPr/>
            <p:nvPr/>
          </p:nvSpPr>
          <p:spPr>
            <a:xfrm>
              <a:off x="10035438" y="3318849"/>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9" name="Google Shape;5649;p55"/>
            <p:cNvSpPr/>
            <p:nvPr/>
          </p:nvSpPr>
          <p:spPr>
            <a:xfrm>
              <a:off x="9361415" y="4200189"/>
              <a:ext cx="51795" cy="155522"/>
            </a:xfrm>
            <a:custGeom>
              <a:rect b="b" l="l" r="r" t="t"/>
              <a:pathLst>
                <a:path extrusionOk="0" h="155522" w="51795">
                  <a:moveTo>
                    <a:pt x="0" y="0"/>
                  </a:moveTo>
                  <a:lnTo>
                    <a:pt x="51796" y="0"/>
                  </a:lnTo>
                  <a:lnTo>
                    <a:pt x="51796"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0" name="Google Shape;5650;p55"/>
            <p:cNvSpPr/>
            <p:nvPr/>
          </p:nvSpPr>
          <p:spPr>
            <a:xfrm>
              <a:off x="9983643" y="3266917"/>
              <a:ext cx="51795" cy="103727"/>
            </a:xfrm>
            <a:custGeom>
              <a:rect b="b" l="l" r="r" t="t"/>
              <a:pathLst>
                <a:path extrusionOk="0" h="103727" w="51795">
                  <a:moveTo>
                    <a:pt x="0" y="0"/>
                  </a:moveTo>
                  <a:lnTo>
                    <a:pt x="51795" y="0"/>
                  </a:lnTo>
                  <a:lnTo>
                    <a:pt x="51795" y="103727"/>
                  </a:lnTo>
                  <a:lnTo>
                    <a:pt x="0" y="103727"/>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1" name="Google Shape;5651;p55"/>
            <p:cNvSpPr/>
            <p:nvPr/>
          </p:nvSpPr>
          <p:spPr>
            <a:xfrm>
              <a:off x="10035438" y="3266917"/>
              <a:ext cx="51795" cy="51795"/>
            </a:xfrm>
            <a:custGeom>
              <a:rect b="b" l="l" r="r" t="t"/>
              <a:pathLst>
                <a:path extrusionOk="0" h="51795" w="51795">
                  <a:moveTo>
                    <a:pt x="0" y="0"/>
                  </a:moveTo>
                  <a:lnTo>
                    <a:pt x="51796" y="0"/>
                  </a:lnTo>
                  <a:lnTo>
                    <a:pt x="51796" y="51795"/>
                  </a:lnTo>
                  <a:lnTo>
                    <a:pt x="0" y="51795"/>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2" name="Google Shape;5652;p55"/>
            <p:cNvSpPr/>
            <p:nvPr/>
          </p:nvSpPr>
          <p:spPr>
            <a:xfrm>
              <a:off x="9413622" y="3266506"/>
              <a:ext cx="1088383" cy="1244317"/>
            </a:xfrm>
            <a:custGeom>
              <a:rect b="b" l="l" r="r" t="t"/>
              <a:pathLst>
                <a:path extrusionOk="0" h="1244317" w="1088383">
                  <a:moveTo>
                    <a:pt x="1036588" y="411"/>
                  </a:moveTo>
                  <a:lnTo>
                    <a:pt x="1036588" y="52206"/>
                  </a:lnTo>
                  <a:lnTo>
                    <a:pt x="984793" y="52206"/>
                  </a:lnTo>
                  <a:lnTo>
                    <a:pt x="984793" y="155934"/>
                  </a:lnTo>
                  <a:lnTo>
                    <a:pt x="881066" y="155934"/>
                  </a:lnTo>
                  <a:lnTo>
                    <a:pt x="881066" y="207729"/>
                  </a:lnTo>
                  <a:lnTo>
                    <a:pt x="725544" y="207729"/>
                  </a:lnTo>
                  <a:lnTo>
                    <a:pt x="725544" y="259524"/>
                  </a:lnTo>
                  <a:lnTo>
                    <a:pt x="673748" y="259524"/>
                  </a:lnTo>
                  <a:lnTo>
                    <a:pt x="673748" y="311319"/>
                  </a:lnTo>
                  <a:lnTo>
                    <a:pt x="621953" y="311319"/>
                  </a:lnTo>
                  <a:lnTo>
                    <a:pt x="621953" y="363114"/>
                  </a:lnTo>
                  <a:lnTo>
                    <a:pt x="518226" y="363114"/>
                  </a:lnTo>
                  <a:lnTo>
                    <a:pt x="518226" y="414909"/>
                  </a:lnTo>
                  <a:lnTo>
                    <a:pt x="414498" y="414909"/>
                  </a:lnTo>
                  <a:lnTo>
                    <a:pt x="414498" y="466705"/>
                  </a:lnTo>
                  <a:lnTo>
                    <a:pt x="310771" y="466705"/>
                  </a:lnTo>
                  <a:lnTo>
                    <a:pt x="310771" y="518500"/>
                  </a:lnTo>
                  <a:lnTo>
                    <a:pt x="258975" y="518500"/>
                  </a:lnTo>
                  <a:lnTo>
                    <a:pt x="258975" y="622227"/>
                  </a:lnTo>
                  <a:lnTo>
                    <a:pt x="207181" y="622227"/>
                  </a:lnTo>
                  <a:lnTo>
                    <a:pt x="207181" y="674022"/>
                  </a:lnTo>
                  <a:lnTo>
                    <a:pt x="155385" y="674022"/>
                  </a:lnTo>
                  <a:lnTo>
                    <a:pt x="155385" y="777750"/>
                  </a:lnTo>
                  <a:lnTo>
                    <a:pt x="103590" y="777750"/>
                  </a:lnTo>
                  <a:lnTo>
                    <a:pt x="103590" y="829545"/>
                  </a:lnTo>
                  <a:lnTo>
                    <a:pt x="51795" y="829545"/>
                  </a:lnTo>
                  <a:lnTo>
                    <a:pt x="51795" y="933272"/>
                  </a:lnTo>
                  <a:lnTo>
                    <a:pt x="0" y="933272"/>
                  </a:lnTo>
                  <a:lnTo>
                    <a:pt x="0" y="1088795"/>
                  </a:lnTo>
                  <a:lnTo>
                    <a:pt x="51795" y="1088795"/>
                  </a:lnTo>
                  <a:lnTo>
                    <a:pt x="51795" y="1192522"/>
                  </a:lnTo>
                  <a:lnTo>
                    <a:pt x="103590" y="1192522"/>
                  </a:lnTo>
                  <a:lnTo>
                    <a:pt x="103590" y="1244317"/>
                  </a:lnTo>
                  <a:lnTo>
                    <a:pt x="673885" y="1244317"/>
                  </a:lnTo>
                  <a:lnTo>
                    <a:pt x="673885" y="1192522"/>
                  </a:lnTo>
                  <a:lnTo>
                    <a:pt x="466430" y="1192522"/>
                  </a:lnTo>
                  <a:lnTo>
                    <a:pt x="466430" y="1140727"/>
                  </a:lnTo>
                  <a:lnTo>
                    <a:pt x="414635" y="1140727"/>
                  </a:lnTo>
                  <a:lnTo>
                    <a:pt x="414635" y="1036999"/>
                  </a:lnTo>
                  <a:lnTo>
                    <a:pt x="466430" y="1036999"/>
                  </a:lnTo>
                  <a:lnTo>
                    <a:pt x="466430" y="985204"/>
                  </a:lnTo>
                  <a:lnTo>
                    <a:pt x="518226" y="985204"/>
                  </a:lnTo>
                  <a:lnTo>
                    <a:pt x="518226" y="881477"/>
                  </a:lnTo>
                  <a:lnTo>
                    <a:pt x="466430" y="881477"/>
                  </a:lnTo>
                  <a:lnTo>
                    <a:pt x="466430" y="829682"/>
                  </a:lnTo>
                  <a:lnTo>
                    <a:pt x="362703" y="829682"/>
                  </a:lnTo>
                  <a:lnTo>
                    <a:pt x="362703" y="777887"/>
                  </a:lnTo>
                  <a:lnTo>
                    <a:pt x="310908" y="777887"/>
                  </a:lnTo>
                  <a:lnTo>
                    <a:pt x="310908" y="726092"/>
                  </a:lnTo>
                  <a:lnTo>
                    <a:pt x="362703" y="726092"/>
                  </a:lnTo>
                  <a:lnTo>
                    <a:pt x="362703" y="777887"/>
                  </a:lnTo>
                  <a:lnTo>
                    <a:pt x="466430" y="777887"/>
                  </a:lnTo>
                  <a:lnTo>
                    <a:pt x="466430" y="829682"/>
                  </a:lnTo>
                  <a:lnTo>
                    <a:pt x="518226" y="829682"/>
                  </a:lnTo>
                  <a:lnTo>
                    <a:pt x="518226" y="881477"/>
                  </a:lnTo>
                  <a:lnTo>
                    <a:pt x="570021" y="881477"/>
                  </a:lnTo>
                  <a:lnTo>
                    <a:pt x="570021" y="985204"/>
                  </a:lnTo>
                  <a:lnTo>
                    <a:pt x="518226" y="985204"/>
                  </a:lnTo>
                  <a:lnTo>
                    <a:pt x="518226" y="1036999"/>
                  </a:lnTo>
                  <a:lnTo>
                    <a:pt x="466430" y="1036999"/>
                  </a:lnTo>
                  <a:lnTo>
                    <a:pt x="466430" y="1140727"/>
                  </a:lnTo>
                  <a:lnTo>
                    <a:pt x="673885" y="1140727"/>
                  </a:lnTo>
                  <a:lnTo>
                    <a:pt x="673885" y="1192522"/>
                  </a:lnTo>
                  <a:lnTo>
                    <a:pt x="725681" y="1192522"/>
                  </a:lnTo>
                  <a:lnTo>
                    <a:pt x="725681" y="881477"/>
                  </a:lnTo>
                  <a:lnTo>
                    <a:pt x="673885" y="881477"/>
                  </a:lnTo>
                  <a:lnTo>
                    <a:pt x="673885" y="777750"/>
                  </a:lnTo>
                  <a:lnTo>
                    <a:pt x="622090" y="777750"/>
                  </a:lnTo>
                  <a:lnTo>
                    <a:pt x="622090" y="622227"/>
                  </a:lnTo>
                  <a:lnTo>
                    <a:pt x="673885" y="622227"/>
                  </a:lnTo>
                  <a:lnTo>
                    <a:pt x="673885" y="777750"/>
                  </a:lnTo>
                  <a:lnTo>
                    <a:pt x="725681" y="777750"/>
                  </a:lnTo>
                  <a:lnTo>
                    <a:pt x="725681" y="881477"/>
                  </a:lnTo>
                  <a:lnTo>
                    <a:pt x="777475" y="881477"/>
                  </a:lnTo>
                  <a:lnTo>
                    <a:pt x="777475" y="1192522"/>
                  </a:lnTo>
                  <a:lnTo>
                    <a:pt x="829271" y="1192522"/>
                  </a:lnTo>
                  <a:lnTo>
                    <a:pt x="829271" y="1244317"/>
                  </a:lnTo>
                  <a:lnTo>
                    <a:pt x="932998" y="1244317"/>
                  </a:lnTo>
                  <a:lnTo>
                    <a:pt x="932998" y="1192522"/>
                  </a:lnTo>
                  <a:lnTo>
                    <a:pt x="881203" y="1192522"/>
                  </a:lnTo>
                  <a:lnTo>
                    <a:pt x="881203" y="1140727"/>
                  </a:lnTo>
                  <a:lnTo>
                    <a:pt x="829407" y="1140727"/>
                  </a:lnTo>
                  <a:lnTo>
                    <a:pt x="829407" y="777750"/>
                  </a:lnTo>
                  <a:lnTo>
                    <a:pt x="881203" y="777750"/>
                  </a:lnTo>
                  <a:lnTo>
                    <a:pt x="881203" y="622227"/>
                  </a:lnTo>
                  <a:lnTo>
                    <a:pt x="932998" y="622227"/>
                  </a:lnTo>
                  <a:lnTo>
                    <a:pt x="932998" y="466705"/>
                  </a:lnTo>
                  <a:lnTo>
                    <a:pt x="984793" y="466705"/>
                  </a:lnTo>
                  <a:lnTo>
                    <a:pt x="984793" y="311182"/>
                  </a:lnTo>
                  <a:lnTo>
                    <a:pt x="1036588" y="311182"/>
                  </a:lnTo>
                  <a:lnTo>
                    <a:pt x="1036588" y="207455"/>
                  </a:lnTo>
                  <a:lnTo>
                    <a:pt x="1088383" y="207455"/>
                  </a:lnTo>
                  <a:lnTo>
                    <a:pt x="1088383" y="0"/>
                  </a:lnTo>
                  <a:lnTo>
                    <a:pt x="1036588"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3" name="Google Shape;5653;p55"/>
            <p:cNvSpPr/>
            <p:nvPr/>
          </p:nvSpPr>
          <p:spPr>
            <a:xfrm>
              <a:off x="10035575" y="3059599"/>
              <a:ext cx="414771" cy="414361"/>
            </a:xfrm>
            <a:custGeom>
              <a:rect b="b" l="l" r="r" t="t"/>
              <a:pathLst>
                <a:path extrusionOk="0" h="414361" w="414771">
                  <a:moveTo>
                    <a:pt x="362840" y="103727"/>
                  </a:moveTo>
                  <a:lnTo>
                    <a:pt x="362840" y="0"/>
                  </a:lnTo>
                  <a:lnTo>
                    <a:pt x="155385" y="0"/>
                  </a:lnTo>
                  <a:lnTo>
                    <a:pt x="155385" y="51795"/>
                  </a:lnTo>
                  <a:lnTo>
                    <a:pt x="103590" y="51795"/>
                  </a:lnTo>
                  <a:lnTo>
                    <a:pt x="103590" y="103590"/>
                  </a:lnTo>
                  <a:lnTo>
                    <a:pt x="51795" y="103590"/>
                  </a:lnTo>
                  <a:lnTo>
                    <a:pt x="51795" y="155386"/>
                  </a:lnTo>
                  <a:lnTo>
                    <a:pt x="0" y="155386"/>
                  </a:lnTo>
                  <a:lnTo>
                    <a:pt x="0" y="207181"/>
                  </a:lnTo>
                  <a:lnTo>
                    <a:pt x="103727" y="207181"/>
                  </a:lnTo>
                  <a:lnTo>
                    <a:pt x="103727" y="258976"/>
                  </a:lnTo>
                  <a:lnTo>
                    <a:pt x="51932" y="258976"/>
                  </a:lnTo>
                  <a:lnTo>
                    <a:pt x="51932" y="310771"/>
                  </a:lnTo>
                  <a:lnTo>
                    <a:pt x="136" y="310771"/>
                  </a:lnTo>
                  <a:lnTo>
                    <a:pt x="136" y="362566"/>
                  </a:lnTo>
                  <a:lnTo>
                    <a:pt x="51932" y="362566"/>
                  </a:lnTo>
                  <a:lnTo>
                    <a:pt x="51932" y="414361"/>
                  </a:lnTo>
                  <a:lnTo>
                    <a:pt x="103727" y="414361"/>
                  </a:lnTo>
                  <a:lnTo>
                    <a:pt x="103727" y="362566"/>
                  </a:lnTo>
                  <a:lnTo>
                    <a:pt x="259250" y="362566"/>
                  </a:lnTo>
                  <a:lnTo>
                    <a:pt x="259250" y="310771"/>
                  </a:lnTo>
                  <a:lnTo>
                    <a:pt x="362977" y="310771"/>
                  </a:lnTo>
                  <a:lnTo>
                    <a:pt x="362977" y="258976"/>
                  </a:lnTo>
                  <a:lnTo>
                    <a:pt x="414772" y="258976"/>
                  </a:lnTo>
                  <a:lnTo>
                    <a:pt x="414772" y="103453"/>
                  </a:lnTo>
                  <a:lnTo>
                    <a:pt x="362977" y="103453"/>
                  </a:lnTo>
                  <a:close/>
                  <a:moveTo>
                    <a:pt x="362840" y="207455"/>
                  </a:moveTo>
                  <a:lnTo>
                    <a:pt x="311044" y="207455"/>
                  </a:lnTo>
                  <a:lnTo>
                    <a:pt x="311044" y="259250"/>
                  </a:lnTo>
                  <a:lnTo>
                    <a:pt x="207318" y="259250"/>
                  </a:lnTo>
                  <a:lnTo>
                    <a:pt x="207318" y="207455"/>
                  </a:lnTo>
                  <a:lnTo>
                    <a:pt x="155522" y="207455"/>
                  </a:lnTo>
                  <a:lnTo>
                    <a:pt x="155522" y="155660"/>
                  </a:lnTo>
                  <a:lnTo>
                    <a:pt x="207318" y="155660"/>
                  </a:lnTo>
                  <a:lnTo>
                    <a:pt x="207318" y="103864"/>
                  </a:lnTo>
                  <a:lnTo>
                    <a:pt x="311044" y="103864"/>
                  </a:lnTo>
                  <a:lnTo>
                    <a:pt x="311044" y="155660"/>
                  </a:lnTo>
                  <a:lnTo>
                    <a:pt x="362840" y="155660"/>
                  </a:lnTo>
                  <a:lnTo>
                    <a:pt x="362840" y="20745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4" name="Google Shape;5654;p55"/>
            <p:cNvSpPr/>
            <p:nvPr/>
          </p:nvSpPr>
          <p:spPr>
            <a:xfrm>
              <a:off x="10294688" y="3215122"/>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5" name="Google Shape;5655;p55"/>
            <p:cNvSpPr/>
            <p:nvPr/>
          </p:nvSpPr>
          <p:spPr>
            <a:xfrm>
              <a:off x="10242892" y="3266917"/>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6" name="Google Shape;5656;p55"/>
            <p:cNvSpPr/>
            <p:nvPr/>
          </p:nvSpPr>
          <p:spPr>
            <a:xfrm>
              <a:off x="10242892" y="3215122"/>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7" name="Google Shape;5657;p55"/>
            <p:cNvSpPr/>
            <p:nvPr/>
          </p:nvSpPr>
          <p:spPr>
            <a:xfrm>
              <a:off x="10346620" y="451123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8" name="Google Shape;5658;p55"/>
            <p:cNvSpPr/>
            <p:nvPr/>
          </p:nvSpPr>
          <p:spPr>
            <a:xfrm>
              <a:off x="10398415" y="4096462"/>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9" name="Google Shape;5659;p55"/>
            <p:cNvSpPr/>
            <p:nvPr/>
          </p:nvSpPr>
          <p:spPr>
            <a:xfrm>
              <a:off x="10450210" y="357809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0" name="Google Shape;5660;p55"/>
            <p:cNvSpPr/>
            <p:nvPr/>
          </p:nvSpPr>
          <p:spPr>
            <a:xfrm>
              <a:off x="10502142" y="3163327"/>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1" name="Google Shape;5661;p55"/>
            <p:cNvSpPr/>
            <p:nvPr/>
          </p:nvSpPr>
          <p:spPr>
            <a:xfrm>
              <a:off x="10553937" y="2800350"/>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2" name="Google Shape;5662;p55"/>
            <p:cNvSpPr/>
            <p:nvPr/>
          </p:nvSpPr>
          <p:spPr>
            <a:xfrm>
              <a:off x="9931847" y="3059599"/>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3" name="Google Shape;5663;p55"/>
            <p:cNvSpPr/>
            <p:nvPr/>
          </p:nvSpPr>
          <p:spPr>
            <a:xfrm>
              <a:off x="10035438" y="3474372"/>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4" name="Google Shape;5664;p55"/>
            <p:cNvSpPr/>
            <p:nvPr/>
          </p:nvSpPr>
          <p:spPr>
            <a:xfrm>
              <a:off x="9516938" y="388914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5" name="Google Shape;5665;p55"/>
            <p:cNvSpPr/>
            <p:nvPr/>
          </p:nvSpPr>
          <p:spPr>
            <a:xfrm>
              <a:off x="9050370" y="3578099"/>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6" name="Google Shape;5666;p55"/>
            <p:cNvSpPr/>
            <p:nvPr/>
          </p:nvSpPr>
          <p:spPr>
            <a:xfrm>
              <a:off x="9154098" y="3266917"/>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7" name="Google Shape;5667;p55"/>
            <p:cNvSpPr/>
            <p:nvPr/>
          </p:nvSpPr>
          <p:spPr>
            <a:xfrm>
              <a:off x="8843053" y="383734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8" name="Google Shape;5668;p55"/>
            <p:cNvSpPr/>
            <p:nvPr/>
          </p:nvSpPr>
          <p:spPr>
            <a:xfrm>
              <a:off x="8998575" y="40446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9" name="Google Shape;5669;p55"/>
            <p:cNvSpPr/>
            <p:nvPr/>
          </p:nvSpPr>
          <p:spPr>
            <a:xfrm>
              <a:off x="9361415" y="4355712"/>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0" name="Google Shape;5670;p55"/>
            <p:cNvSpPr/>
            <p:nvPr/>
          </p:nvSpPr>
          <p:spPr>
            <a:xfrm>
              <a:off x="9465143" y="4511234"/>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1" name="Google Shape;5671;p55"/>
            <p:cNvSpPr/>
            <p:nvPr/>
          </p:nvSpPr>
          <p:spPr>
            <a:xfrm>
              <a:off x="10087370" y="451123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2" name="Google Shape;5672;p55"/>
            <p:cNvSpPr/>
            <p:nvPr/>
          </p:nvSpPr>
          <p:spPr>
            <a:xfrm>
              <a:off x="9257825" y="4148394"/>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3" name="Google Shape;5673;p55"/>
            <p:cNvSpPr/>
            <p:nvPr/>
          </p:nvSpPr>
          <p:spPr>
            <a:xfrm>
              <a:off x="9154098" y="4096462"/>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4" name="Google Shape;5674;p55"/>
            <p:cNvSpPr/>
            <p:nvPr/>
          </p:nvSpPr>
          <p:spPr>
            <a:xfrm>
              <a:off x="9050370" y="404466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5" name="Google Shape;5675;p55"/>
            <p:cNvSpPr/>
            <p:nvPr/>
          </p:nvSpPr>
          <p:spPr>
            <a:xfrm>
              <a:off x="8998575" y="399287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6" name="Google Shape;5676;p55"/>
            <p:cNvSpPr/>
            <p:nvPr/>
          </p:nvSpPr>
          <p:spPr>
            <a:xfrm>
              <a:off x="8946643" y="38891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7" name="Google Shape;5677;p55"/>
            <p:cNvSpPr/>
            <p:nvPr/>
          </p:nvSpPr>
          <p:spPr>
            <a:xfrm>
              <a:off x="8894848"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8" name="Google Shape;5678;p55"/>
            <p:cNvSpPr/>
            <p:nvPr/>
          </p:nvSpPr>
          <p:spPr>
            <a:xfrm>
              <a:off x="8843053" y="37336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9" name="Google Shape;5679;p55"/>
            <p:cNvSpPr/>
            <p:nvPr/>
          </p:nvSpPr>
          <p:spPr>
            <a:xfrm>
              <a:off x="8843053" y="35261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0" name="Google Shape;5680;p55"/>
            <p:cNvSpPr/>
            <p:nvPr/>
          </p:nvSpPr>
          <p:spPr>
            <a:xfrm>
              <a:off x="8894848" y="35780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1" name="Google Shape;5681;p55"/>
            <p:cNvSpPr/>
            <p:nvPr/>
          </p:nvSpPr>
          <p:spPr>
            <a:xfrm>
              <a:off x="8946643" y="36298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2" name="Google Shape;5682;p55"/>
            <p:cNvSpPr/>
            <p:nvPr/>
          </p:nvSpPr>
          <p:spPr>
            <a:xfrm>
              <a:off x="8998575" y="368168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3" name="Google Shape;5683;p55"/>
            <p:cNvSpPr/>
            <p:nvPr/>
          </p:nvSpPr>
          <p:spPr>
            <a:xfrm>
              <a:off x="9102166" y="3733622"/>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4" name="Google Shape;5684;p55"/>
            <p:cNvSpPr/>
            <p:nvPr/>
          </p:nvSpPr>
          <p:spPr>
            <a:xfrm>
              <a:off x="9205893" y="378541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5" name="Google Shape;5685;p55"/>
            <p:cNvSpPr/>
            <p:nvPr/>
          </p:nvSpPr>
          <p:spPr>
            <a:xfrm>
              <a:off x="9309620"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6" name="Google Shape;5686;p55"/>
            <p:cNvSpPr/>
            <p:nvPr/>
          </p:nvSpPr>
          <p:spPr>
            <a:xfrm>
              <a:off x="9361415" y="388914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7" name="Google Shape;5687;p55"/>
            <p:cNvSpPr/>
            <p:nvPr/>
          </p:nvSpPr>
          <p:spPr>
            <a:xfrm>
              <a:off x="9413348" y="394093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8" name="Google Shape;5688;p55"/>
            <p:cNvSpPr/>
            <p:nvPr/>
          </p:nvSpPr>
          <p:spPr>
            <a:xfrm>
              <a:off x="8843053" y="3578099"/>
              <a:ext cx="622090" cy="622090"/>
            </a:xfrm>
            <a:custGeom>
              <a:rect b="b" l="l" r="r" t="t"/>
              <a:pathLst>
                <a:path extrusionOk="0" h="622090" w="622090">
                  <a:moveTo>
                    <a:pt x="622090" y="466568"/>
                  </a:moveTo>
                  <a:lnTo>
                    <a:pt x="622090" y="518363"/>
                  </a:lnTo>
                  <a:lnTo>
                    <a:pt x="570295" y="518363"/>
                  </a:lnTo>
                  <a:lnTo>
                    <a:pt x="570295" y="622090"/>
                  </a:lnTo>
                  <a:lnTo>
                    <a:pt x="518363" y="622090"/>
                  </a:lnTo>
                  <a:lnTo>
                    <a:pt x="518363" y="570295"/>
                  </a:lnTo>
                  <a:lnTo>
                    <a:pt x="414773" y="570295"/>
                  </a:lnTo>
                  <a:lnTo>
                    <a:pt x="414773" y="518363"/>
                  </a:lnTo>
                  <a:lnTo>
                    <a:pt x="311045" y="518363"/>
                  </a:lnTo>
                  <a:lnTo>
                    <a:pt x="311045" y="466568"/>
                  </a:lnTo>
                  <a:lnTo>
                    <a:pt x="207318" y="466568"/>
                  </a:lnTo>
                  <a:lnTo>
                    <a:pt x="207318" y="414772"/>
                  </a:lnTo>
                  <a:lnTo>
                    <a:pt x="155523" y="414772"/>
                  </a:lnTo>
                  <a:lnTo>
                    <a:pt x="155523" y="311045"/>
                  </a:lnTo>
                  <a:lnTo>
                    <a:pt x="103590" y="311045"/>
                  </a:lnTo>
                  <a:lnTo>
                    <a:pt x="103590" y="259250"/>
                  </a:lnTo>
                  <a:lnTo>
                    <a:pt x="51795" y="259250"/>
                  </a:lnTo>
                  <a:lnTo>
                    <a:pt x="51795" y="155523"/>
                  </a:lnTo>
                  <a:lnTo>
                    <a:pt x="0" y="155523"/>
                  </a:lnTo>
                  <a:lnTo>
                    <a:pt x="0" y="0"/>
                  </a:lnTo>
                  <a:lnTo>
                    <a:pt x="51795" y="0"/>
                  </a:lnTo>
                  <a:lnTo>
                    <a:pt x="51795" y="51795"/>
                  </a:lnTo>
                  <a:lnTo>
                    <a:pt x="103590" y="51795"/>
                  </a:lnTo>
                  <a:lnTo>
                    <a:pt x="103590" y="103590"/>
                  </a:lnTo>
                  <a:lnTo>
                    <a:pt x="155523" y="103590"/>
                  </a:lnTo>
                  <a:lnTo>
                    <a:pt x="155523" y="155523"/>
                  </a:lnTo>
                  <a:lnTo>
                    <a:pt x="259113" y="155523"/>
                  </a:lnTo>
                  <a:lnTo>
                    <a:pt x="259113" y="207318"/>
                  </a:lnTo>
                  <a:lnTo>
                    <a:pt x="362840" y="207318"/>
                  </a:lnTo>
                  <a:lnTo>
                    <a:pt x="362840" y="259250"/>
                  </a:lnTo>
                  <a:lnTo>
                    <a:pt x="466567" y="259250"/>
                  </a:lnTo>
                  <a:lnTo>
                    <a:pt x="466567" y="311045"/>
                  </a:lnTo>
                  <a:lnTo>
                    <a:pt x="518363" y="311045"/>
                  </a:lnTo>
                  <a:lnTo>
                    <a:pt x="518363" y="362840"/>
                  </a:lnTo>
                  <a:lnTo>
                    <a:pt x="570295" y="362840"/>
                  </a:lnTo>
                  <a:lnTo>
                    <a:pt x="570295" y="466568"/>
                  </a:lnTo>
                  <a:lnTo>
                    <a:pt x="622090" y="46656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9" name="Google Shape;5689;p55"/>
            <p:cNvSpPr/>
            <p:nvPr/>
          </p:nvSpPr>
          <p:spPr>
            <a:xfrm>
              <a:off x="8791121" y="35780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0" name="Google Shape;5690;p55"/>
            <p:cNvSpPr/>
            <p:nvPr/>
          </p:nvSpPr>
          <p:spPr>
            <a:xfrm>
              <a:off x="9465143" y="3940939"/>
              <a:ext cx="51795" cy="103727"/>
            </a:xfrm>
            <a:custGeom>
              <a:rect b="b" l="l" r="r" t="t"/>
              <a:pathLst>
                <a:path extrusionOk="0" h="103727" w="51795">
                  <a:moveTo>
                    <a:pt x="0" y="0"/>
                  </a:moveTo>
                  <a:lnTo>
                    <a:pt x="51796" y="0"/>
                  </a:lnTo>
                  <a:lnTo>
                    <a:pt x="51796" y="103727"/>
                  </a:lnTo>
                  <a:lnTo>
                    <a:pt x="0" y="10372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1" name="Google Shape;5691;p55"/>
            <p:cNvSpPr/>
            <p:nvPr/>
          </p:nvSpPr>
          <p:spPr>
            <a:xfrm>
              <a:off x="9465143" y="3785417"/>
              <a:ext cx="51795" cy="155522"/>
            </a:xfrm>
            <a:custGeom>
              <a:rect b="b" l="l" r="r" t="t"/>
              <a:pathLst>
                <a:path extrusionOk="0" h="155522" w="51795">
                  <a:moveTo>
                    <a:pt x="0" y="0"/>
                  </a:moveTo>
                  <a:lnTo>
                    <a:pt x="51796" y="0"/>
                  </a:lnTo>
                  <a:lnTo>
                    <a:pt x="51796"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2" name="Google Shape;5692;p55"/>
            <p:cNvSpPr/>
            <p:nvPr/>
          </p:nvSpPr>
          <p:spPr>
            <a:xfrm>
              <a:off x="9413348" y="36816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3" name="Google Shape;5693;p55"/>
            <p:cNvSpPr/>
            <p:nvPr/>
          </p:nvSpPr>
          <p:spPr>
            <a:xfrm>
              <a:off x="9361415" y="362989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4" name="Google Shape;5694;p55"/>
            <p:cNvSpPr/>
            <p:nvPr/>
          </p:nvSpPr>
          <p:spPr>
            <a:xfrm>
              <a:off x="9309620" y="35780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5" name="Google Shape;5695;p55"/>
            <p:cNvSpPr/>
            <p:nvPr/>
          </p:nvSpPr>
          <p:spPr>
            <a:xfrm>
              <a:off x="9257825" y="352616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6" name="Google Shape;5696;p55"/>
            <p:cNvSpPr/>
            <p:nvPr/>
          </p:nvSpPr>
          <p:spPr>
            <a:xfrm>
              <a:off x="9205893" y="342257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7" name="Google Shape;5697;p55"/>
            <p:cNvSpPr/>
            <p:nvPr/>
          </p:nvSpPr>
          <p:spPr>
            <a:xfrm>
              <a:off x="9154098" y="3318849"/>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8" name="Google Shape;5698;p55"/>
            <p:cNvSpPr/>
            <p:nvPr/>
          </p:nvSpPr>
          <p:spPr>
            <a:xfrm>
              <a:off x="9102166" y="3578099"/>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9" name="Google Shape;5699;p55"/>
            <p:cNvSpPr/>
            <p:nvPr/>
          </p:nvSpPr>
          <p:spPr>
            <a:xfrm>
              <a:off x="9102166" y="326691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0" name="Google Shape;5700;p55"/>
            <p:cNvSpPr/>
            <p:nvPr/>
          </p:nvSpPr>
          <p:spPr>
            <a:xfrm>
              <a:off x="9102166" y="3318849"/>
              <a:ext cx="362977" cy="622090"/>
            </a:xfrm>
            <a:custGeom>
              <a:rect b="b" l="l" r="r" t="t"/>
              <a:pathLst>
                <a:path extrusionOk="0" h="622090" w="362977">
                  <a:moveTo>
                    <a:pt x="362977" y="466568"/>
                  </a:moveTo>
                  <a:lnTo>
                    <a:pt x="362977" y="622090"/>
                  </a:lnTo>
                  <a:lnTo>
                    <a:pt x="311182" y="622090"/>
                  </a:lnTo>
                  <a:lnTo>
                    <a:pt x="311182" y="570295"/>
                  </a:lnTo>
                  <a:lnTo>
                    <a:pt x="259250" y="570295"/>
                  </a:lnTo>
                  <a:lnTo>
                    <a:pt x="259250" y="518500"/>
                  </a:lnTo>
                  <a:lnTo>
                    <a:pt x="207454" y="518500"/>
                  </a:lnTo>
                  <a:lnTo>
                    <a:pt x="207454" y="466568"/>
                  </a:lnTo>
                  <a:lnTo>
                    <a:pt x="103727" y="466568"/>
                  </a:lnTo>
                  <a:lnTo>
                    <a:pt x="103727" y="414772"/>
                  </a:lnTo>
                  <a:lnTo>
                    <a:pt x="0" y="414772"/>
                  </a:lnTo>
                  <a:lnTo>
                    <a:pt x="0" y="362840"/>
                  </a:lnTo>
                  <a:lnTo>
                    <a:pt x="51932" y="362840"/>
                  </a:lnTo>
                  <a:lnTo>
                    <a:pt x="51932" y="259250"/>
                  </a:lnTo>
                  <a:lnTo>
                    <a:pt x="0" y="259250"/>
                  </a:lnTo>
                  <a:lnTo>
                    <a:pt x="0" y="0"/>
                  </a:lnTo>
                  <a:lnTo>
                    <a:pt x="51932" y="0"/>
                  </a:lnTo>
                  <a:lnTo>
                    <a:pt x="51932" y="103727"/>
                  </a:lnTo>
                  <a:lnTo>
                    <a:pt x="103727" y="103727"/>
                  </a:lnTo>
                  <a:lnTo>
                    <a:pt x="103727" y="207318"/>
                  </a:lnTo>
                  <a:lnTo>
                    <a:pt x="155659" y="207318"/>
                  </a:lnTo>
                  <a:lnTo>
                    <a:pt x="155659" y="259250"/>
                  </a:lnTo>
                  <a:lnTo>
                    <a:pt x="207454" y="259250"/>
                  </a:lnTo>
                  <a:lnTo>
                    <a:pt x="207454" y="311045"/>
                  </a:lnTo>
                  <a:lnTo>
                    <a:pt x="259250" y="311045"/>
                  </a:lnTo>
                  <a:lnTo>
                    <a:pt x="259250" y="362840"/>
                  </a:lnTo>
                  <a:lnTo>
                    <a:pt x="311182" y="362840"/>
                  </a:lnTo>
                  <a:lnTo>
                    <a:pt x="311182" y="466568"/>
                  </a:lnTo>
                  <a:lnTo>
                    <a:pt x="362977" y="46656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1" name="Google Shape;5701;p55"/>
            <p:cNvSpPr/>
            <p:nvPr/>
          </p:nvSpPr>
          <p:spPr>
            <a:xfrm>
              <a:off x="9050370" y="3318849"/>
              <a:ext cx="51795" cy="259249"/>
            </a:xfrm>
            <a:custGeom>
              <a:rect b="b" l="l" r="r" t="t"/>
              <a:pathLst>
                <a:path extrusionOk="0" h="259249" w="51795">
                  <a:moveTo>
                    <a:pt x="0" y="0"/>
                  </a:moveTo>
                  <a:lnTo>
                    <a:pt x="51796" y="0"/>
                  </a:lnTo>
                  <a:lnTo>
                    <a:pt x="51796"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2" name="Google Shape;5702;p55"/>
            <p:cNvSpPr/>
            <p:nvPr/>
          </p:nvSpPr>
          <p:spPr>
            <a:xfrm>
              <a:off x="10398415" y="3318849"/>
              <a:ext cx="51795" cy="51795"/>
            </a:xfrm>
            <a:custGeom>
              <a:rect b="b" l="l" r="r" t="t"/>
              <a:pathLst>
                <a:path extrusionOk="0" h="51795" w="51795">
                  <a:moveTo>
                    <a:pt x="0" y="0"/>
                  </a:moveTo>
                  <a:lnTo>
                    <a:pt x="51796" y="0"/>
                  </a:lnTo>
                  <a:lnTo>
                    <a:pt x="51796"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3" name="Google Shape;5703;p55"/>
            <p:cNvSpPr/>
            <p:nvPr/>
          </p:nvSpPr>
          <p:spPr>
            <a:xfrm>
              <a:off x="10450210" y="3266917"/>
              <a:ext cx="51795" cy="51795"/>
            </a:xfrm>
            <a:custGeom>
              <a:rect b="b" l="l" r="r" t="t"/>
              <a:pathLst>
                <a:path extrusionOk="0" h="51795" w="51795">
                  <a:moveTo>
                    <a:pt x="0" y="0"/>
                  </a:moveTo>
                  <a:lnTo>
                    <a:pt x="51795" y="0"/>
                  </a:lnTo>
                  <a:lnTo>
                    <a:pt x="51795"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4" name="Google Shape;5704;p55"/>
            <p:cNvSpPr/>
            <p:nvPr/>
          </p:nvSpPr>
          <p:spPr>
            <a:xfrm>
              <a:off x="9983643" y="290407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5" name="Google Shape;5705;p55"/>
            <p:cNvSpPr/>
            <p:nvPr/>
          </p:nvSpPr>
          <p:spPr>
            <a:xfrm>
              <a:off x="10450210" y="290407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6" name="Google Shape;5706;p55"/>
            <p:cNvSpPr/>
            <p:nvPr/>
          </p:nvSpPr>
          <p:spPr>
            <a:xfrm>
              <a:off x="10502142" y="2852145"/>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7" name="Google Shape;5707;p55"/>
            <p:cNvSpPr/>
            <p:nvPr/>
          </p:nvSpPr>
          <p:spPr>
            <a:xfrm>
              <a:off x="10502142" y="3007804"/>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8" name="Google Shape;5708;p55"/>
            <p:cNvSpPr/>
            <p:nvPr/>
          </p:nvSpPr>
          <p:spPr>
            <a:xfrm>
              <a:off x="10087370" y="352616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9" name="Google Shape;5709;p55"/>
            <p:cNvSpPr/>
            <p:nvPr/>
          </p:nvSpPr>
          <p:spPr>
            <a:xfrm>
              <a:off x="10035438" y="3578099"/>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0" name="Google Shape;5710;p55"/>
            <p:cNvSpPr/>
            <p:nvPr/>
          </p:nvSpPr>
          <p:spPr>
            <a:xfrm>
              <a:off x="9931847" y="3629894"/>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1" name="Google Shape;5711;p55"/>
            <p:cNvSpPr/>
            <p:nvPr/>
          </p:nvSpPr>
          <p:spPr>
            <a:xfrm>
              <a:off x="9828120" y="3681689"/>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2" name="Google Shape;5712;p55"/>
            <p:cNvSpPr/>
            <p:nvPr/>
          </p:nvSpPr>
          <p:spPr>
            <a:xfrm>
              <a:off x="9672598" y="3785417"/>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3" name="Google Shape;5713;p55"/>
            <p:cNvSpPr/>
            <p:nvPr/>
          </p:nvSpPr>
          <p:spPr>
            <a:xfrm>
              <a:off x="9724393" y="3785417"/>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4" name="Google Shape;5714;p55"/>
            <p:cNvSpPr/>
            <p:nvPr/>
          </p:nvSpPr>
          <p:spPr>
            <a:xfrm>
              <a:off x="9828120" y="373362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5" name="Google Shape;5715;p55"/>
            <p:cNvSpPr/>
            <p:nvPr/>
          </p:nvSpPr>
          <p:spPr>
            <a:xfrm>
              <a:off x="9879915" y="3785417"/>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6" name="Google Shape;5716;p55"/>
            <p:cNvSpPr/>
            <p:nvPr/>
          </p:nvSpPr>
          <p:spPr>
            <a:xfrm>
              <a:off x="9776188" y="3837349"/>
              <a:ext cx="51795" cy="103727"/>
            </a:xfrm>
            <a:custGeom>
              <a:rect b="b" l="l" r="r" t="t"/>
              <a:pathLst>
                <a:path extrusionOk="0" h="103727" w="51795">
                  <a:moveTo>
                    <a:pt x="0" y="0"/>
                  </a:moveTo>
                  <a:lnTo>
                    <a:pt x="51796" y="0"/>
                  </a:lnTo>
                  <a:lnTo>
                    <a:pt x="51796"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7" name="Google Shape;5717;p55"/>
            <p:cNvSpPr/>
            <p:nvPr/>
          </p:nvSpPr>
          <p:spPr>
            <a:xfrm>
              <a:off x="9879915" y="414839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8" name="Google Shape;5718;p55"/>
            <p:cNvSpPr/>
            <p:nvPr/>
          </p:nvSpPr>
          <p:spPr>
            <a:xfrm>
              <a:off x="9828120" y="409646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9" name="Google Shape;5719;p55"/>
            <p:cNvSpPr/>
            <p:nvPr/>
          </p:nvSpPr>
          <p:spPr>
            <a:xfrm>
              <a:off x="9724393" y="4044667"/>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0" name="Google Shape;5720;p55"/>
            <p:cNvSpPr/>
            <p:nvPr/>
          </p:nvSpPr>
          <p:spPr>
            <a:xfrm>
              <a:off x="10398415" y="373362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1" name="Google Shape;5721;p55"/>
            <p:cNvSpPr/>
            <p:nvPr/>
          </p:nvSpPr>
          <p:spPr>
            <a:xfrm>
              <a:off x="9361415" y="368168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2" name="Google Shape;5722;p55"/>
            <p:cNvSpPr/>
            <p:nvPr/>
          </p:nvSpPr>
          <p:spPr>
            <a:xfrm>
              <a:off x="9257825" y="383734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3" name="Google Shape;5723;p55"/>
            <p:cNvSpPr/>
            <p:nvPr/>
          </p:nvSpPr>
          <p:spPr>
            <a:xfrm>
              <a:off x="9154098" y="3785417"/>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4" name="Google Shape;5724;p55"/>
            <p:cNvSpPr/>
            <p:nvPr/>
          </p:nvSpPr>
          <p:spPr>
            <a:xfrm>
              <a:off x="9050370" y="373362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5" name="Google Shape;5725;p55"/>
            <p:cNvSpPr/>
            <p:nvPr/>
          </p:nvSpPr>
          <p:spPr>
            <a:xfrm>
              <a:off x="8946643" y="36816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6" name="Google Shape;5726;p55"/>
            <p:cNvSpPr/>
            <p:nvPr/>
          </p:nvSpPr>
          <p:spPr>
            <a:xfrm>
              <a:off x="8843053" y="357809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7" name="Google Shape;5727;p55"/>
            <p:cNvSpPr/>
            <p:nvPr/>
          </p:nvSpPr>
          <p:spPr>
            <a:xfrm>
              <a:off x="8894848" y="362989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8" name="Google Shape;5728;p55"/>
            <p:cNvSpPr/>
            <p:nvPr/>
          </p:nvSpPr>
          <p:spPr>
            <a:xfrm>
              <a:off x="9309620" y="362989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9" name="Google Shape;5729;p55"/>
            <p:cNvSpPr/>
            <p:nvPr/>
          </p:nvSpPr>
          <p:spPr>
            <a:xfrm>
              <a:off x="9257825" y="357809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0" name="Google Shape;5730;p55"/>
            <p:cNvSpPr/>
            <p:nvPr/>
          </p:nvSpPr>
          <p:spPr>
            <a:xfrm>
              <a:off x="9205893" y="352616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1" name="Google Shape;5731;p55"/>
            <p:cNvSpPr/>
            <p:nvPr/>
          </p:nvSpPr>
          <p:spPr>
            <a:xfrm>
              <a:off x="9154098" y="3422577"/>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2" name="Google Shape;5732;p55"/>
            <p:cNvSpPr/>
            <p:nvPr/>
          </p:nvSpPr>
          <p:spPr>
            <a:xfrm>
              <a:off x="9102166" y="331884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3" name="Google Shape;5733;p55"/>
            <p:cNvSpPr/>
            <p:nvPr/>
          </p:nvSpPr>
          <p:spPr>
            <a:xfrm>
              <a:off x="9828120" y="3940939"/>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4" name="Google Shape;5734;p55"/>
            <p:cNvSpPr/>
            <p:nvPr/>
          </p:nvSpPr>
          <p:spPr>
            <a:xfrm>
              <a:off x="9983643" y="445943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5" name="Google Shape;5735;p55"/>
            <p:cNvSpPr/>
            <p:nvPr/>
          </p:nvSpPr>
          <p:spPr>
            <a:xfrm>
              <a:off x="10242892" y="4459439"/>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6" name="Google Shape;5736;p55"/>
            <p:cNvSpPr/>
            <p:nvPr/>
          </p:nvSpPr>
          <p:spPr>
            <a:xfrm>
              <a:off x="9983643" y="38373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7" name="Google Shape;5737;p55"/>
            <p:cNvSpPr/>
            <p:nvPr/>
          </p:nvSpPr>
          <p:spPr>
            <a:xfrm>
              <a:off x="10139165" y="3733622"/>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8" name="Google Shape;5738;p55"/>
            <p:cNvSpPr/>
            <p:nvPr/>
          </p:nvSpPr>
          <p:spPr>
            <a:xfrm>
              <a:off x="9568870" y="394093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9" name="Google Shape;5739;p55"/>
            <p:cNvSpPr/>
            <p:nvPr/>
          </p:nvSpPr>
          <p:spPr>
            <a:xfrm>
              <a:off x="9620665"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0" name="Google Shape;5740;p55"/>
            <p:cNvSpPr/>
            <p:nvPr/>
          </p:nvSpPr>
          <p:spPr>
            <a:xfrm>
              <a:off x="10087370" y="36816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1" name="Google Shape;5741;p55"/>
            <p:cNvSpPr/>
            <p:nvPr/>
          </p:nvSpPr>
          <p:spPr>
            <a:xfrm>
              <a:off x="9931847" y="368168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2" name="Google Shape;5742;p55"/>
            <p:cNvSpPr/>
            <p:nvPr/>
          </p:nvSpPr>
          <p:spPr>
            <a:xfrm>
              <a:off x="10035438" y="3629894"/>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3" name="Google Shape;5743;p55"/>
            <p:cNvSpPr/>
            <p:nvPr/>
          </p:nvSpPr>
          <p:spPr>
            <a:xfrm>
              <a:off x="10139165" y="347437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4" name="Google Shape;5744;p55"/>
            <p:cNvSpPr/>
            <p:nvPr/>
          </p:nvSpPr>
          <p:spPr>
            <a:xfrm>
              <a:off x="9620665" y="38891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5" name="Google Shape;5745;p55"/>
            <p:cNvSpPr/>
            <p:nvPr/>
          </p:nvSpPr>
          <p:spPr>
            <a:xfrm>
              <a:off x="9724393" y="3733622"/>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6" name="Google Shape;5746;p55"/>
            <p:cNvSpPr/>
            <p:nvPr/>
          </p:nvSpPr>
          <p:spPr>
            <a:xfrm>
              <a:off x="10294688" y="3578099"/>
              <a:ext cx="51795" cy="207454"/>
            </a:xfrm>
            <a:custGeom>
              <a:rect b="b" l="l" r="r" t="t"/>
              <a:pathLst>
                <a:path extrusionOk="0" h="207454" w="51795">
                  <a:moveTo>
                    <a:pt x="0" y="0"/>
                  </a:moveTo>
                  <a:lnTo>
                    <a:pt x="51795" y="0"/>
                  </a:lnTo>
                  <a:lnTo>
                    <a:pt x="51795" y="207455"/>
                  </a:lnTo>
                  <a:lnTo>
                    <a:pt x="0" y="20745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7" name="Google Shape;5747;p55"/>
            <p:cNvSpPr/>
            <p:nvPr/>
          </p:nvSpPr>
          <p:spPr>
            <a:xfrm>
              <a:off x="10346620" y="3422577"/>
              <a:ext cx="51795" cy="155522"/>
            </a:xfrm>
            <a:custGeom>
              <a:rect b="b" l="l" r="r" t="t"/>
              <a:pathLst>
                <a:path extrusionOk="0" h="155522" w="51795">
                  <a:moveTo>
                    <a:pt x="0" y="0"/>
                  </a:moveTo>
                  <a:lnTo>
                    <a:pt x="51795" y="0"/>
                  </a:lnTo>
                  <a:lnTo>
                    <a:pt x="51795" y="155522"/>
                  </a:lnTo>
                  <a:lnTo>
                    <a:pt x="0" y="15552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8" name="Google Shape;5748;p55"/>
            <p:cNvSpPr/>
            <p:nvPr/>
          </p:nvSpPr>
          <p:spPr>
            <a:xfrm>
              <a:off x="10242892" y="3785417"/>
              <a:ext cx="51795" cy="103727"/>
            </a:xfrm>
            <a:custGeom>
              <a:rect b="b" l="l" r="r" t="t"/>
              <a:pathLst>
                <a:path extrusionOk="0" h="103727" w="51795">
                  <a:moveTo>
                    <a:pt x="0" y="0"/>
                  </a:moveTo>
                  <a:lnTo>
                    <a:pt x="51796" y="0"/>
                  </a:lnTo>
                  <a:lnTo>
                    <a:pt x="51796" y="103727"/>
                  </a:lnTo>
                  <a:lnTo>
                    <a:pt x="0" y="10372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9" name="Google Shape;5749;p55"/>
            <p:cNvSpPr/>
            <p:nvPr/>
          </p:nvSpPr>
          <p:spPr>
            <a:xfrm>
              <a:off x="10190960" y="3889144"/>
              <a:ext cx="51795" cy="103727"/>
            </a:xfrm>
            <a:custGeom>
              <a:rect b="b" l="l" r="r" t="t"/>
              <a:pathLst>
                <a:path extrusionOk="0" h="103727" w="51795">
                  <a:moveTo>
                    <a:pt x="0" y="0"/>
                  </a:moveTo>
                  <a:lnTo>
                    <a:pt x="51795" y="0"/>
                  </a:lnTo>
                  <a:lnTo>
                    <a:pt x="51795" y="103727"/>
                  </a:lnTo>
                  <a:lnTo>
                    <a:pt x="0" y="10372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0" name="Google Shape;5750;p55"/>
            <p:cNvSpPr/>
            <p:nvPr/>
          </p:nvSpPr>
          <p:spPr>
            <a:xfrm>
              <a:off x="10139165" y="3992871"/>
              <a:ext cx="51795" cy="51795"/>
            </a:xfrm>
            <a:custGeom>
              <a:rect b="b" l="l" r="r" t="t"/>
              <a:pathLst>
                <a:path extrusionOk="0" h="51795" w="51795">
                  <a:moveTo>
                    <a:pt x="0" y="0"/>
                  </a:moveTo>
                  <a:lnTo>
                    <a:pt x="51796" y="0"/>
                  </a:lnTo>
                  <a:lnTo>
                    <a:pt x="51796"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4" name="Shape 5754"/>
        <p:cNvGrpSpPr/>
        <p:nvPr/>
      </p:nvGrpSpPr>
      <p:grpSpPr>
        <a:xfrm>
          <a:off x="0" y="0"/>
          <a:ext cx="0" cy="0"/>
          <a:chOff x="0" y="0"/>
          <a:chExt cx="0" cy="0"/>
        </a:xfrm>
      </p:grpSpPr>
      <p:sp>
        <p:nvSpPr>
          <p:cNvPr id="5755" name="Google Shape;5755;p56"/>
          <p:cNvSpPr txBox="1"/>
          <p:nvPr>
            <p:ph idx="1" type="body"/>
          </p:nvPr>
        </p:nvSpPr>
        <p:spPr>
          <a:xfrm>
            <a:off x="713225" y="1073075"/>
            <a:ext cx="7717500" cy="3495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4C2A19"/>
              </a:buClr>
              <a:buSzPts val="1100"/>
              <a:buFont typeface="Arial"/>
              <a:buNone/>
            </a:pPr>
            <a:r>
              <a:rPr lang="en" sz="1100"/>
              <a:t>Did you like the resources used in this template? Get them on these websites:</a:t>
            </a:r>
            <a:endParaRPr sz="1100"/>
          </a:p>
          <a:p>
            <a:pPr indent="0" lvl="0" marL="0" rtl="0" algn="l">
              <a:spcBef>
                <a:spcPts val="1000"/>
              </a:spcBef>
              <a:spcAft>
                <a:spcPts val="0"/>
              </a:spcAft>
              <a:buNone/>
            </a:pPr>
            <a:r>
              <a:rPr lang="en">
                <a:latin typeface="Press Start 2P"/>
                <a:ea typeface="Press Start 2P"/>
                <a:cs typeface="Press Start 2P"/>
                <a:sym typeface="Press Start 2P"/>
              </a:rPr>
              <a:t>VECTORS</a:t>
            </a:r>
            <a:endParaRPr>
              <a:latin typeface="Press Start 2P"/>
              <a:ea typeface="Press Start 2P"/>
              <a:cs typeface="Press Start 2P"/>
              <a:sym typeface="Press Start 2P"/>
            </a:endParaRPr>
          </a:p>
          <a:p>
            <a:pPr indent="-298450" lvl="0" marL="457200" rtl="0" algn="l">
              <a:spcBef>
                <a:spcPts val="1000"/>
              </a:spcBef>
              <a:spcAft>
                <a:spcPts val="0"/>
              </a:spcAft>
              <a:buSzPts val="1100"/>
              <a:buFont typeface="Archivo"/>
              <a:buChar char="■"/>
            </a:pPr>
            <a:r>
              <a:rPr lang="en" sz="1100" u="sng">
                <a:solidFill>
                  <a:schemeClr val="hlink"/>
                </a:solidFill>
                <a:hlinkClick r:id="rId3"/>
              </a:rPr>
              <a:t>Pixel art </a:t>
            </a:r>
            <a:r>
              <a:rPr lang="en" sz="1100" u="sng">
                <a:solidFill>
                  <a:schemeClr val="hlink"/>
                </a:solidFill>
                <a:hlinkClick r:id="rId4"/>
              </a:rPr>
              <a:t>mystical elements collection</a:t>
            </a:r>
            <a:endParaRPr/>
          </a:p>
          <a:p>
            <a:pPr indent="-298450" lvl="0" marL="457200" rtl="0" algn="l">
              <a:spcBef>
                <a:spcPts val="0"/>
              </a:spcBef>
              <a:spcAft>
                <a:spcPts val="0"/>
              </a:spcAft>
              <a:buSzPts val="1100"/>
              <a:buChar char="■"/>
            </a:pPr>
            <a:r>
              <a:rPr lang="en" sz="1100" u="sng">
                <a:solidFill>
                  <a:schemeClr val="hlink"/>
                </a:solidFill>
                <a:hlinkClick r:id="rId5"/>
              </a:rPr>
              <a:t>Magic pixel icons</a:t>
            </a:r>
            <a:endParaRPr sz="1100"/>
          </a:p>
          <a:p>
            <a:pPr indent="0" lvl="0" marL="0" rtl="0" algn="l">
              <a:spcBef>
                <a:spcPts val="1000"/>
              </a:spcBef>
              <a:spcAft>
                <a:spcPts val="0"/>
              </a:spcAft>
              <a:buNone/>
            </a:pPr>
            <a:r>
              <a:rPr lang="en">
                <a:latin typeface="Press Start 2P"/>
                <a:ea typeface="Press Start 2P"/>
                <a:cs typeface="Press Start 2P"/>
                <a:sym typeface="Press Start 2P"/>
              </a:rPr>
              <a:t>PHOTOS</a:t>
            </a:r>
            <a:endParaRPr>
              <a:latin typeface="Press Start 2P"/>
              <a:ea typeface="Press Start 2P"/>
              <a:cs typeface="Press Start 2P"/>
              <a:sym typeface="Press Start 2P"/>
            </a:endParaRPr>
          </a:p>
          <a:p>
            <a:pPr indent="-298450" lvl="0" marL="457200" rtl="0" algn="l">
              <a:spcBef>
                <a:spcPts val="1000"/>
              </a:spcBef>
              <a:spcAft>
                <a:spcPts val="0"/>
              </a:spcAft>
              <a:buSzPts val="1100"/>
              <a:buFont typeface="Archivo"/>
              <a:buChar char="■"/>
            </a:pPr>
            <a:r>
              <a:rPr lang="en" sz="1100" u="sng">
                <a:solidFill>
                  <a:schemeClr val="hlink"/>
                </a:solidFill>
                <a:hlinkClick r:id="rId6"/>
              </a:rPr>
              <a:t>Medium shot employees working</a:t>
            </a:r>
            <a:endParaRPr sz="1100"/>
          </a:p>
          <a:p>
            <a:pPr indent="-298450" lvl="0" marL="457200" rtl="0" algn="l">
              <a:spcBef>
                <a:spcPts val="0"/>
              </a:spcBef>
              <a:spcAft>
                <a:spcPts val="0"/>
              </a:spcAft>
              <a:buSzPts val="1100"/>
              <a:buChar char="■"/>
            </a:pPr>
            <a:r>
              <a:rPr lang="en" sz="1100" u="sng">
                <a:solidFill>
                  <a:schemeClr val="hlink"/>
                </a:solidFill>
                <a:hlinkClick r:id="rId7"/>
              </a:rPr>
              <a:t>Medium shot business woman with post its</a:t>
            </a:r>
            <a:endParaRPr sz="1100"/>
          </a:p>
          <a:p>
            <a:pPr indent="-298450" lvl="0" marL="457200" rtl="0" algn="l">
              <a:spcBef>
                <a:spcPts val="0"/>
              </a:spcBef>
              <a:spcAft>
                <a:spcPts val="0"/>
              </a:spcAft>
              <a:buSzPts val="1100"/>
              <a:buChar char="■"/>
            </a:pPr>
            <a:r>
              <a:rPr lang="en" sz="1100" u="sng">
                <a:solidFill>
                  <a:schemeClr val="hlink"/>
                </a:solidFill>
                <a:hlinkClick r:id="rId8"/>
              </a:rPr>
              <a:t>Medium shot people discussing business plan</a:t>
            </a:r>
            <a:endParaRPr sz="1100"/>
          </a:p>
        </p:txBody>
      </p:sp>
      <p:sp>
        <p:nvSpPr>
          <p:cNvPr id="5756" name="Google Shape;5756;p56"/>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60" name="Shape 5760"/>
        <p:cNvGrpSpPr/>
        <p:nvPr/>
      </p:nvGrpSpPr>
      <p:grpSpPr>
        <a:xfrm>
          <a:off x="0" y="0"/>
          <a:ext cx="0" cy="0"/>
          <a:chOff x="0" y="0"/>
          <a:chExt cx="0" cy="0"/>
        </a:xfrm>
      </p:grpSpPr>
      <p:sp>
        <p:nvSpPr>
          <p:cNvPr id="5761" name="Google Shape;5761;p5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5762" name="Google Shape;5762;p57"/>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66" name="Shape 5766"/>
        <p:cNvGrpSpPr/>
        <p:nvPr/>
      </p:nvGrpSpPr>
      <p:grpSpPr>
        <a:xfrm>
          <a:off x="0" y="0"/>
          <a:ext cx="0" cy="0"/>
          <a:chOff x="0" y="0"/>
          <a:chExt cx="0" cy="0"/>
        </a:xfrm>
      </p:grpSpPr>
      <p:sp>
        <p:nvSpPr>
          <p:cNvPr id="5767" name="Google Shape;5767;p58"/>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5768" name="Google Shape;5768;p5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72" name="Shape 5772"/>
        <p:cNvGrpSpPr/>
        <p:nvPr/>
      </p:nvGrpSpPr>
      <p:grpSpPr>
        <a:xfrm>
          <a:off x="0" y="0"/>
          <a:ext cx="0" cy="0"/>
          <a:chOff x="0" y="0"/>
          <a:chExt cx="0" cy="0"/>
        </a:xfrm>
      </p:grpSpPr>
      <p:sp>
        <p:nvSpPr>
          <p:cNvPr id="5773" name="Google Shape;5773;p59"/>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rgbClr val="FFFFFF"/>
                </a:solidFill>
              </a:rPr>
              <a:t>Press Start 2P</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3">
                  <a:extLst>
                    <a:ext uri="{A12FA001-AC4F-418D-AE19-62706E023703}">
                      <ahyp:hlinkClr val="tx"/>
                    </a:ext>
                  </a:extLst>
                </a:hlinkClick>
              </a:rPr>
              <a:t>https://fonts.google.com/specimen/Press+Start+2P</a:t>
            </a:r>
            <a:r>
              <a:rPr lang="en" sz="1100">
                <a:solidFill>
                  <a:srgbClr val="FFFFFF"/>
                </a:solidFill>
              </a:rPr>
              <a:t>)</a:t>
            </a:r>
            <a:endParaRPr sz="1100">
              <a:solidFill>
                <a:srgbClr val="FFFFFF"/>
              </a:solidFill>
            </a:endParaRPr>
          </a:p>
          <a:p>
            <a:pPr indent="0" lvl="0" marL="0" rtl="0" algn="ctr">
              <a:lnSpc>
                <a:spcPct val="100000"/>
              </a:lnSpc>
              <a:spcBef>
                <a:spcPts val="0"/>
              </a:spcBef>
              <a:spcAft>
                <a:spcPts val="0"/>
              </a:spcAft>
              <a:buNone/>
            </a:pPr>
            <a:r>
              <a:t/>
            </a:r>
            <a:endParaRPr sz="1100">
              <a:solidFill>
                <a:srgbClr val="FFFFFF"/>
              </a:solidFill>
            </a:endParaRPr>
          </a:p>
          <a:p>
            <a:pPr indent="0" lvl="0" marL="0" rtl="0" algn="ctr">
              <a:lnSpc>
                <a:spcPct val="100000"/>
              </a:lnSpc>
              <a:spcBef>
                <a:spcPts val="0"/>
              </a:spcBef>
              <a:spcAft>
                <a:spcPts val="0"/>
              </a:spcAft>
              <a:buNone/>
            </a:pPr>
            <a:r>
              <a:rPr b="1" lang="en" sz="1100">
                <a:solidFill>
                  <a:srgbClr val="FFFFFF"/>
                </a:solidFill>
              </a:rPr>
              <a:t>Archivo</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4">
                  <a:extLst>
                    <a:ext uri="{A12FA001-AC4F-418D-AE19-62706E023703}">
                      <ahyp:hlinkClr val="tx"/>
                    </a:ext>
                  </a:extLst>
                </a:hlinkClick>
              </a:rPr>
              <a:t>https://fonts.google.com/specimen/Archivo</a:t>
            </a:r>
            <a:r>
              <a:rPr lang="en" sz="1100">
                <a:solidFill>
                  <a:srgbClr val="FFFFFF"/>
                </a:solidFill>
              </a:rPr>
              <a:t>)</a:t>
            </a:r>
            <a:endParaRPr sz="1100">
              <a:solidFill>
                <a:srgbClr val="FFFFFF"/>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5774" name="Google Shape;5774;p59"/>
          <p:cNvSpPr/>
          <p:nvPr/>
        </p:nvSpPr>
        <p:spPr>
          <a:xfrm>
            <a:off x="2052650" y="2947175"/>
            <a:ext cx="791400" cy="754200"/>
          </a:xfrm>
          <a:prstGeom prst="roundRect">
            <a:avLst>
              <a:gd fmla="val 16667" name="adj"/>
            </a:avLst>
          </a:prstGeom>
          <a:solidFill>
            <a:srgbClr val="F8F8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9"/>
          <p:cNvSpPr/>
          <p:nvPr/>
        </p:nvSpPr>
        <p:spPr>
          <a:xfrm>
            <a:off x="3114470" y="2947175"/>
            <a:ext cx="791400" cy="754200"/>
          </a:xfrm>
          <a:prstGeom prst="roundRect">
            <a:avLst>
              <a:gd fmla="val 16667" name="adj"/>
            </a:avLst>
          </a:prstGeom>
          <a:solidFill>
            <a:srgbClr val="1B1B1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9"/>
          <p:cNvSpPr/>
          <p:nvPr/>
        </p:nvSpPr>
        <p:spPr>
          <a:xfrm>
            <a:off x="4176289" y="2947175"/>
            <a:ext cx="791400" cy="754200"/>
          </a:xfrm>
          <a:prstGeom prst="roundRect">
            <a:avLst>
              <a:gd fmla="val 16667" name="adj"/>
            </a:avLst>
          </a:prstGeom>
          <a:solidFill>
            <a:srgbClr val="5959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9"/>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#f8f8f8</a:t>
            </a:r>
            <a:endParaRPr sz="1000"/>
          </a:p>
        </p:txBody>
      </p:sp>
      <p:sp>
        <p:nvSpPr>
          <p:cNvPr id="5778" name="Google Shape;5778;p59"/>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 #1b1b1b</a:t>
            </a:r>
            <a:endParaRPr sz="1000">
              <a:solidFill>
                <a:srgbClr val="FFFFFF"/>
              </a:solidFill>
            </a:endParaRPr>
          </a:p>
        </p:txBody>
      </p:sp>
      <p:sp>
        <p:nvSpPr>
          <p:cNvPr id="5779" name="Google Shape;5779;p59"/>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#595959</a:t>
            </a:r>
            <a:endParaRPr sz="1000">
              <a:solidFill>
                <a:srgbClr val="FFFFFF"/>
              </a:solidFill>
            </a:endParaRPr>
          </a:p>
        </p:txBody>
      </p:sp>
      <p:sp>
        <p:nvSpPr>
          <p:cNvPr id="5780" name="Google Shape;5780;p59"/>
          <p:cNvSpPr/>
          <p:nvPr/>
        </p:nvSpPr>
        <p:spPr>
          <a:xfrm>
            <a:off x="5238125" y="2947175"/>
            <a:ext cx="791400" cy="754200"/>
          </a:xfrm>
          <a:prstGeom prst="roundRect">
            <a:avLst>
              <a:gd fmla="val 16667" name="adj"/>
            </a:avLst>
          </a:prstGeom>
          <a:solidFill>
            <a:srgbClr val="F1C2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9"/>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#f1c232</a:t>
            </a:r>
            <a:endParaRPr sz="1000"/>
          </a:p>
        </p:txBody>
      </p:sp>
      <p:sp>
        <p:nvSpPr>
          <p:cNvPr id="5782" name="Google Shape;5782;p59"/>
          <p:cNvSpPr/>
          <p:nvPr/>
        </p:nvSpPr>
        <p:spPr>
          <a:xfrm>
            <a:off x="2583563" y="3878275"/>
            <a:ext cx="791400" cy="754200"/>
          </a:xfrm>
          <a:prstGeom prst="roundRect">
            <a:avLst>
              <a:gd fmla="val 16667" name="adj"/>
            </a:avLst>
          </a:prstGeom>
          <a:solidFill>
            <a:srgbClr val="FFF2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9"/>
          <p:cNvSpPr/>
          <p:nvPr/>
        </p:nvSpPr>
        <p:spPr>
          <a:xfrm>
            <a:off x="3645382" y="3878275"/>
            <a:ext cx="791400" cy="754200"/>
          </a:xfrm>
          <a:prstGeom prst="roundRect">
            <a:avLst>
              <a:gd fmla="val 16667" name="adj"/>
            </a:avLst>
          </a:prstGeom>
          <a:solidFill>
            <a:srgbClr val="CC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9"/>
          <p:cNvSpPr/>
          <p:nvPr/>
        </p:nvSpPr>
        <p:spPr>
          <a:xfrm>
            <a:off x="4707202" y="3878275"/>
            <a:ext cx="791400" cy="754200"/>
          </a:xfrm>
          <a:prstGeom prst="roundRect">
            <a:avLst>
              <a:gd fmla="val 16667" name="adj"/>
            </a:avLst>
          </a:prstGeom>
          <a:solidFill>
            <a:srgbClr val="05349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9"/>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#fff2cc</a:t>
            </a:r>
            <a:endParaRPr sz="1000"/>
          </a:p>
        </p:txBody>
      </p:sp>
      <p:sp>
        <p:nvSpPr>
          <p:cNvPr id="5786" name="Google Shape;5786;p59"/>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#cc0000</a:t>
            </a:r>
            <a:endParaRPr sz="1000">
              <a:solidFill>
                <a:srgbClr val="FFFFFF"/>
              </a:solidFill>
            </a:endParaRPr>
          </a:p>
        </p:txBody>
      </p:sp>
      <p:sp>
        <p:nvSpPr>
          <p:cNvPr id="5787" name="Google Shape;5787;p59"/>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#05349b</a:t>
            </a:r>
            <a:endParaRPr sz="1000">
              <a:solidFill>
                <a:srgbClr val="FFFFFF"/>
              </a:solidFill>
            </a:endParaRPr>
          </a:p>
        </p:txBody>
      </p:sp>
      <p:sp>
        <p:nvSpPr>
          <p:cNvPr id="5788" name="Google Shape;5788;p59"/>
          <p:cNvSpPr/>
          <p:nvPr/>
        </p:nvSpPr>
        <p:spPr>
          <a:xfrm>
            <a:off x="5769038" y="3878275"/>
            <a:ext cx="791400" cy="754200"/>
          </a:xfrm>
          <a:prstGeom prst="roundRect">
            <a:avLst>
              <a:gd fmla="val 16667" name="adj"/>
            </a:avLst>
          </a:prstGeom>
          <a:solidFill>
            <a:srgbClr val="B1AAF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9"/>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#b1aaf2</a:t>
            </a:r>
            <a:endParaRPr sz="1000"/>
          </a:p>
        </p:txBody>
      </p:sp>
      <p:sp>
        <p:nvSpPr>
          <p:cNvPr id="5790" name="Google Shape;5790;p59"/>
          <p:cNvSpPr/>
          <p:nvPr/>
        </p:nvSpPr>
        <p:spPr>
          <a:xfrm>
            <a:off x="6299950" y="2947175"/>
            <a:ext cx="791400" cy="754200"/>
          </a:xfrm>
          <a:prstGeom prst="roundRect">
            <a:avLst>
              <a:gd fmla="val 16667" name="adj"/>
            </a:avLst>
          </a:prstGeom>
          <a:solidFill>
            <a:srgbClr val="FF99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9"/>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 #ff9900</a:t>
            </a:r>
            <a:endParaRPr sz="1000">
              <a:solidFill>
                <a:srgbClr val="FFFFFF"/>
              </a:solidFill>
            </a:endParaRPr>
          </a:p>
        </p:txBody>
      </p:sp>
      <p:sp>
        <p:nvSpPr>
          <p:cNvPr id="5792" name="Google Shape;5792;p5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96" name="Shape 5796"/>
        <p:cNvGrpSpPr/>
        <p:nvPr/>
      </p:nvGrpSpPr>
      <p:grpSpPr>
        <a:xfrm>
          <a:off x="0" y="0"/>
          <a:ext cx="0" cy="0"/>
          <a:chOff x="0" y="0"/>
          <a:chExt cx="0" cy="0"/>
        </a:xfrm>
      </p:grpSpPr>
      <p:sp>
        <p:nvSpPr>
          <p:cNvPr id="5797" name="Google Shape;5797;p60"/>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5798" name="Google Shape;5798;p6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5799" name="Google Shape;5799;p6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5800" name="Google Shape;5800;p6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5801" name="Google Shape;5801;p6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5802" name="Google Shape;5802;p6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5803" name="Google Shape;5803;p6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5804" name="Google Shape;5804;p6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5805" name="Google Shape;5805;p6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5806" name="Google Shape;5806;p6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5807" name="Google Shape;5807;p6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5808" name="Google Shape;5808;p6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12" name="Shape 5812"/>
        <p:cNvGrpSpPr/>
        <p:nvPr/>
      </p:nvGrpSpPr>
      <p:grpSpPr>
        <a:xfrm>
          <a:off x="0" y="0"/>
          <a:ext cx="0" cy="0"/>
          <a:chOff x="0" y="0"/>
          <a:chExt cx="0" cy="0"/>
        </a:xfrm>
      </p:grpSpPr>
      <p:grpSp>
        <p:nvGrpSpPr>
          <p:cNvPr id="5813" name="Google Shape;5813;p61"/>
          <p:cNvGrpSpPr/>
          <p:nvPr/>
        </p:nvGrpSpPr>
        <p:grpSpPr>
          <a:xfrm>
            <a:off x="5048544" y="3019584"/>
            <a:ext cx="442841" cy="514271"/>
            <a:chOff x="4727025" y="1332775"/>
            <a:chExt cx="59900" cy="69625"/>
          </a:xfrm>
        </p:grpSpPr>
        <p:sp>
          <p:nvSpPr>
            <p:cNvPr id="5814" name="Google Shape;5814;p6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6" name="Google Shape;5816;p61"/>
          <p:cNvGrpSpPr/>
          <p:nvPr/>
        </p:nvGrpSpPr>
        <p:grpSpPr>
          <a:xfrm>
            <a:off x="5723860" y="2267072"/>
            <a:ext cx="500909" cy="500899"/>
            <a:chOff x="4820425" y="1329900"/>
            <a:chExt cx="70175" cy="70350"/>
          </a:xfrm>
        </p:grpSpPr>
        <p:sp>
          <p:nvSpPr>
            <p:cNvPr id="5817" name="Google Shape;5817;p6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61"/>
          <p:cNvGrpSpPr/>
          <p:nvPr/>
        </p:nvGrpSpPr>
        <p:grpSpPr>
          <a:xfrm>
            <a:off x="6376484" y="2278862"/>
            <a:ext cx="538135" cy="493119"/>
            <a:chOff x="4903200" y="1331525"/>
            <a:chExt cx="73575" cy="67425"/>
          </a:xfrm>
        </p:grpSpPr>
        <p:sp>
          <p:nvSpPr>
            <p:cNvPr id="5822" name="Google Shape;5822;p6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823" name="Google Shape;5823;p6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61"/>
          <p:cNvGrpSpPr/>
          <p:nvPr/>
        </p:nvGrpSpPr>
        <p:grpSpPr>
          <a:xfrm>
            <a:off x="5636435" y="3020840"/>
            <a:ext cx="544563" cy="511895"/>
            <a:chOff x="4815575" y="1416800"/>
            <a:chExt cx="73750" cy="71400"/>
          </a:xfrm>
        </p:grpSpPr>
        <p:sp>
          <p:nvSpPr>
            <p:cNvPr id="5825" name="Google Shape;5825;p6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61"/>
          <p:cNvGrpSpPr/>
          <p:nvPr/>
        </p:nvGrpSpPr>
        <p:grpSpPr>
          <a:xfrm>
            <a:off x="6333060" y="3020546"/>
            <a:ext cx="602914" cy="512477"/>
            <a:chOff x="4902475" y="1418875"/>
            <a:chExt cx="74500" cy="63775"/>
          </a:xfrm>
        </p:grpSpPr>
        <p:sp>
          <p:nvSpPr>
            <p:cNvPr id="5829" name="Google Shape;5829;p6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61"/>
          <p:cNvGrpSpPr/>
          <p:nvPr/>
        </p:nvGrpSpPr>
        <p:grpSpPr>
          <a:xfrm>
            <a:off x="5748932" y="3759785"/>
            <a:ext cx="515391" cy="525699"/>
            <a:chOff x="4818100" y="1507675"/>
            <a:chExt cx="71225" cy="71625"/>
          </a:xfrm>
        </p:grpSpPr>
        <p:sp>
          <p:nvSpPr>
            <p:cNvPr id="5832" name="Google Shape;5832;p6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61"/>
          <p:cNvGrpSpPr/>
          <p:nvPr/>
        </p:nvGrpSpPr>
        <p:grpSpPr>
          <a:xfrm>
            <a:off x="5087034" y="3781317"/>
            <a:ext cx="522956" cy="489869"/>
            <a:chOff x="4721450" y="1509475"/>
            <a:chExt cx="79350" cy="74325"/>
          </a:xfrm>
        </p:grpSpPr>
        <p:sp>
          <p:nvSpPr>
            <p:cNvPr id="5837" name="Google Shape;5837;p6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61"/>
          <p:cNvGrpSpPr/>
          <p:nvPr/>
        </p:nvGrpSpPr>
        <p:grpSpPr>
          <a:xfrm>
            <a:off x="6410277" y="3761069"/>
            <a:ext cx="525704" cy="535436"/>
            <a:chOff x="4906800" y="1507500"/>
            <a:chExt cx="70350" cy="71075"/>
          </a:xfrm>
        </p:grpSpPr>
        <p:sp>
          <p:nvSpPr>
            <p:cNvPr id="5842" name="Google Shape;5842;p6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61"/>
          <p:cNvGrpSpPr/>
          <p:nvPr/>
        </p:nvGrpSpPr>
        <p:grpSpPr>
          <a:xfrm>
            <a:off x="4443099" y="2267050"/>
            <a:ext cx="508054" cy="508095"/>
            <a:chOff x="3736598" y="2170606"/>
            <a:chExt cx="404889" cy="404889"/>
          </a:xfrm>
        </p:grpSpPr>
        <p:sp>
          <p:nvSpPr>
            <p:cNvPr id="5848" name="Google Shape;5848;p6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61"/>
          <p:cNvGrpSpPr/>
          <p:nvPr/>
        </p:nvGrpSpPr>
        <p:grpSpPr>
          <a:xfrm>
            <a:off x="3731139" y="2267145"/>
            <a:ext cx="575790" cy="507904"/>
            <a:chOff x="3161917" y="2170682"/>
            <a:chExt cx="458870" cy="404737"/>
          </a:xfrm>
        </p:grpSpPr>
        <p:sp>
          <p:nvSpPr>
            <p:cNvPr id="5853" name="Google Shape;5853;p6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854" name="Google Shape;5854;p6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61"/>
          <p:cNvGrpSpPr/>
          <p:nvPr/>
        </p:nvGrpSpPr>
        <p:grpSpPr>
          <a:xfrm>
            <a:off x="3758669" y="3027517"/>
            <a:ext cx="520730" cy="498567"/>
            <a:chOff x="3179914" y="2889488"/>
            <a:chExt cx="422876" cy="404911"/>
          </a:xfrm>
        </p:grpSpPr>
        <p:sp>
          <p:nvSpPr>
            <p:cNvPr id="5857" name="Google Shape;5857;p6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61"/>
          <p:cNvGrpSpPr/>
          <p:nvPr/>
        </p:nvGrpSpPr>
        <p:grpSpPr>
          <a:xfrm>
            <a:off x="4387349" y="3027477"/>
            <a:ext cx="516145" cy="498648"/>
            <a:chOff x="3729467" y="2889422"/>
            <a:chExt cx="419153" cy="404977"/>
          </a:xfrm>
        </p:grpSpPr>
        <p:sp>
          <p:nvSpPr>
            <p:cNvPr id="5864" name="Google Shape;5864;p6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1" name="Google Shape;5871;p61"/>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1"/>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1"/>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1"/>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5" name="Google Shape;5875;p61"/>
          <p:cNvGrpSpPr/>
          <p:nvPr/>
        </p:nvGrpSpPr>
        <p:grpSpPr>
          <a:xfrm>
            <a:off x="7107677" y="2474362"/>
            <a:ext cx="166473" cy="141497"/>
            <a:chOff x="4660325" y="1866850"/>
            <a:chExt cx="68350" cy="58100"/>
          </a:xfrm>
        </p:grpSpPr>
        <p:sp>
          <p:nvSpPr>
            <p:cNvPr id="5876" name="Google Shape;5876;p6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61"/>
          <p:cNvGrpSpPr/>
          <p:nvPr/>
        </p:nvGrpSpPr>
        <p:grpSpPr>
          <a:xfrm>
            <a:off x="7417022" y="2500086"/>
            <a:ext cx="162515" cy="90049"/>
            <a:chOff x="4791775" y="1877500"/>
            <a:chExt cx="66725" cy="36975"/>
          </a:xfrm>
        </p:grpSpPr>
        <p:sp>
          <p:nvSpPr>
            <p:cNvPr id="5879" name="Google Shape;5879;p6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61"/>
          <p:cNvGrpSpPr/>
          <p:nvPr/>
        </p:nvGrpSpPr>
        <p:grpSpPr>
          <a:xfrm>
            <a:off x="7738734" y="2500086"/>
            <a:ext cx="144979" cy="90049"/>
            <a:chOff x="4923925" y="1877500"/>
            <a:chExt cx="59525" cy="36975"/>
          </a:xfrm>
        </p:grpSpPr>
        <p:sp>
          <p:nvSpPr>
            <p:cNvPr id="5882" name="Google Shape;5882;p6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61"/>
          <p:cNvGrpSpPr/>
          <p:nvPr/>
        </p:nvGrpSpPr>
        <p:grpSpPr>
          <a:xfrm>
            <a:off x="8033226" y="2482277"/>
            <a:ext cx="141447" cy="125667"/>
            <a:chOff x="5058450" y="1870100"/>
            <a:chExt cx="58075" cy="51600"/>
          </a:xfrm>
        </p:grpSpPr>
        <p:sp>
          <p:nvSpPr>
            <p:cNvPr id="5885" name="Google Shape;5885;p6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61"/>
          <p:cNvGrpSpPr/>
          <p:nvPr/>
        </p:nvGrpSpPr>
        <p:grpSpPr>
          <a:xfrm>
            <a:off x="7447741" y="2904685"/>
            <a:ext cx="101077" cy="107645"/>
            <a:chOff x="4811425" y="2065025"/>
            <a:chExt cx="41500" cy="44200"/>
          </a:xfrm>
        </p:grpSpPr>
        <p:sp>
          <p:nvSpPr>
            <p:cNvPr id="5888" name="Google Shape;5888;p6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61"/>
          <p:cNvGrpSpPr/>
          <p:nvPr/>
        </p:nvGrpSpPr>
        <p:grpSpPr>
          <a:xfrm>
            <a:off x="7740178" y="2904898"/>
            <a:ext cx="120867" cy="107218"/>
            <a:chOff x="4929875" y="2065025"/>
            <a:chExt cx="49625" cy="44025"/>
          </a:xfrm>
        </p:grpSpPr>
        <p:sp>
          <p:nvSpPr>
            <p:cNvPr id="5891" name="Google Shape;5891;p6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3" name="Google Shape;5893;p61"/>
          <p:cNvGrpSpPr/>
          <p:nvPr/>
        </p:nvGrpSpPr>
        <p:grpSpPr>
          <a:xfrm>
            <a:off x="8068847" y="2907912"/>
            <a:ext cx="70206" cy="101191"/>
            <a:chOff x="5083925" y="2066350"/>
            <a:chExt cx="28825" cy="41550"/>
          </a:xfrm>
        </p:grpSpPr>
        <p:sp>
          <p:nvSpPr>
            <p:cNvPr id="5894" name="Google Shape;5894;p6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61"/>
          <p:cNvGrpSpPr/>
          <p:nvPr/>
        </p:nvGrpSpPr>
        <p:grpSpPr>
          <a:xfrm>
            <a:off x="7100401" y="2923559"/>
            <a:ext cx="181026" cy="69896"/>
            <a:chOff x="4659775" y="2072775"/>
            <a:chExt cx="74325" cy="28700"/>
          </a:xfrm>
        </p:grpSpPr>
        <p:sp>
          <p:nvSpPr>
            <p:cNvPr id="5897" name="Google Shape;5897;p6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61"/>
          <p:cNvGrpSpPr/>
          <p:nvPr/>
        </p:nvGrpSpPr>
        <p:grpSpPr>
          <a:xfrm>
            <a:off x="8020257" y="2714124"/>
            <a:ext cx="167387" cy="89197"/>
            <a:chOff x="4662475" y="1976500"/>
            <a:chExt cx="68725" cy="36625"/>
          </a:xfrm>
        </p:grpSpPr>
        <p:sp>
          <p:nvSpPr>
            <p:cNvPr id="5901" name="Google Shape;5901;p6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4" name="Google Shape;5904;p61"/>
          <p:cNvGrpSpPr/>
          <p:nvPr/>
        </p:nvGrpSpPr>
        <p:grpSpPr>
          <a:xfrm>
            <a:off x="7717162" y="2717564"/>
            <a:ext cx="166899" cy="82317"/>
            <a:chOff x="4920150" y="1977875"/>
            <a:chExt cx="68525" cy="33800"/>
          </a:xfrm>
        </p:grpSpPr>
        <p:sp>
          <p:nvSpPr>
            <p:cNvPr id="5905" name="Google Shape;5905;p6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61"/>
          <p:cNvGrpSpPr/>
          <p:nvPr/>
        </p:nvGrpSpPr>
        <p:grpSpPr>
          <a:xfrm>
            <a:off x="7128319" y="3121482"/>
            <a:ext cx="125190" cy="127858"/>
            <a:chOff x="4676550" y="2160575"/>
            <a:chExt cx="51400" cy="52500"/>
          </a:xfrm>
        </p:grpSpPr>
        <p:sp>
          <p:nvSpPr>
            <p:cNvPr id="5909" name="Google Shape;5909;p6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61"/>
          <p:cNvGrpSpPr/>
          <p:nvPr/>
        </p:nvGrpSpPr>
        <p:grpSpPr>
          <a:xfrm>
            <a:off x="7425577" y="3128514"/>
            <a:ext cx="145405" cy="113794"/>
            <a:chOff x="4768325" y="2163475"/>
            <a:chExt cx="59700" cy="46725"/>
          </a:xfrm>
        </p:grpSpPr>
        <p:sp>
          <p:nvSpPr>
            <p:cNvPr id="5913" name="Google Shape;5913;p6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5" name="Google Shape;5915;p61"/>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1"/>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1"/>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1"/>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1"/>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1"/>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1" name="Google Shape;5921;p61"/>
          <p:cNvGrpSpPr/>
          <p:nvPr/>
        </p:nvGrpSpPr>
        <p:grpSpPr>
          <a:xfrm>
            <a:off x="7441895" y="3383608"/>
            <a:ext cx="112768" cy="106853"/>
            <a:chOff x="4768575" y="2253950"/>
            <a:chExt cx="46300" cy="43875"/>
          </a:xfrm>
        </p:grpSpPr>
        <p:sp>
          <p:nvSpPr>
            <p:cNvPr id="5922" name="Google Shape;5922;p6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61"/>
          <p:cNvGrpSpPr/>
          <p:nvPr/>
        </p:nvGrpSpPr>
        <p:grpSpPr>
          <a:xfrm>
            <a:off x="7741518" y="3872634"/>
            <a:ext cx="118187" cy="146246"/>
            <a:chOff x="4960900" y="2433225"/>
            <a:chExt cx="48525" cy="60050"/>
          </a:xfrm>
        </p:grpSpPr>
        <p:sp>
          <p:nvSpPr>
            <p:cNvPr id="5925" name="Google Shape;5925;p6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61"/>
          <p:cNvGrpSpPr/>
          <p:nvPr/>
        </p:nvGrpSpPr>
        <p:grpSpPr>
          <a:xfrm>
            <a:off x="7430083" y="4136695"/>
            <a:ext cx="136394" cy="143810"/>
            <a:chOff x="4854075" y="2527625"/>
            <a:chExt cx="56000" cy="59050"/>
          </a:xfrm>
        </p:grpSpPr>
        <p:sp>
          <p:nvSpPr>
            <p:cNvPr id="5928" name="Google Shape;5928;p6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0" name="Google Shape;5930;p61"/>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1"/>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1"/>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3" name="Google Shape;5933;p61"/>
          <p:cNvGrpSpPr/>
          <p:nvPr/>
        </p:nvGrpSpPr>
        <p:grpSpPr>
          <a:xfrm>
            <a:off x="8054294" y="3600439"/>
            <a:ext cx="99312" cy="160797"/>
            <a:chOff x="5059700" y="2334775"/>
            <a:chExt cx="40775" cy="66025"/>
          </a:xfrm>
        </p:grpSpPr>
        <p:sp>
          <p:nvSpPr>
            <p:cNvPr id="5934" name="Google Shape;5934;p6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61"/>
          <p:cNvGrpSpPr/>
          <p:nvPr/>
        </p:nvGrpSpPr>
        <p:grpSpPr>
          <a:xfrm>
            <a:off x="8011458" y="3865571"/>
            <a:ext cx="184984" cy="160371"/>
            <a:chOff x="5037700" y="2430325"/>
            <a:chExt cx="75950" cy="65850"/>
          </a:xfrm>
        </p:grpSpPr>
        <p:sp>
          <p:nvSpPr>
            <p:cNvPr id="5944" name="Google Shape;5944;p6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61"/>
          <p:cNvGrpSpPr/>
          <p:nvPr/>
        </p:nvGrpSpPr>
        <p:grpSpPr>
          <a:xfrm>
            <a:off x="7430964" y="3632023"/>
            <a:ext cx="173014" cy="97629"/>
            <a:chOff x="4756975" y="2341800"/>
            <a:chExt cx="91975" cy="51925"/>
          </a:xfrm>
        </p:grpSpPr>
        <p:sp>
          <p:nvSpPr>
            <p:cNvPr id="5947" name="Google Shape;5947;p6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61"/>
          <p:cNvGrpSpPr/>
          <p:nvPr/>
        </p:nvGrpSpPr>
        <p:grpSpPr>
          <a:xfrm>
            <a:off x="7697901" y="4120720"/>
            <a:ext cx="212497" cy="175761"/>
            <a:chOff x="4943575" y="2516350"/>
            <a:chExt cx="98675" cy="81700"/>
          </a:xfrm>
        </p:grpSpPr>
        <p:sp>
          <p:nvSpPr>
            <p:cNvPr id="5968" name="Google Shape;5968;p6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61"/>
          <p:cNvGrpSpPr/>
          <p:nvPr/>
        </p:nvGrpSpPr>
        <p:grpSpPr>
          <a:xfrm>
            <a:off x="1955962" y="3346963"/>
            <a:ext cx="965351" cy="134611"/>
            <a:chOff x="4411970" y="2962952"/>
            <a:chExt cx="706544" cy="104212"/>
          </a:xfrm>
        </p:grpSpPr>
        <p:sp>
          <p:nvSpPr>
            <p:cNvPr id="6047" name="Google Shape;6047;p6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61"/>
          <p:cNvGrpSpPr/>
          <p:nvPr/>
        </p:nvGrpSpPr>
        <p:grpSpPr>
          <a:xfrm>
            <a:off x="1955962" y="2935877"/>
            <a:ext cx="960158" cy="289172"/>
            <a:chOff x="4411970" y="2726085"/>
            <a:chExt cx="643107" cy="193659"/>
          </a:xfrm>
        </p:grpSpPr>
        <p:sp>
          <p:nvSpPr>
            <p:cNvPr id="6052" name="Google Shape;6052;p6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61"/>
          <p:cNvGrpSpPr/>
          <p:nvPr/>
        </p:nvGrpSpPr>
        <p:grpSpPr>
          <a:xfrm>
            <a:off x="958854" y="3201987"/>
            <a:ext cx="833173" cy="259209"/>
            <a:chOff x="4411970" y="4340222"/>
            <a:chExt cx="779467" cy="242683"/>
          </a:xfrm>
        </p:grpSpPr>
        <p:sp>
          <p:nvSpPr>
            <p:cNvPr id="6056" name="Google Shape;6056;p6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61"/>
          <p:cNvGrpSpPr/>
          <p:nvPr/>
        </p:nvGrpSpPr>
        <p:grpSpPr>
          <a:xfrm>
            <a:off x="1955962" y="2597733"/>
            <a:ext cx="965160" cy="216230"/>
            <a:chOff x="4411970" y="2468674"/>
            <a:chExt cx="747317" cy="167425"/>
          </a:xfrm>
        </p:grpSpPr>
        <p:sp>
          <p:nvSpPr>
            <p:cNvPr id="6060" name="Google Shape;6060;p6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61"/>
          <p:cNvGrpSpPr/>
          <p:nvPr/>
        </p:nvGrpSpPr>
        <p:grpSpPr>
          <a:xfrm>
            <a:off x="954709" y="2502450"/>
            <a:ext cx="810451" cy="319148"/>
            <a:chOff x="4411970" y="3686602"/>
            <a:chExt cx="797845" cy="314215"/>
          </a:xfrm>
        </p:grpSpPr>
        <p:sp>
          <p:nvSpPr>
            <p:cNvPr id="6063" name="Google Shape;6063;p6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8" name="Google Shape;6068;p61"/>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9" name="Google Shape;6069;p61"/>
          <p:cNvGrpSpPr/>
          <p:nvPr/>
        </p:nvGrpSpPr>
        <p:grpSpPr>
          <a:xfrm>
            <a:off x="954806" y="2256974"/>
            <a:ext cx="1970333" cy="208784"/>
            <a:chOff x="6336019" y="3733725"/>
            <a:chExt cx="2566206" cy="351310"/>
          </a:xfrm>
        </p:grpSpPr>
        <p:sp>
          <p:nvSpPr>
            <p:cNvPr id="6070" name="Google Shape;6070;p6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61"/>
          <p:cNvGrpSpPr/>
          <p:nvPr/>
        </p:nvGrpSpPr>
        <p:grpSpPr>
          <a:xfrm>
            <a:off x="1955962" y="3864529"/>
            <a:ext cx="946551" cy="153200"/>
            <a:chOff x="4404545" y="3301592"/>
            <a:chExt cx="782403" cy="129272"/>
          </a:xfrm>
        </p:grpSpPr>
        <p:sp>
          <p:nvSpPr>
            <p:cNvPr id="6075" name="Google Shape;6075;p6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61"/>
          <p:cNvGrpSpPr/>
          <p:nvPr/>
        </p:nvGrpSpPr>
        <p:grpSpPr>
          <a:xfrm>
            <a:off x="1955962" y="3603488"/>
            <a:ext cx="962257" cy="139127"/>
            <a:chOff x="4411970" y="3131459"/>
            <a:chExt cx="710520" cy="117397"/>
          </a:xfrm>
        </p:grpSpPr>
        <p:sp>
          <p:nvSpPr>
            <p:cNvPr id="6078" name="Google Shape;6078;p6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080" name="Google Shape;6080;p61"/>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1" name="Google Shape;6081;p61"/>
          <p:cNvGrpSpPr/>
          <p:nvPr/>
        </p:nvGrpSpPr>
        <p:grpSpPr>
          <a:xfrm>
            <a:off x="956107" y="3538282"/>
            <a:ext cx="823838" cy="458988"/>
            <a:chOff x="4411970" y="1801825"/>
            <a:chExt cx="734586" cy="409262"/>
          </a:xfrm>
        </p:grpSpPr>
        <p:sp>
          <p:nvSpPr>
            <p:cNvPr id="6082" name="Google Shape;6082;p6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61"/>
          <p:cNvGrpSpPr/>
          <p:nvPr/>
        </p:nvGrpSpPr>
        <p:grpSpPr>
          <a:xfrm>
            <a:off x="956107" y="4086708"/>
            <a:ext cx="856348" cy="212039"/>
            <a:chOff x="4411970" y="2233974"/>
            <a:chExt cx="763574" cy="189068"/>
          </a:xfrm>
        </p:grpSpPr>
        <p:sp>
          <p:nvSpPr>
            <p:cNvPr id="6085" name="Google Shape;6085;p6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61"/>
          <p:cNvGrpSpPr/>
          <p:nvPr/>
        </p:nvGrpSpPr>
        <p:grpSpPr>
          <a:xfrm>
            <a:off x="3066303" y="2262044"/>
            <a:ext cx="511602" cy="511602"/>
            <a:chOff x="5681300" y="2527788"/>
            <a:chExt cx="805800" cy="805800"/>
          </a:xfrm>
        </p:grpSpPr>
        <p:sp>
          <p:nvSpPr>
            <p:cNvPr id="6088" name="Google Shape;6088;p6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61"/>
          <p:cNvGrpSpPr/>
          <p:nvPr/>
        </p:nvGrpSpPr>
        <p:grpSpPr>
          <a:xfrm>
            <a:off x="3063497" y="3028627"/>
            <a:ext cx="513021" cy="512935"/>
            <a:chOff x="4049800" y="640400"/>
            <a:chExt cx="858900" cy="858900"/>
          </a:xfrm>
        </p:grpSpPr>
        <p:sp>
          <p:nvSpPr>
            <p:cNvPr id="6091" name="Google Shape;6091;p6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61"/>
          <p:cNvGrpSpPr/>
          <p:nvPr/>
        </p:nvGrpSpPr>
        <p:grpSpPr>
          <a:xfrm>
            <a:off x="2980696" y="3680519"/>
            <a:ext cx="686489" cy="686585"/>
            <a:chOff x="5080188" y="927900"/>
            <a:chExt cx="961200" cy="961200"/>
          </a:xfrm>
        </p:grpSpPr>
        <p:sp>
          <p:nvSpPr>
            <p:cNvPr id="6094" name="Google Shape;6094;p6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61"/>
          <p:cNvGrpSpPr/>
          <p:nvPr/>
        </p:nvGrpSpPr>
        <p:grpSpPr>
          <a:xfrm>
            <a:off x="3763848" y="3773248"/>
            <a:ext cx="510373" cy="510937"/>
            <a:chOff x="7508249" y="1522825"/>
            <a:chExt cx="1326332" cy="1322987"/>
          </a:xfrm>
        </p:grpSpPr>
        <p:sp>
          <p:nvSpPr>
            <p:cNvPr id="6103" name="Google Shape;6103;p6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61"/>
          <p:cNvGrpSpPr/>
          <p:nvPr/>
        </p:nvGrpSpPr>
        <p:grpSpPr>
          <a:xfrm>
            <a:off x="4455441" y="3774653"/>
            <a:ext cx="492652" cy="503348"/>
            <a:chOff x="6039282" y="1042577"/>
            <a:chExt cx="734315" cy="731929"/>
          </a:xfrm>
        </p:grpSpPr>
        <p:sp>
          <p:nvSpPr>
            <p:cNvPr id="6114" name="Google Shape;6114;p6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61"/>
          <p:cNvGrpSpPr/>
          <p:nvPr/>
        </p:nvGrpSpPr>
        <p:grpSpPr>
          <a:xfrm>
            <a:off x="5095855" y="2270694"/>
            <a:ext cx="483304" cy="504902"/>
            <a:chOff x="1825800" y="1651625"/>
            <a:chExt cx="568125" cy="591775"/>
          </a:xfrm>
        </p:grpSpPr>
        <p:sp>
          <p:nvSpPr>
            <p:cNvPr id="6136" name="Google Shape;6136;p6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2" name="Google Shape;6142;p61"/>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1"/>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1"/>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1"/>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1"/>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6147" name="Google Shape;6147;p6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1" name="Shape 6151"/>
        <p:cNvGrpSpPr/>
        <p:nvPr/>
      </p:nvGrpSpPr>
      <p:grpSpPr>
        <a:xfrm>
          <a:off x="0" y="0"/>
          <a:ext cx="0" cy="0"/>
          <a:chOff x="0" y="0"/>
          <a:chExt cx="0" cy="0"/>
        </a:xfrm>
      </p:grpSpPr>
      <p:grpSp>
        <p:nvGrpSpPr>
          <p:cNvPr id="6152" name="Google Shape;6152;p62"/>
          <p:cNvGrpSpPr/>
          <p:nvPr/>
        </p:nvGrpSpPr>
        <p:grpSpPr>
          <a:xfrm>
            <a:off x="722059" y="955168"/>
            <a:ext cx="2492868" cy="1379876"/>
            <a:chOff x="2654821" y="2311071"/>
            <a:chExt cx="2279715" cy="1262120"/>
          </a:xfrm>
        </p:grpSpPr>
        <p:grpSp>
          <p:nvGrpSpPr>
            <p:cNvPr id="6153" name="Google Shape;6153;p62"/>
            <p:cNvGrpSpPr/>
            <p:nvPr/>
          </p:nvGrpSpPr>
          <p:grpSpPr>
            <a:xfrm>
              <a:off x="4034269" y="2840745"/>
              <a:ext cx="40212" cy="36437"/>
              <a:chOff x="4293400" y="2574725"/>
              <a:chExt cx="84425" cy="80100"/>
            </a:xfrm>
          </p:grpSpPr>
          <p:sp>
            <p:nvSpPr>
              <p:cNvPr id="6154" name="Google Shape;6154;p6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6155" name="Google Shape;6155;p6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62"/>
            <p:cNvGrpSpPr/>
            <p:nvPr/>
          </p:nvGrpSpPr>
          <p:grpSpPr>
            <a:xfrm>
              <a:off x="3894606" y="2334874"/>
              <a:ext cx="913198" cy="518984"/>
              <a:chOff x="4000175" y="1462675"/>
              <a:chExt cx="1917275" cy="1140875"/>
            </a:xfrm>
          </p:grpSpPr>
          <p:sp>
            <p:nvSpPr>
              <p:cNvPr id="6157" name="Google Shape;6157;p6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6158" name="Google Shape;6158;p62"/>
              <p:cNvGrpSpPr/>
              <p:nvPr/>
            </p:nvGrpSpPr>
            <p:grpSpPr>
              <a:xfrm>
                <a:off x="4000175" y="1462675"/>
                <a:ext cx="1917275" cy="1140875"/>
                <a:chOff x="4000175" y="1462675"/>
                <a:chExt cx="1917275" cy="1140875"/>
              </a:xfrm>
            </p:grpSpPr>
            <p:sp>
              <p:nvSpPr>
                <p:cNvPr id="6159" name="Google Shape;6159;p6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6160" name="Google Shape;6160;p6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164" name="Google Shape;6164;p6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65" name="Google Shape;6165;p62"/>
            <p:cNvGrpSpPr/>
            <p:nvPr/>
          </p:nvGrpSpPr>
          <p:grpSpPr>
            <a:xfrm>
              <a:off x="3875768" y="2846704"/>
              <a:ext cx="44796" cy="47366"/>
              <a:chOff x="3960625" y="2587825"/>
              <a:chExt cx="94050" cy="104125"/>
            </a:xfrm>
          </p:grpSpPr>
          <p:sp>
            <p:nvSpPr>
              <p:cNvPr id="6166" name="Google Shape;6166;p6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6167" name="Google Shape;6167;p6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62"/>
            <p:cNvGrpSpPr/>
            <p:nvPr/>
          </p:nvGrpSpPr>
          <p:grpSpPr>
            <a:xfrm>
              <a:off x="3782759" y="2807162"/>
              <a:ext cx="82686" cy="85487"/>
              <a:chOff x="3765350" y="2500900"/>
              <a:chExt cx="173600" cy="187925"/>
            </a:xfrm>
          </p:grpSpPr>
          <p:sp>
            <p:nvSpPr>
              <p:cNvPr id="6169" name="Google Shape;6169;p6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6170" name="Google Shape;6170;p6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62"/>
            <p:cNvGrpSpPr/>
            <p:nvPr/>
          </p:nvGrpSpPr>
          <p:grpSpPr>
            <a:xfrm>
              <a:off x="3775674" y="2798496"/>
              <a:ext cx="40545" cy="23564"/>
              <a:chOff x="3750475" y="2481850"/>
              <a:chExt cx="85125" cy="51800"/>
            </a:xfrm>
          </p:grpSpPr>
          <p:sp>
            <p:nvSpPr>
              <p:cNvPr id="6176" name="Google Shape;6176;p6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6178" name="Google Shape;6178;p62"/>
            <p:cNvGrpSpPr/>
            <p:nvPr/>
          </p:nvGrpSpPr>
          <p:grpSpPr>
            <a:xfrm>
              <a:off x="3716946" y="2776024"/>
              <a:ext cx="81971" cy="76912"/>
              <a:chOff x="3627175" y="2432450"/>
              <a:chExt cx="172100" cy="169075"/>
            </a:xfrm>
          </p:grpSpPr>
          <p:sp>
            <p:nvSpPr>
              <p:cNvPr id="6179" name="Google Shape;6179;p6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6181" name="Google Shape;6181;p6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6182" name="Google Shape;6182;p62"/>
            <p:cNvGrpSpPr/>
            <p:nvPr/>
          </p:nvGrpSpPr>
          <p:grpSpPr>
            <a:xfrm>
              <a:off x="3685682" y="2845624"/>
              <a:ext cx="29311" cy="45055"/>
              <a:chOff x="3561536" y="2585450"/>
              <a:chExt cx="61539" cy="99045"/>
            </a:xfrm>
          </p:grpSpPr>
          <p:sp>
            <p:nvSpPr>
              <p:cNvPr id="6183" name="Google Shape;6183;p6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6185" name="Google Shape;6185;p62"/>
            <p:cNvGrpSpPr/>
            <p:nvPr/>
          </p:nvGrpSpPr>
          <p:grpSpPr>
            <a:xfrm>
              <a:off x="3849905" y="2572252"/>
              <a:ext cx="74339" cy="119559"/>
              <a:chOff x="3906325" y="1984500"/>
              <a:chExt cx="156075" cy="262825"/>
            </a:xfrm>
          </p:grpSpPr>
          <p:sp>
            <p:nvSpPr>
              <p:cNvPr id="6186" name="Google Shape;6186;p6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6187" name="Google Shape;6187;p6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8" name="Google Shape;6188;p62"/>
            <p:cNvGrpSpPr/>
            <p:nvPr/>
          </p:nvGrpSpPr>
          <p:grpSpPr>
            <a:xfrm>
              <a:off x="2654821" y="2414345"/>
              <a:ext cx="667570" cy="558731"/>
              <a:chOff x="1397225" y="1637375"/>
              <a:chExt cx="1401575" cy="1228250"/>
            </a:xfrm>
          </p:grpSpPr>
          <p:sp>
            <p:nvSpPr>
              <p:cNvPr id="6189" name="Google Shape;6189;p6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6190" name="Google Shape;6190;p62"/>
              <p:cNvGrpSpPr/>
              <p:nvPr/>
            </p:nvGrpSpPr>
            <p:grpSpPr>
              <a:xfrm>
                <a:off x="1397225" y="1637375"/>
                <a:ext cx="1398775" cy="1228250"/>
                <a:chOff x="1397225" y="1637375"/>
                <a:chExt cx="1398775" cy="1228250"/>
              </a:xfrm>
            </p:grpSpPr>
            <p:sp>
              <p:nvSpPr>
                <p:cNvPr id="6191" name="Google Shape;6191;p6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93" name="Google Shape;6193;p62"/>
            <p:cNvGrpSpPr/>
            <p:nvPr/>
          </p:nvGrpSpPr>
          <p:grpSpPr>
            <a:xfrm>
              <a:off x="3230417" y="3103734"/>
              <a:ext cx="282982" cy="280332"/>
              <a:chOff x="2605700" y="3152850"/>
              <a:chExt cx="594125" cy="616250"/>
            </a:xfrm>
          </p:grpSpPr>
          <p:sp>
            <p:nvSpPr>
              <p:cNvPr id="6194" name="Google Shape;6194;p6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6195" name="Google Shape;6195;p6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6196" name="Google Shape;6196;p62"/>
            <p:cNvGrpSpPr/>
            <p:nvPr/>
          </p:nvGrpSpPr>
          <p:grpSpPr>
            <a:xfrm>
              <a:off x="3265985" y="3226989"/>
              <a:ext cx="87151" cy="346202"/>
              <a:chOff x="2680375" y="3423800"/>
              <a:chExt cx="182975" cy="761050"/>
            </a:xfrm>
          </p:grpSpPr>
          <p:sp>
            <p:nvSpPr>
              <p:cNvPr id="6197" name="Google Shape;6197;p6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6198" name="Google Shape;6198;p6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62"/>
            <p:cNvGrpSpPr/>
            <p:nvPr/>
          </p:nvGrpSpPr>
          <p:grpSpPr>
            <a:xfrm>
              <a:off x="3855466" y="3289811"/>
              <a:ext cx="112514" cy="94210"/>
              <a:chOff x="3918000" y="3561900"/>
              <a:chExt cx="236225" cy="207100"/>
            </a:xfrm>
          </p:grpSpPr>
          <p:sp>
            <p:nvSpPr>
              <p:cNvPr id="6200" name="Google Shape;6200;p6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6201" name="Google Shape;6201;p6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2" name="Google Shape;6202;p6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6205" name="Google Shape;6205;p62"/>
            <p:cNvGrpSpPr/>
            <p:nvPr/>
          </p:nvGrpSpPr>
          <p:grpSpPr>
            <a:xfrm>
              <a:off x="2905224" y="2311071"/>
              <a:ext cx="596721" cy="528992"/>
              <a:chOff x="1922950" y="1410350"/>
              <a:chExt cx="1252825" cy="1162875"/>
            </a:xfrm>
          </p:grpSpPr>
          <p:sp>
            <p:nvSpPr>
              <p:cNvPr id="6206" name="Google Shape;6206;p6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6222" name="Google Shape;6222;p6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242" name="Google Shape;6242;p6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243" name="Google Shape;6243;p6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4" name="Google Shape;6244;p62"/>
            <p:cNvGrpSpPr/>
            <p:nvPr/>
          </p:nvGrpSpPr>
          <p:grpSpPr>
            <a:xfrm>
              <a:off x="3280929" y="3294542"/>
              <a:ext cx="109894" cy="272224"/>
              <a:chOff x="2711750" y="3572300"/>
              <a:chExt cx="230725" cy="598425"/>
            </a:xfrm>
          </p:grpSpPr>
          <p:sp>
            <p:nvSpPr>
              <p:cNvPr id="6245" name="Google Shape;6245;p6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7" name="Google Shape;6247;p6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8" name="Google Shape;6248;p62"/>
            <p:cNvGrpSpPr/>
            <p:nvPr/>
          </p:nvGrpSpPr>
          <p:grpSpPr>
            <a:xfrm>
              <a:off x="3790439" y="2408636"/>
              <a:ext cx="73017" cy="75684"/>
              <a:chOff x="3781475" y="1624825"/>
              <a:chExt cx="153300" cy="166375"/>
            </a:xfrm>
          </p:grpSpPr>
          <p:sp>
            <p:nvSpPr>
              <p:cNvPr id="6249" name="Google Shape;6249;p6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6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0" name="Google Shape;6260;p62"/>
            <p:cNvGrpSpPr/>
            <p:nvPr/>
          </p:nvGrpSpPr>
          <p:grpSpPr>
            <a:xfrm>
              <a:off x="4403342" y="3107749"/>
              <a:ext cx="316680" cy="101374"/>
              <a:chOff x="5068275" y="3161675"/>
              <a:chExt cx="664875" cy="222850"/>
            </a:xfrm>
          </p:grpSpPr>
          <p:sp>
            <p:nvSpPr>
              <p:cNvPr id="6261" name="Google Shape;6261;p6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5" name="Google Shape;6265;p6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4" name="Google Shape;6294;p62"/>
            <p:cNvGrpSpPr/>
            <p:nvPr/>
          </p:nvGrpSpPr>
          <p:grpSpPr>
            <a:xfrm>
              <a:off x="3697513" y="2707266"/>
              <a:ext cx="59549" cy="79733"/>
              <a:chOff x="3586375" y="2281300"/>
              <a:chExt cx="125025" cy="175275"/>
            </a:xfrm>
          </p:grpSpPr>
          <p:sp>
            <p:nvSpPr>
              <p:cNvPr id="6295" name="Google Shape;6295;p6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7" name="Google Shape;6297;p6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8" name="Google Shape;6298;p62"/>
            <p:cNvGrpSpPr/>
            <p:nvPr/>
          </p:nvGrpSpPr>
          <p:grpSpPr>
            <a:xfrm>
              <a:off x="4513224" y="3221724"/>
              <a:ext cx="274563" cy="280321"/>
              <a:chOff x="5298975" y="3412225"/>
              <a:chExt cx="576450" cy="616225"/>
            </a:xfrm>
          </p:grpSpPr>
          <p:sp>
            <p:nvSpPr>
              <p:cNvPr id="6299" name="Google Shape;6299;p6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300" name="Google Shape;6300;p6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62"/>
            <p:cNvGrpSpPr/>
            <p:nvPr/>
          </p:nvGrpSpPr>
          <p:grpSpPr>
            <a:xfrm>
              <a:off x="4824403" y="3421846"/>
              <a:ext cx="110132" cy="130647"/>
              <a:chOff x="5952300" y="3852150"/>
              <a:chExt cx="231225" cy="287200"/>
            </a:xfrm>
          </p:grpSpPr>
          <p:sp>
            <p:nvSpPr>
              <p:cNvPr id="6302" name="Google Shape;6302;p6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4" name="Google Shape;6304;p6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2" name="Google Shape;6312;p62"/>
            <p:cNvGrpSpPr/>
            <p:nvPr/>
          </p:nvGrpSpPr>
          <p:grpSpPr>
            <a:xfrm>
              <a:off x="4295710" y="3079670"/>
              <a:ext cx="14968" cy="27135"/>
              <a:chOff x="4842300" y="3099950"/>
              <a:chExt cx="31425" cy="59650"/>
            </a:xfrm>
          </p:grpSpPr>
          <p:sp>
            <p:nvSpPr>
              <p:cNvPr id="6313" name="Google Shape;6313;p6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7" name="Google Shape;6317;p6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5" name="Google Shape;6325;p62"/>
            <p:cNvGrpSpPr/>
            <p:nvPr/>
          </p:nvGrpSpPr>
          <p:grpSpPr>
            <a:xfrm>
              <a:off x="3831056" y="2816010"/>
              <a:ext cx="37378" cy="27612"/>
              <a:chOff x="3866750" y="2520350"/>
              <a:chExt cx="78475" cy="60700"/>
            </a:xfrm>
          </p:grpSpPr>
          <p:sp>
            <p:nvSpPr>
              <p:cNvPr id="6326" name="Google Shape;6326;p6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0" name="Google Shape;6330;p6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347" name="Google Shape;6347;p6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359" name="Google Shape;6359;p6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2" name="Google Shape;6372;p62"/>
            <p:cNvGrpSpPr/>
            <p:nvPr/>
          </p:nvGrpSpPr>
          <p:grpSpPr>
            <a:xfrm>
              <a:off x="3632736" y="3051591"/>
              <a:ext cx="63288" cy="45217"/>
              <a:chOff x="3450375" y="3038225"/>
              <a:chExt cx="132875" cy="99400"/>
            </a:xfrm>
          </p:grpSpPr>
          <p:sp>
            <p:nvSpPr>
              <p:cNvPr id="6373" name="Google Shape;6373;p6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5" name="Google Shape;6375;p6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384" name="Google Shape;6384;p6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394" name="Google Shape;6394;p6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400" name="Google Shape;6400;p6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62"/>
          <p:cNvGrpSpPr/>
          <p:nvPr/>
        </p:nvGrpSpPr>
        <p:grpSpPr>
          <a:xfrm>
            <a:off x="719116" y="2850945"/>
            <a:ext cx="2622876" cy="1333540"/>
            <a:chOff x="238125" y="1038125"/>
            <a:chExt cx="7146800" cy="3633625"/>
          </a:xfrm>
        </p:grpSpPr>
        <p:sp>
          <p:nvSpPr>
            <p:cNvPr id="6411" name="Google Shape;6411;p6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62"/>
          <p:cNvGrpSpPr/>
          <p:nvPr/>
        </p:nvGrpSpPr>
        <p:grpSpPr>
          <a:xfrm>
            <a:off x="5834044" y="993055"/>
            <a:ext cx="2590840" cy="1380235"/>
            <a:chOff x="233350" y="949250"/>
            <a:chExt cx="7137300" cy="3802300"/>
          </a:xfrm>
        </p:grpSpPr>
        <p:sp>
          <p:nvSpPr>
            <p:cNvPr id="7984" name="Google Shape;7984;p6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62"/>
          <p:cNvGrpSpPr/>
          <p:nvPr/>
        </p:nvGrpSpPr>
        <p:grpSpPr>
          <a:xfrm>
            <a:off x="7648473" y="3037828"/>
            <a:ext cx="104231" cy="320340"/>
            <a:chOff x="7564426" y="3224343"/>
            <a:chExt cx="119985" cy="368801"/>
          </a:xfrm>
        </p:grpSpPr>
        <p:sp>
          <p:nvSpPr>
            <p:cNvPr id="8036" name="Google Shape;8036;p6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62"/>
          <p:cNvGrpSpPr/>
          <p:nvPr/>
        </p:nvGrpSpPr>
        <p:grpSpPr>
          <a:xfrm>
            <a:off x="7347962" y="3031929"/>
            <a:ext cx="189489" cy="332132"/>
            <a:chOff x="8370831" y="3202002"/>
            <a:chExt cx="218129" cy="382376"/>
          </a:xfrm>
        </p:grpSpPr>
        <p:sp>
          <p:nvSpPr>
            <p:cNvPr id="8039" name="Google Shape;8039;p6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62"/>
          <p:cNvGrpSpPr/>
          <p:nvPr/>
        </p:nvGrpSpPr>
        <p:grpSpPr>
          <a:xfrm>
            <a:off x="8071351" y="3443061"/>
            <a:ext cx="309429" cy="267000"/>
            <a:chOff x="6742064" y="3750480"/>
            <a:chExt cx="399315" cy="344560"/>
          </a:xfrm>
        </p:grpSpPr>
        <p:sp>
          <p:nvSpPr>
            <p:cNvPr id="8042" name="Google Shape;8042;p6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62"/>
          <p:cNvGrpSpPr/>
          <p:nvPr/>
        </p:nvGrpSpPr>
        <p:grpSpPr>
          <a:xfrm>
            <a:off x="7610370" y="3794109"/>
            <a:ext cx="180437" cy="281608"/>
            <a:chOff x="7248525" y="3739696"/>
            <a:chExt cx="230531" cy="359790"/>
          </a:xfrm>
        </p:grpSpPr>
        <p:sp>
          <p:nvSpPr>
            <p:cNvPr id="8045" name="Google Shape;8045;p6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62"/>
          <p:cNvGrpSpPr/>
          <p:nvPr/>
        </p:nvGrpSpPr>
        <p:grpSpPr>
          <a:xfrm>
            <a:off x="7856289" y="3437333"/>
            <a:ext cx="162896" cy="278710"/>
            <a:chOff x="7601242" y="3729267"/>
            <a:chExt cx="222566" cy="380803"/>
          </a:xfrm>
        </p:grpSpPr>
        <p:sp>
          <p:nvSpPr>
            <p:cNvPr id="8048" name="Google Shape;8048;p6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0" name="Google Shape;8050;p62"/>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1" name="Google Shape;8051;p62"/>
          <p:cNvGrpSpPr/>
          <p:nvPr/>
        </p:nvGrpSpPr>
        <p:grpSpPr>
          <a:xfrm>
            <a:off x="7345935" y="3438473"/>
            <a:ext cx="193543" cy="275990"/>
            <a:chOff x="8304647" y="3738687"/>
            <a:chExt cx="225076" cy="320956"/>
          </a:xfrm>
        </p:grpSpPr>
        <p:sp>
          <p:nvSpPr>
            <p:cNvPr id="8052" name="Google Shape;8052;p6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62"/>
          <p:cNvGrpSpPr/>
          <p:nvPr/>
        </p:nvGrpSpPr>
        <p:grpSpPr>
          <a:xfrm>
            <a:off x="7618427" y="3438473"/>
            <a:ext cx="178492" cy="275990"/>
            <a:chOff x="8615101" y="3738687"/>
            <a:chExt cx="207573" cy="320956"/>
          </a:xfrm>
        </p:grpSpPr>
        <p:sp>
          <p:nvSpPr>
            <p:cNvPr id="8056" name="Google Shape;8056;p6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9" name="Google Shape;8059;p62"/>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0" name="Google Shape;8060;p62"/>
          <p:cNvGrpSpPr/>
          <p:nvPr/>
        </p:nvGrpSpPr>
        <p:grpSpPr>
          <a:xfrm>
            <a:off x="6013132" y="3559961"/>
            <a:ext cx="557671" cy="511283"/>
            <a:chOff x="6015419" y="3716859"/>
            <a:chExt cx="557671" cy="511283"/>
          </a:xfrm>
        </p:grpSpPr>
        <p:sp>
          <p:nvSpPr>
            <p:cNvPr id="8061" name="Google Shape;8061;p6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2" name="Google Shape;8062;p62"/>
            <p:cNvGrpSpPr/>
            <p:nvPr/>
          </p:nvGrpSpPr>
          <p:grpSpPr>
            <a:xfrm>
              <a:off x="6036094" y="3716980"/>
              <a:ext cx="529860" cy="510468"/>
              <a:chOff x="6036094" y="3716980"/>
              <a:chExt cx="529860" cy="510468"/>
            </a:xfrm>
          </p:grpSpPr>
          <p:sp>
            <p:nvSpPr>
              <p:cNvPr id="8063" name="Google Shape;8063;p6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3" name="Google Shape;8073;p62"/>
          <p:cNvGrpSpPr/>
          <p:nvPr/>
        </p:nvGrpSpPr>
        <p:grpSpPr>
          <a:xfrm>
            <a:off x="6642017" y="2916730"/>
            <a:ext cx="576302" cy="511871"/>
            <a:chOff x="6644304" y="3073628"/>
            <a:chExt cx="576302" cy="511871"/>
          </a:xfrm>
        </p:grpSpPr>
        <p:sp>
          <p:nvSpPr>
            <p:cNvPr id="8074" name="Google Shape;8074;p6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5" name="Google Shape;8075;p62"/>
            <p:cNvGrpSpPr/>
            <p:nvPr/>
          </p:nvGrpSpPr>
          <p:grpSpPr>
            <a:xfrm>
              <a:off x="6712169" y="3085440"/>
              <a:ext cx="481622" cy="494913"/>
              <a:chOff x="6712169" y="3085440"/>
              <a:chExt cx="481622" cy="494913"/>
            </a:xfrm>
          </p:grpSpPr>
          <p:sp>
            <p:nvSpPr>
              <p:cNvPr id="8076" name="Google Shape;8076;p6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1" name="Google Shape;8081;p6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4" name="Google Shape;8084;p62"/>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5" name="Google Shape;8085;p62"/>
          <p:cNvGrpSpPr/>
          <p:nvPr/>
        </p:nvGrpSpPr>
        <p:grpSpPr>
          <a:xfrm>
            <a:off x="6649868" y="3559725"/>
            <a:ext cx="560631" cy="511352"/>
            <a:chOff x="6652154" y="3716623"/>
            <a:chExt cx="560631" cy="511352"/>
          </a:xfrm>
        </p:grpSpPr>
        <p:sp>
          <p:nvSpPr>
            <p:cNvPr id="8086" name="Google Shape;8086;p6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7" name="Google Shape;8087;p62"/>
            <p:cNvGrpSpPr/>
            <p:nvPr/>
          </p:nvGrpSpPr>
          <p:grpSpPr>
            <a:xfrm>
              <a:off x="6669657" y="3716715"/>
              <a:ext cx="466779" cy="464290"/>
              <a:chOff x="6669657" y="3716715"/>
              <a:chExt cx="466779" cy="464290"/>
            </a:xfrm>
          </p:grpSpPr>
          <p:sp>
            <p:nvSpPr>
              <p:cNvPr id="8088" name="Google Shape;8088;p6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1" name="Google Shape;8101;p62"/>
          <p:cNvGrpSpPr/>
          <p:nvPr/>
        </p:nvGrpSpPr>
        <p:grpSpPr>
          <a:xfrm>
            <a:off x="7843959" y="3841134"/>
            <a:ext cx="187557" cy="187557"/>
            <a:chOff x="8565775" y="671075"/>
            <a:chExt cx="441000" cy="441000"/>
          </a:xfrm>
        </p:grpSpPr>
        <p:sp>
          <p:nvSpPr>
            <p:cNvPr id="8102" name="Google Shape;8102;p6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4" name="Google Shape;8104;p62"/>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2"/>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6" name="Google Shape;8106;p62"/>
          <p:cNvGrpSpPr/>
          <p:nvPr/>
        </p:nvGrpSpPr>
        <p:grpSpPr>
          <a:xfrm>
            <a:off x="5997814" y="2919352"/>
            <a:ext cx="587871" cy="512373"/>
            <a:chOff x="6000100" y="3076250"/>
            <a:chExt cx="587871" cy="512373"/>
          </a:xfrm>
        </p:grpSpPr>
        <p:sp>
          <p:nvSpPr>
            <p:cNvPr id="8107" name="Google Shape;8107;p6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8" name="Google Shape;8108;p62"/>
            <p:cNvGrpSpPr/>
            <p:nvPr/>
          </p:nvGrpSpPr>
          <p:grpSpPr>
            <a:xfrm>
              <a:off x="6031360" y="3076713"/>
              <a:ext cx="539107" cy="480965"/>
              <a:chOff x="6031360" y="3076713"/>
              <a:chExt cx="539107" cy="480965"/>
            </a:xfrm>
          </p:grpSpPr>
          <p:sp>
            <p:nvSpPr>
              <p:cNvPr id="8109" name="Google Shape;8109;p6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6" name="Google Shape;8116;p62"/>
          <p:cNvGrpSpPr/>
          <p:nvPr/>
        </p:nvGrpSpPr>
        <p:grpSpPr>
          <a:xfrm>
            <a:off x="3369305" y="938716"/>
            <a:ext cx="2310381" cy="1488888"/>
            <a:chOff x="229225" y="549050"/>
            <a:chExt cx="7161750" cy="4615275"/>
          </a:xfrm>
        </p:grpSpPr>
        <p:sp>
          <p:nvSpPr>
            <p:cNvPr id="8117" name="Google Shape;8117;p6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62"/>
          <p:cNvGrpSpPr/>
          <p:nvPr/>
        </p:nvGrpSpPr>
        <p:grpSpPr>
          <a:xfrm>
            <a:off x="3514723" y="2830563"/>
            <a:ext cx="2310282" cy="1374222"/>
            <a:chOff x="238125" y="732525"/>
            <a:chExt cx="7130500" cy="4241425"/>
          </a:xfrm>
        </p:grpSpPr>
        <p:sp>
          <p:nvSpPr>
            <p:cNvPr id="8235" name="Google Shape;8235;p6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2" name="Shape 8352"/>
        <p:cNvGrpSpPr/>
        <p:nvPr/>
      </p:nvGrpSpPr>
      <p:grpSpPr>
        <a:xfrm>
          <a:off x="0" y="0"/>
          <a:ext cx="0" cy="0"/>
          <a:chOff x="0" y="0"/>
          <a:chExt cx="0" cy="0"/>
        </a:xfrm>
      </p:grpSpPr>
      <p:grpSp>
        <p:nvGrpSpPr>
          <p:cNvPr id="8353" name="Google Shape;8353;p63"/>
          <p:cNvGrpSpPr/>
          <p:nvPr/>
        </p:nvGrpSpPr>
        <p:grpSpPr>
          <a:xfrm>
            <a:off x="725414" y="969763"/>
            <a:ext cx="2507799" cy="206239"/>
            <a:chOff x="106648" y="895722"/>
            <a:chExt cx="4481413" cy="374300"/>
          </a:xfrm>
        </p:grpSpPr>
        <p:grpSp>
          <p:nvGrpSpPr>
            <p:cNvPr id="8354" name="Google Shape;8354;p63"/>
            <p:cNvGrpSpPr/>
            <p:nvPr/>
          </p:nvGrpSpPr>
          <p:grpSpPr>
            <a:xfrm>
              <a:off x="2233276" y="895722"/>
              <a:ext cx="1082667" cy="223591"/>
              <a:chOff x="4808316" y="2800065"/>
              <a:chExt cx="1999386" cy="412910"/>
            </a:xfrm>
          </p:grpSpPr>
          <p:sp>
            <p:nvSpPr>
              <p:cNvPr id="8355" name="Google Shape;8355;p6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6" name="Google Shape;8356;p63"/>
              <p:cNvGrpSpPr/>
              <p:nvPr/>
            </p:nvGrpSpPr>
            <p:grpSpPr>
              <a:xfrm>
                <a:off x="4808316" y="2800065"/>
                <a:ext cx="92400" cy="411825"/>
                <a:chOff x="845575" y="2563700"/>
                <a:chExt cx="92400" cy="411825"/>
              </a:xfrm>
            </p:grpSpPr>
            <p:cxnSp>
              <p:nvCxnSpPr>
                <p:cNvPr id="8357" name="Google Shape;8357;p6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8" name="Google Shape;8358;p6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9" name="Google Shape;8359;p63"/>
            <p:cNvGrpSpPr/>
            <p:nvPr/>
          </p:nvGrpSpPr>
          <p:grpSpPr>
            <a:xfrm>
              <a:off x="106648" y="895722"/>
              <a:ext cx="1088401" cy="223591"/>
              <a:chOff x="881025" y="2800065"/>
              <a:chExt cx="2009975" cy="412910"/>
            </a:xfrm>
          </p:grpSpPr>
          <p:sp>
            <p:nvSpPr>
              <p:cNvPr id="8360" name="Google Shape;8360;p6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1" name="Google Shape;8361;p63"/>
              <p:cNvGrpSpPr/>
              <p:nvPr/>
            </p:nvGrpSpPr>
            <p:grpSpPr>
              <a:xfrm>
                <a:off x="881025" y="2800065"/>
                <a:ext cx="92400" cy="411825"/>
                <a:chOff x="845575" y="2563700"/>
                <a:chExt cx="92400" cy="411825"/>
              </a:xfrm>
            </p:grpSpPr>
            <p:cxnSp>
              <p:nvCxnSpPr>
                <p:cNvPr id="8362" name="Google Shape;8362;p6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63" name="Google Shape;8363;p6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4" name="Google Shape;8364;p63"/>
            <p:cNvGrpSpPr/>
            <p:nvPr/>
          </p:nvGrpSpPr>
          <p:grpSpPr>
            <a:xfrm>
              <a:off x="1172346" y="1047018"/>
              <a:ext cx="1083151" cy="223003"/>
              <a:chOff x="2849073" y="3079467"/>
              <a:chExt cx="2000279" cy="411825"/>
            </a:xfrm>
          </p:grpSpPr>
          <p:sp>
            <p:nvSpPr>
              <p:cNvPr id="8365" name="Google Shape;8365;p6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6" name="Google Shape;8366;p63"/>
              <p:cNvGrpSpPr/>
              <p:nvPr/>
            </p:nvGrpSpPr>
            <p:grpSpPr>
              <a:xfrm rot="10800000">
                <a:off x="2849073" y="3079467"/>
                <a:ext cx="92400" cy="411825"/>
                <a:chOff x="2070100" y="2563700"/>
                <a:chExt cx="92400" cy="411825"/>
              </a:xfrm>
            </p:grpSpPr>
            <p:cxnSp>
              <p:nvCxnSpPr>
                <p:cNvPr id="8367" name="Google Shape;8367;p6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68" name="Google Shape;8368;p6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9" name="Google Shape;8369;p63"/>
            <p:cNvGrpSpPr/>
            <p:nvPr/>
          </p:nvGrpSpPr>
          <p:grpSpPr>
            <a:xfrm>
              <a:off x="3290132" y="1047018"/>
              <a:ext cx="1297929" cy="223003"/>
              <a:chOff x="6760035" y="3079467"/>
              <a:chExt cx="2396914" cy="411825"/>
            </a:xfrm>
          </p:grpSpPr>
          <p:sp>
            <p:nvSpPr>
              <p:cNvPr id="8370" name="Google Shape;8370;p6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1" name="Google Shape;8371;p63"/>
              <p:cNvGrpSpPr/>
              <p:nvPr/>
            </p:nvGrpSpPr>
            <p:grpSpPr>
              <a:xfrm rot="10800000">
                <a:off x="6760035" y="3079467"/>
                <a:ext cx="92400" cy="411825"/>
                <a:chOff x="2070100" y="2563700"/>
                <a:chExt cx="92400" cy="411825"/>
              </a:xfrm>
            </p:grpSpPr>
            <p:cxnSp>
              <p:nvCxnSpPr>
                <p:cNvPr id="8372" name="Google Shape;8372;p6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73" name="Google Shape;8373;p6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74" name="Google Shape;8374;p63"/>
          <p:cNvGrpSpPr/>
          <p:nvPr/>
        </p:nvGrpSpPr>
        <p:grpSpPr>
          <a:xfrm>
            <a:off x="2143176" y="3369134"/>
            <a:ext cx="1086701" cy="799429"/>
            <a:chOff x="2183288" y="3555572"/>
            <a:chExt cx="1136241" cy="835873"/>
          </a:xfrm>
        </p:grpSpPr>
        <p:sp>
          <p:nvSpPr>
            <p:cNvPr id="8375" name="Google Shape;8375;p6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6" name="Google Shape;8376;p63"/>
            <p:cNvGrpSpPr/>
            <p:nvPr/>
          </p:nvGrpSpPr>
          <p:grpSpPr>
            <a:xfrm>
              <a:off x="2205895" y="3637269"/>
              <a:ext cx="1089848" cy="724993"/>
              <a:chOff x="2205895" y="3637269"/>
              <a:chExt cx="1089848" cy="724993"/>
            </a:xfrm>
          </p:grpSpPr>
          <p:sp>
            <p:nvSpPr>
              <p:cNvPr id="8377" name="Google Shape;8377;p6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3" name="Google Shape;8383;p6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84" name="Google Shape;8384;p6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8385" name="Google Shape;8385;p63"/>
            <p:cNvGrpSpPr/>
            <p:nvPr/>
          </p:nvGrpSpPr>
          <p:grpSpPr>
            <a:xfrm>
              <a:off x="3173850" y="3779426"/>
              <a:ext cx="145679" cy="70048"/>
              <a:chOff x="3173850" y="3779426"/>
              <a:chExt cx="145679" cy="70048"/>
            </a:xfrm>
          </p:grpSpPr>
          <p:cxnSp>
            <p:nvCxnSpPr>
              <p:cNvPr id="8386" name="Google Shape;8386;p6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8387" name="Google Shape;8387;p6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63"/>
            <p:cNvGrpSpPr/>
            <p:nvPr/>
          </p:nvGrpSpPr>
          <p:grpSpPr>
            <a:xfrm>
              <a:off x="2183288" y="4139483"/>
              <a:ext cx="145133" cy="70048"/>
              <a:chOff x="2183288" y="4139483"/>
              <a:chExt cx="145133" cy="70048"/>
            </a:xfrm>
          </p:grpSpPr>
          <p:cxnSp>
            <p:nvCxnSpPr>
              <p:cNvPr id="8389" name="Google Shape;8389;p6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8390" name="Google Shape;8390;p6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1" name="Google Shape;8391;p6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92" name="Google Shape;8392;p6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8393" name="Google Shape;8393;p63"/>
            <p:cNvGrpSpPr/>
            <p:nvPr/>
          </p:nvGrpSpPr>
          <p:grpSpPr>
            <a:xfrm>
              <a:off x="2943836" y="4268886"/>
              <a:ext cx="60717" cy="122559"/>
              <a:chOff x="2943836" y="4268886"/>
              <a:chExt cx="60717" cy="122559"/>
            </a:xfrm>
          </p:grpSpPr>
          <p:sp>
            <p:nvSpPr>
              <p:cNvPr id="8394" name="Google Shape;8394;p6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95" name="Google Shape;8395;p6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8396" name="Google Shape;8396;p63"/>
          <p:cNvGrpSpPr/>
          <p:nvPr/>
        </p:nvGrpSpPr>
        <p:grpSpPr>
          <a:xfrm>
            <a:off x="3406121" y="1290134"/>
            <a:ext cx="1675870" cy="758251"/>
            <a:chOff x="3530532" y="1496185"/>
            <a:chExt cx="1562000" cy="706730"/>
          </a:xfrm>
        </p:grpSpPr>
        <p:cxnSp>
          <p:nvCxnSpPr>
            <p:cNvPr id="8397" name="Google Shape;8397;p6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8398" name="Google Shape;8398;p63"/>
            <p:cNvGrpSpPr/>
            <p:nvPr/>
          </p:nvGrpSpPr>
          <p:grpSpPr>
            <a:xfrm>
              <a:off x="3530532" y="1496185"/>
              <a:ext cx="323430" cy="463587"/>
              <a:chOff x="3530532" y="1496185"/>
              <a:chExt cx="323430" cy="463587"/>
            </a:xfrm>
          </p:grpSpPr>
          <p:grpSp>
            <p:nvGrpSpPr>
              <p:cNvPr id="8399" name="Google Shape;8399;p63"/>
              <p:cNvGrpSpPr/>
              <p:nvPr/>
            </p:nvGrpSpPr>
            <p:grpSpPr>
              <a:xfrm>
                <a:off x="3567462" y="1496185"/>
                <a:ext cx="286500" cy="361376"/>
                <a:chOff x="3567462" y="1496185"/>
                <a:chExt cx="286500" cy="361376"/>
              </a:xfrm>
            </p:grpSpPr>
            <p:cxnSp>
              <p:nvCxnSpPr>
                <p:cNvPr id="8400" name="Google Shape;8400;p6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8401" name="Google Shape;8401;p6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2" name="Google Shape;8402;p6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63"/>
            <p:cNvGrpSpPr/>
            <p:nvPr/>
          </p:nvGrpSpPr>
          <p:grpSpPr>
            <a:xfrm>
              <a:off x="3891569" y="1779209"/>
              <a:ext cx="323945" cy="423706"/>
              <a:chOff x="3891569" y="1779209"/>
              <a:chExt cx="323945" cy="423706"/>
            </a:xfrm>
          </p:grpSpPr>
          <p:grpSp>
            <p:nvGrpSpPr>
              <p:cNvPr id="8404" name="Google Shape;8404;p63"/>
              <p:cNvGrpSpPr/>
              <p:nvPr/>
            </p:nvGrpSpPr>
            <p:grpSpPr>
              <a:xfrm>
                <a:off x="3929014" y="1881638"/>
                <a:ext cx="286500" cy="321278"/>
                <a:chOff x="3929014" y="1881638"/>
                <a:chExt cx="286500" cy="321278"/>
              </a:xfrm>
            </p:grpSpPr>
            <p:cxnSp>
              <p:nvCxnSpPr>
                <p:cNvPr id="8405" name="Google Shape;8405;p6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8406" name="Google Shape;8406;p6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7" name="Google Shape;8407;p6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63"/>
            <p:cNvGrpSpPr/>
            <p:nvPr/>
          </p:nvGrpSpPr>
          <p:grpSpPr>
            <a:xfrm>
              <a:off x="4252606" y="1496185"/>
              <a:ext cx="324721" cy="463587"/>
              <a:chOff x="4252606" y="1496185"/>
              <a:chExt cx="324721" cy="463587"/>
            </a:xfrm>
          </p:grpSpPr>
          <p:grpSp>
            <p:nvGrpSpPr>
              <p:cNvPr id="8409" name="Google Shape;8409;p63"/>
              <p:cNvGrpSpPr/>
              <p:nvPr/>
            </p:nvGrpSpPr>
            <p:grpSpPr>
              <a:xfrm>
                <a:off x="4290828" y="1496185"/>
                <a:ext cx="286500" cy="361376"/>
                <a:chOff x="4290828" y="1496185"/>
                <a:chExt cx="286500" cy="361376"/>
              </a:xfrm>
            </p:grpSpPr>
            <p:cxnSp>
              <p:nvCxnSpPr>
                <p:cNvPr id="8410" name="Google Shape;8410;p6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8411" name="Google Shape;8411;p6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2" name="Google Shape;8412;p6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63"/>
            <p:cNvGrpSpPr/>
            <p:nvPr/>
          </p:nvGrpSpPr>
          <p:grpSpPr>
            <a:xfrm>
              <a:off x="4613643" y="1763716"/>
              <a:ext cx="325308" cy="439200"/>
              <a:chOff x="4613643" y="1763716"/>
              <a:chExt cx="325308" cy="439200"/>
            </a:xfrm>
          </p:grpSpPr>
          <p:grpSp>
            <p:nvGrpSpPr>
              <p:cNvPr id="8414" name="Google Shape;8414;p63"/>
              <p:cNvGrpSpPr/>
              <p:nvPr/>
            </p:nvGrpSpPr>
            <p:grpSpPr>
              <a:xfrm>
                <a:off x="4652451" y="1879538"/>
                <a:ext cx="286500" cy="323378"/>
                <a:chOff x="4652451" y="1879538"/>
                <a:chExt cx="286500" cy="323378"/>
              </a:xfrm>
            </p:grpSpPr>
            <p:cxnSp>
              <p:nvCxnSpPr>
                <p:cNvPr id="8415" name="Google Shape;8415;p6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8416" name="Google Shape;8416;p6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7" name="Google Shape;8417;p6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8" name="Google Shape;8418;p63"/>
          <p:cNvGrpSpPr/>
          <p:nvPr/>
        </p:nvGrpSpPr>
        <p:grpSpPr>
          <a:xfrm>
            <a:off x="3417981" y="2143759"/>
            <a:ext cx="1652173" cy="391517"/>
            <a:chOff x="3512551" y="2358270"/>
            <a:chExt cx="1597383" cy="378533"/>
          </a:xfrm>
        </p:grpSpPr>
        <p:cxnSp>
          <p:nvCxnSpPr>
            <p:cNvPr id="8419" name="Google Shape;8419;p63"/>
            <p:cNvCxnSpPr>
              <a:stCxn id="8420" idx="6"/>
              <a:endCxn id="842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8422" name="Google Shape;8422;p63"/>
            <p:cNvGrpSpPr/>
            <p:nvPr/>
          </p:nvGrpSpPr>
          <p:grpSpPr>
            <a:xfrm>
              <a:off x="3512551" y="2358270"/>
              <a:ext cx="225647" cy="307714"/>
              <a:chOff x="2182679" y="2004714"/>
              <a:chExt cx="792300" cy="1080458"/>
            </a:xfrm>
          </p:grpSpPr>
          <p:cxnSp>
            <p:nvCxnSpPr>
              <p:cNvPr id="8423" name="Google Shape;8423;p63"/>
              <p:cNvCxnSpPr>
                <a:stCxn id="842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8420" name="Google Shape;8420;p6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63"/>
            <p:cNvGrpSpPr/>
            <p:nvPr/>
          </p:nvGrpSpPr>
          <p:grpSpPr>
            <a:xfrm>
              <a:off x="3969644" y="2440153"/>
              <a:ext cx="225853" cy="296651"/>
              <a:chOff x="3775710" y="1729289"/>
              <a:chExt cx="136500" cy="179289"/>
            </a:xfrm>
          </p:grpSpPr>
          <p:cxnSp>
            <p:nvCxnSpPr>
              <p:cNvPr id="8426" name="Google Shape;8426;p6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8427" name="Google Shape;8427;p6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63"/>
            <p:cNvGrpSpPr/>
            <p:nvPr/>
          </p:nvGrpSpPr>
          <p:grpSpPr>
            <a:xfrm>
              <a:off x="4427051" y="2358270"/>
              <a:ext cx="225647" cy="307714"/>
              <a:chOff x="5393704" y="2004714"/>
              <a:chExt cx="792300" cy="1080458"/>
            </a:xfrm>
          </p:grpSpPr>
          <p:cxnSp>
            <p:nvCxnSpPr>
              <p:cNvPr id="8430" name="Google Shape;8430;p63"/>
              <p:cNvCxnSpPr>
                <a:stCxn id="843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8432" name="Google Shape;8432;p6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63"/>
            <p:cNvGrpSpPr/>
            <p:nvPr/>
          </p:nvGrpSpPr>
          <p:grpSpPr>
            <a:xfrm>
              <a:off x="4884287" y="2440252"/>
              <a:ext cx="225647" cy="296532"/>
              <a:chOff x="6999166" y="2292572"/>
              <a:chExt cx="792300" cy="1041192"/>
            </a:xfrm>
          </p:grpSpPr>
          <p:cxnSp>
            <p:nvCxnSpPr>
              <p:cNvPr id="8434" name="Google Shape;8434;p6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8421" name="Google Shape;8421;p6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6" name="Google Shape;8436;p63"/>
          <p:cNvGrpSpPr/>
          <p:nvPr/>
        </p:nvGrpSpPr>
        <p:grpSpPr>
          <a:xfrm>
            <a:off x="6838789" y="979959"/>
            <a:ext cx="1581844" cy="732818"/>
            <a:chOff x="634175" y="2986275"/>
            <a:chExt cx="3147949" cy="1458344"/>
          </a:xfrm>
        </p:grpSpPr>
        <p:cxnSp>
          <p:nvCxnSpPr>
            <p:cNvPr id="8437" name="Google Shape;8437;p63"/>
            <p:cNvCxnSpPr>
              <a:stCxn id="8438" idx="4"/>
              <a:endCxn id="843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8440" name="Google Shape;8440;p63"/>
            <p:cNvCxnSpPr>
              <a:stCxn id="8439" idx="0"/>
              <a:endCxn id="844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8442" name="Google Shape;8442;p63"/>
            <p:cNvCxnSpPr>
              <a:stCxn id="8441" idx="4"/>
              <a:endCxn id="844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8444" name="Google Shape;8444;p63"/>
            <p:cNvCxnSpPr>
              <a:stCxn id="8443" idx="0"/>
              <a:endCxn id="844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8445" name="Google Shape;8445;p6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41" name="Google Shape;8441;p6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38" name="Google Shape;8438;p6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43" name="Google Shape;8443;p6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39" name="Google Shape;8439;p6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446" name="Google Shape;8446;p63"/>
          <p:cNvGrpSpPr/>
          <p:nvPr/>
        </p:nvGrpSpPr>
        <p:grpSpPr>
          <a:xfrm>
            <a:off x="3406504" y="2674269"/>
            <a:ext cx="1675128" cy="313674"/>
            <a:chOff x="998425" y="1182125"/>
            <a:chExt cx="1065400" cy="199500"/>
          </a:xfrm>
        </p:grpSpPr>
        <p:sp>
          <p:nvSpPr>
            <p:cNvPr id="8447" name="Google Shape;8447;p6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63"/>
          <p:cNvGrpSpPr/>
          <p:nvPr/>
        </p:nvGrpSpPr>
        <p:grpSpPr>
          <a:xfrm>
            <a:off x="3406503" y="3630235"/>
            <a:ext cx="1675129" cy="525345"/>
            <a:chOff x="5194708" y="3484366"/>
            <a:chExt cx="3148148" cy="987304"/>
          </a:xfrm>
        </p:grpSpPr>
        <p:grpSp>
          <p:nvGrpSpPr>
            <p:cNvPr id="8453" name="Google Shape;8453;p63"/>
            <p:cNvGrpSpPr/>
            <p:nvPr/>
          </p:nvGrpSpPr>
          <p:grpSpPr>
            <a:xfrm>
              <a:off x="7531521" y="3484366"/>
              <a:ext cx="811335" cy="987304"/>
              <a:chOff x="3379425" y="1617275"/>
              <a:chExt cx="1090650" cy="1327200"/>
            </a:xfrm>
          </p:grpSpPr>
          <p:sp>
            <p:nvSpPr>
              <p:cNvPr id="8454" name="Google Shape;8454;p6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3"/>
            <p:cNvGrpSpPr/>
            <p:nvPr/>
          </p:nvGrpSpPr>
          <p:grpSpPr>
            <a:xfrm>
              <a:off x="6752546" y="3484366"/>
              <a:ext cx="811428" cy="987304"/>
              <a:chOff x="2332275" y="1617275"/>
              <a:chExt cx="1090775" cy="1327200"/>
            </a:xfrm>
          </p:grpSpPr>
          <p:sp>
            <p:nvSpPr>
              <p:cNvPr id="8458" name="Google Shape;8458;p6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63"/>
            <p:cNvGrpSpPr/>
            <p:nvPr/>
          </p:nvGrpSpPr>
          <p:grpSpPr>
            <a:xfrm>
              <a:off x="5973664" y="3484366"/>
              <a:ext cx="811335" cy="987304"/>
              <a:chOff x="1285250" y="1617275"/>
              <a:chExt cx="1090650" cy="1327200"/>
            </a:xfrm>
          </p:grpSpPr>
          <p:sp>
            <p:nvSpPr>
              <p:cNvPr id="8462" name="Google Shape;8462;p6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63"/>
            <p:cNvGrpSpPr/>
            <p:nvPr/>
          </p:nvGrpSpPr>
          <p:grpSpPr>
            <a:xfrm>
              <a:off x="5194708" y="3484366"/>
              <a:ext cx="811409" cy="987304"/>
              <a:chOff x="238125" y="1617275"/>
              <a:chExt cx="1090750" cy="1327200"/>
            </a:xfrm>
          </p:grpSpPr>
          <p:sp>
            <p:nvSpPr>
              <p:cNvPr id="8466" name="Google Shape;8466;p6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9" name="Google Shape;8469;p63"/>
          <p:cNvGrpSpPr/>
          <p:nvPr/>
        </p:nvGrpSpPr>
        <p:grpSpPr>
          <a:xfrm>
            <a:off x="6840188" y="2276124"/>
            <a:ext cx="1579046" cy="522230"/>
            <a:chOff x="6853641" y="2534077"/>
            <a:chExt cx="1515545" cy="501229"/>
          </a:xfrm>
        </p:grpSpPr>
        <p:grpSp>
          <p:nvGrpSpPr>
            <p:cNvPr id="8470" name="Google Shape;8470;p63"/>
            <p:cNvGrpSpPr/>
            <p:nvPr/>
          </p:nvGrpSpPr>
          <p:grpSpPr>
            <a:xfrm>
              <a:off x="6853641" y="2618923"/>
              <a:ext cx="1515545" cy="324556"/>
              <a:chOff x="6853641" y="2618923"/>
              <a:chExt cx="1515545" cy="324556"/>
            </a:xfrm>
          </p:grpSpPr>
          <p:sp>
            <p:nvSpPr>
              <p:cNvPr id="8471" name="Google Shape;8471;p6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6" name="Google Shape;8476;p6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63"/>
          <p:cNvGrpSpPr/>
          <p:nvPr/>
        </p:nvGrpSpPr>
        <p:grpSpPr>
          <a:xfrm>
            <a:off x="3435080" y="3151165"/>
            <a:ext cx="1617976" cy="346616"/>
            <a:chOff x="1808063" y="4294338"/>
            <a:chExt cx="3370782" cy="721817"/>
          </a:xfrm>
        </p:grpSpPr>
        <p:sp>
          <p:nvSpPr>
            <p:cNvPr id="8482" name="Google Shape;8482;p6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3"/>
          <p:cNvGrpSpPr/>
          <p:nvPr/>
        </p:nvGrpSpPr>
        <p:grpSpPr>
          <a:xfrm>
            <a:off x="5261076" y="3817915"/>
            <a:ext cx="1417067" cy="350605"/>
            <a:chOff x="4234950" y="2101012"/>
            <a:chExt cx="4219974" cy="1044090"/>
          </a:xfrm>
        </p:grpSpPr>
        <p:sp>
          <p:nvSpPr>
            <p:cNvPr id="8493" name="Google Shape;8493;p6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63"/>
          <p:cNvGrpSpPr/>
          <p:nvPr/>
        </p:nvGrpSpPr>
        <p:grpSpPr>
          <a:xfrm>
            <a:off x="6836548" y="1808672"/>
            <a:ext cx="1586327" cy="371557"/>
            <a:chOff x="1247650" y="2075423"/>
            <a:chExt cx="6648477" cy="1557238"/>
          </a:xfrm>
        </p:grpSpPr>
        <p:sp>
          <p:nvSpPr>
            <p:cNvPr id="8510" name="Google Shape;8510;p6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63"/>
          <p:cNvGrpSpPr/>
          <p:nvPr/>
        </p:nvGrpSpPr>
        <p:grpSpPr>
          <a:xfrm>
            <a:off x="5267818" y="961862"/>
            <a:ext cx="1415601" cy="1648533"/>
            <a:chOff x="1839112" y="2209163"/>
            <a:chExt cx="1918159" cy="2233784"/>
          </a:xfrm>
        </p:grpSpPr>
        <p:sp>
          <p:nvSpPr>
            <p:cNvPr id="8517" name="Google Shape;8517;p6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0" name="Google Shape;8520;p63"/>
            <p:cNvCxnSpPr>
              <a:stCxn id="8517" idx="6"/>
              <a:endCxn id="851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8521" name="Google Shape;8521;p63"/>
            <p:cNvCxnSpPr>
              <a:stCxn id="8518" idx="4"/>
              <a:endCxn id="852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8523" name="Google Shape;8523;p63"/>
            <p:cNvCxnSpPr>
              <a:stCxn id="8522" idx="6"/>
              <a:endCxn id="851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8524" name="Google Shape;8524;p63"/>
            <p:cNvCxnSpPr>
              <a:stCxn id="8519" idx="4"/>
              <a:endCxn id="852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8522" name="Google Shape;8522;p6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7" name="Google Shape;8527;p63"/>
            <p:cNvCxnSpPr>
              <a:endCxn id="852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8528" name="Google Shape;8528;p63"/>
          <p:cNvGrpSpPr/>
          <p:nvPr/>
        </p:nvGrpSpPr>
        <p:grpSpPr>
          <a:xfrm>
            <a:off x="3425084" y="979946"/>
            <a:ext cx="1637968" cy="154942"/>
            <a:chOff x="238125" y="2506075"/>
            <a:chExt cx="7115411" cy="673075"/>
          </a:xfrm>
        </p:grpSpPr>
        <p:sp>
          <p:nvSpPr>
            <p:cNvPr id="8529" name="Google Shape;8529;p6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63"/>
          <p:cNvGrpSpPr/>
          <p:nvPr/>
        </p:nvGrpSpPr>
        <p:grpSpPr>
          <a:xfrm>
            <a:off x="1965820" y="1294664"/>
            <a:ext cx="1262932" cy="785408"/>
            <a:chOff x="548861" y="389676"/>
            <a:chExt cx="3843371" cy="2390163"/>
          </a:xfrm>
        </p:grpSpPr>
        <p:cxnSp>
          <p:nvCxnSpPr>
            <p:cNvPr id="8535" name="Google Shape;8535;p6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8536" name="Google Shape;8536;p6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8537" name="Google Shape;8537;p6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8538" name="Google Shape;8538;p6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8539" name="Google Shape;8539;p6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40" name="Google Shape;8540;p6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1" name="Google Shape;8541;p6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42" name="Google Shape;8542;p6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63"/>
          <p:cNvGrpSpPr/>
          <p:nvPr/>
        </p:nvGrpSpPr>
        <p:grpSpPr>
          <a:xfrm>
            <a:off x="753952" y="2401541"/>
            <a:ext cx="1412054" cy="633562"/>
            <a:chOff x="1187400" y="2529299"/>
            <a:chExt cx="6769193" cy="2241903"/>
          </a:xfrm>
        </p:grpSpPr>
        <p:sp>
          <p:nvSpPr>
            <p:cNvPr id="8549" name="Google Shape;8549;p6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8550" name="Google Shape;8550;p6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1" name="Google Shape;8551;p6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2" name="Google Shape;8552;p6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3" name="Google Shape;8553;p6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4" name="Google Shape;8554;p6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5" name="Google Shape;8555;p6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8556" name="Google Shape;8556;p63"/>
            <p:cNvCxnSpPr>
              <a:stCxn id="8549" idx="2"/>
              <a:endCxn id="855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557" name="Google Shape;8557;p63"/>
            <p:cNvCxnSpPr>
              <a:stCxn id="8551" idx="0"/>
              <a:endCxn id="854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558" name="Google Shape;8558;p63"/>
            <p:cNvCxnSpPr>
              <a:stCxn id="8551" idx="2"/>
              <a:endCxn id="855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559" name="Google Shape;8559;p63"/>
            <p:cNvCxnSpPr>
              <a:stCxn id="8552" idx="0"/>
              <a:endCxn id="855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560" name="Google Shape;8560;p63"/>
            <p:cNvCxnSpPr>
              <a:stCxn id="8550" idx="2"/>
              <a:endCxn id="855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561" name="Google Shape;8561;p63"/>
            <p:cNvCxnSpPr>
              <a:stCxn id="8554" idx="0"/>
              <a:endCxn id="855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8562" name="Google Shape;8562;p63"/>
          <p:cNvGrpSpPr/>
          <p:nvPr/>
        </p:nvGrpSpPr>
        <p:grpSpPr>
          <a:xfrm>
            <a:off x="6840198" y="2894250"/>
            <a:ext cx="1579035" cy="540873"/>
            <a:chOff x="6895650" y="3126697"/>
            <a:chExt cx="1436662" cy="492105"/>
          </a:xfrm>
        </p:grpSpPr>
        <p:sp>
          <p:nvSpPr>
            <p:cNvPr id="8563" name="Google Shape;8563;p6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8" name="Google Shape;8568;p63"/>
            <p:cNvGrpSpPr/>
            <p:nvPr/>
          </p:nvGrpSpPr>
          <p:grpSpPr>
            <a:xfrm>
              <a:off x="6995957" y="3335810"/>
              <a:ext cx="1230393" cy="71754"/>
              <a:chOff x="6995957" y="3287964"/>
              <a:chExt cx="1230393" cy="71754"/>
            </a:xfrm>
          </p:grpSpPr>
          <p:sp>
            <p:nvSpPr>
              <p:cNvPr id="8569" name="Google Shape;8569;p6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4" name="Google Shape;8574;p63"/>
          <p:cNvGrpSpPr/>
          <p:nvPr/>
        </p:nvGrpSpPr>
        <p:grpSpPr>
          <a:xfrm>
            <a:off x="6838780" y="3531013"/>
            <a:ext cx="1581862" cy="650625"/>
            <a:chOff x="6777990" y="3710194"/>
            <a:chExt cx="1646915" cy="677382"/>
          </a:xfrm>
        </p:grpSpPr>
        <p:grpSp>
          <p:nvGrpSpPr>
            <p:cNvPr id="8575" name="Google Shape;8575;p63"/>
            <p:cNvGrpSpPr/>
            <p:nvPr/>
          </p:nvGrpSpPr>
          <p:grpSpPr>
            <a:xfrm>
              <a:off x="6777990" y="3874492"/>
              <a:ext cx="411129" cy="513083"/>
              <a:chOff x="6777990" y="3874492"/>
              <a:chExt cx="411129" cy="513083"/>
            </a:xfrm>
          </p:grpSpPr>
          <p:cxnSp>
            <p:nvCxnSpPr>
              <p:cNvPr id="8576" name="Google Shape;8576;p6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8577" name="Google Shape;8577;p6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63"/>
            <p:cNvGrpSpPr/>
            <p:nvPr/>
          </p:nvGrpSpPr>
          <p:grpSpPr>
            <a:xfrm>
              <a:off x="7188425" y="3710194"/>
              <a:ext cx="411123" cy="520535"/>
              <a:chOff x="7188425" y="3710194"/>
              <a:chExt cx="411123" cy="520535"/>
            </a:xfrm>
          </p:grpSpPr>
          <p:cxnSp>
            <p:nvCxnSpPr>
              <p:cNvPr id="8579" name="Google Shape;8579;p6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8580" name="Google Shape;8580;p6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63"/>
            <p:cNvGrpSpPr/>
            <p:nvPr/>
          </p:nvGrpSpPr>
          <p:grpSpPr>
            <a:xfrm>
              <a:off x="7603341" y="3874492"/>
              <a:ext cx="411474" cy="513083"/>
              <a:chOff x="7603341" y="3874492"/>
              <a:chExt cx="411474" cy="513083"/>
            </a:xfrm>
          </p:grpSpPr>
          <p:cxnSp>
            <p:nvCxnSpPr>
              <p:cNvPr id="8582" name="Google Shape;8582;p6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8583" name="Google Shape;8583;p6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63"/>
            <p:cNvGrpSpPr/>
            <p:nvPr/>
          </p:nvGrpSpPr>
          <p:grpSpPr>
            <a:xfrm>
              <a:off x="8013776" y="3722847"/>
              <a:ext cx="411129" cy="507881"/>
              <a:chOff x="8013776" y="3722847"/>
              <a:chExt cx="411129" cy="507881"/>
            </a:xfrm>
          </p:grpSpPr>
          <p:cxnSp>
            <p:nvCxnSpPr>
              <p:cNvPr id="8585" name="Google Shape;8585;p6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8586" name="Google Shape;8586;p6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7" name="Google Shape;8587;p63"/>
          <p:cNvGrpSpPr/>
          <p:nvPr/>
        </p:nvGrpSpPr>
        <p:grpSpPr>
          <a:xfrm>
            <a:off x="5258295" y="2703853"/>
            <a:ext cx="1421889" cy="1020603"/>
            <a:chOff x="5190863" y="2824811"/>
            <a:chExt cx="1544860" cy="1108869"/>
          </a:xfrm>
        </p:grpSpPr>
        <p:grpSp>
          <p:nvGrpSpPr>
            <p:cNvPr id="8588" name="Google Shape;8588;p63"/>
            <p:cNvGrpSpPr/>
            <p:nvPr/>
          </p:nvGrpSpPr>
          <p:grpSpPr>
            <a:xfrm>
              <a:off x="5938695" y="3176919"/>
              <a:ext cx="685761" cy="404739"/>
              <a:chOff x="5938695" y="3176919"/>
              <a:chExt cx="685761" cy="404739"/>
            </a:xfrm>
          </p:grpSpPr>
          <p:grpSp>
            <p:nvGrpSpPr>
              <p:cNvPr id="8589" name="Google Shape;8589;p63"/>
              <p:cNvGrpSpPr/>
              <p:nvPr/>
            </p:nvGrpSpPr>
            <p:grpSpPr>
              <a:xfrm>
                <a:off x="5938695" y="3176919"/>
                <a:ext cx="685761" cy="404739"/>
                <a:chOff x="5938695" y="3176919"/>
                <a:chExt cx="685761" cy="404739"/>
              </a:xfrm>
            </p:grpSpPr>
            <p:sp>
              <p:nvSpPr>
                <p:cNvPr id="8590" name="Google Shape;8590;p6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2" name="Google Shape;8592;p6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63"/>
            <p:cNvGrpSpPr/>
            <p:nvPr/>
          </p:nvGrpSpPr>
          <p:grpSpPr>
            <a:xfrm>
              <a:off x="5305233" y="3176835"/>
              <a:ext cx="685971" cy="404655"/>
              <a:chOff x="5305233" y="3176835"/>
              <a:chExt cx="685971" cy="404655"/>
            </a:xfrm>
          </p:grpSpPr>
          <p:grpSp>
            <p:nvGrpSpPr>
              <p:cNvPr id="8594" name="Google Shape;8594;p63"/>
              <p:cNvGrpSpPr/>
              <p:nvPr/>
            </p:nvGrpSpPr>
            <p:grpSpPr>
              <a:xfrm>
                <a:off x="5305233" y="3176835"/>
                <a:ext cx="685971" cy="404655"/>
                <a:chOff x="5305233" y="3176835"/>
                <a:chExt cx="685971" cy="404655"/>
              </a:xfrm>
            </p:grpSpPr>
            <p:sp>
              <p:nvSpPr>
                <p:cNvPr id="8595" name="Google Shape;8595;p6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7" name="Google Shape;8597;p6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8" name="Google Shape;8598;p6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9" name="Google Shape;8599;p63"/>
            <p:cNvGrpSpPr/>
            <p:nvPr/>
          </p:nvGrpSpPr>
          <p:grpSpPr>
            <a:xfrm>
              <a:off x="5657361" y="2824811"/>
              <a:ext cx="1078361" cy="404655"/>
              <a:chOff x="5657361" y="2824811"/>
              <a:chExt cx="1078361" cy="404655"/>
            </a:xfrm>
          </p:grpSpPr>
          <p:grpSp>
            <p:nvGrpSpPr>
              <p:cNvPr id="8600" name="Google Shape;8600;p63"/>
              <p:cNvGrpSpPr/>
              <p:nvPr/>
            </p:nvGrpSpPr>
            <p:grpSpPr>
              <a:xfrm>
                <a:off x="5657361" y="2824811"/>
                <a:ext cx="1078361" cy="404655"/>
                <a:chOff x="5657361" y="2824811"/>
                <a:chExt cx="1078361" cy="404655"/>
              </a:xfrm>
            </p:grpSpPr>
            <p:grpSp>
              <p:nvGrpSpPr>
                <p:cNvPr id="8601" name="Google Shape;8601;p63"/>
                <p:cNvGrpSpPr/>
                <p:nvPr/>
              </p:nvGrpSpPr>
              <p:grpSpPr>
                <a:xfrm>
                  <a:off x="5938485" y="2824811"/>
                  <a:ext cx="797237" cy="404655"/>
                  <a:chOff x="5938485" y="2824811"/>
                  <a:chExt cx="797237" cy="404655"/>
                </a:xfrm>
              </p:grpSpPr>
              <p:sp>
                <p:nvSpPr>
                  <p:cNvPr id="8602" name="Google Shape;8602;p6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4" name="Google Shape;8604;p6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5" name="Google Shape;8605;p6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63"/>
            <p:cNvGrpSpPr/>
            <p:nvPr/>
          </p:nvGrpSpPr>
          <p:grpSpPr>
            <a:xfrm>
              <a:off x="5190863" y="3528942"/>
              <a:ext cx="1078026" cy="404739"/>
              <a:chOff x="5190863" y="3528942"/>
              <a:chExt cx="1078026" cy="404739"/>
            </a:xfrm>
          </p:grpSpPr>
          <p:sp>
            <p:nvSpPr>
              <p:cNvPr id="8607" name="Google Shape;8607;p6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8" name="Google Shape;8608;p63"/>
              <p:cNvGrpSpPr/>
              <p:nvPr/>
            </p:nvGrpSpPr>
            <p:grpSpPr>
              <a:xfrm>
                <a:off x="5190863" y="3528942"/>
                <a:ext cx="1078026" cy="404739"/>
                <a:chOff x="5190863" y="3528942"/>
                <a:chExt cx="1078026" cy="404739"/>
              </a:xfrm>
            </p:grpSpPr>
            <p:sp>
              <p:nvSpPr>
                <p:cNvPr id="8609" name="Google Shape;8609;p6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11" name="Google Shape;8611;p63"/>
          <p:cNvGrpSpPr/>
          <p:nvPr/>
        </p:nvGrpSpPr>
        <p:grpSpPr>
          <a:xfrm>
            <a:off x="724302" y="1268321"/>
            <a:ext cx="1086719" cy="879487"/>
            <a:chOff x="803162" y="1474292"/>
            <a:chExt cx="1086719" cy="879487"/>
          </a:xfrm>
        </p:grpSpPr>
        <p:grpSp>
          <p:nvGrpSpPr>
            <p:cNvPr id="8612" name="Google Shape;8612;p63"/>
            <p:cNvGrpSpPr/>
            <p:nvPr/>
          </p:nvGrpSpPr>
          <p:grpSpPr>
            <a:xfrm>
              <a:off x="803162" y="1625948"/>
              <a:ext cx="445856" cy="576579"/>
              <a:chOff x="803162" y="1625948"/>
              <a:chExt cx="445856" cy="576579"/>
            </a:xfrm>
          </p:grpSpPr>
          <p:sp>
            <p:nvSpPr>
              <p:cNvPr id="8613" name="Google Shape;8613;p6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4" name="Google Shape;8614;p63"/>
              <p:cNvGrpSpPr/>
              <p:nvPr/>
            </p:nvGrpSpPr>
            <p:grpSpPr>
              <a:xfrm>
                <a:off x="1056023" y="1625948"/>
                <a:ext cx="192995" cy="576579"/>
                <a:chOff x="1056023" y="1625948"/>
                <a:chExt cx="192995" cy="576579"/>
              </a:xfrm>
            </p:grpSpPr>
            <p:sp>
              <p:nvSpPr>
                <p:cNvPr id="8615" name="Google Shape;8615;p6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0" name="Google Shape;8620;p63"/>
            <p:cNvGrpSpPr/>
            <p:nvPr/>
          </p:nvGrpSpPr>
          <p:grpSpPr>
            <a:xfrm>
              <a:off x="1371406" y="1474292"/>
              <a:ext cx="518475" cy="879487"/>
              <a:chOff x="1398231" y="1474292"/>
              <a:chExt cx="518475" cy="879487"/>
            </a:xfrm>
          </p:grpSpPr>
          <p:grpSp>
            <p:nvGrpSpPr>
              <p:cNvPr id="8621" name="Google Shape;8621;p63"/>
              <p:cNvGrpSpPr/>
              <p:nvPr/>
            </p:nvGrpSpPr>
            <p:grpSpPr>
              <a:xfrm>
                <a:off x="1398231" y="1474292"/>
                <a:ext cx="518475" cy="341643"/>
                <a:chOff x="1398231" y="1474292"/>
                <a:chExt cx="518475" cy="341643"/>
              </a:xfrm>
            </p:grpSpPr>
            <p:sp>
              <p:nvSpPr>
                <p:cNvPr id="8622" name="Google Shape;8622;p6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3" name="Google Shape;8623;p63"/>
                <p:cNvGrpSpPr/>
                <p:nvPr/>
              </p:nvGrpSpPr>
              <p:grpSpPr>
                <a:xfrm>
                  <a:off x="1616453" y="1474292"/>
                  <a:ext cx="300253" cy="341643"/>
                  <a:chOff x="1616453" y="1475379"/>
                  <a:chExt cx="300253" cy="341643"/>
                </a:xfrm>
              </p:grpSpPr>
              <p:sp>
                <p:nvSpPr>
                  <p:cNvPr id="8624" name="Google Shape;8624;p6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1" name="Google Shape;8631;p63"/>
                  <p:cNvGrpSpPr/>
                  <p:nvPr/>
                </p:nvGrpSpPr>
                <p:grpSpPr>
                  <a:xfrm>
                    <a:off x="1839639" y="1475379"/>
                    <a:ext cx="77067" cy="341643"/>
                    <a:chOff x="1839639" y="1475379"/>
                    <a:chExt cx="77067" cy="341643"/>
                  </a:xfrm>
                </p:grpSpPr>
                <p:sp>
                  <p:nvSpPr>
                    <p:cNvPr id="8632" name="Google Shape;8632;p6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34" name="Google Shape;8634;p63"/>
              <p:cNvGrpSpPr/>
              <p:nvPr/>
            </p:nvGrpSpPr>
            <p:grpSpPr>
              <a:xfrm>
                <a:off x="1398451" y="2012951"/>
                <a:ext cx="518255" cy="340828"/>
                <a:chOff x="1398451" y="2012951"/>
                <a:chExt cx="518255" cy="340828"/>
              </a:xfrm>
            </p:grpSpPr>
            <p:sp>
              <p:nvSpPr>
                <p:cNvPr id="8635" name="Google Shape;8635;p6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6" name="Google Shape;8636;p63"/>
                <p:cNvGrpSpPr/>
                <p:nvPr/>
              </p:nvGrpSpPr>
              <p:grpSpPr>
                <a:xfrm>
                  <a:off x="1616453" y="2012951"/>
                  <a:ext cx="300253" cy="340828"/>
                  <a:chOff x="1616453" y="2013538"/>
                  <a:chExt cx="300253" cy="340828"/>
                </a:xfrm>
              </p:grpSpPr>
              <p:sp>
                <p:nvSpPr>
                  <p:cNvPr id="8637" name="Google Shape;8637;p6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4" name="Google Shape;8644;p63"/>
                  <p:cNvGrpSpPr/>
                  <p:nvPr/>
                </p:nvGrpSpPr>
                <p:grpSpPr>
                  <a:xfrm>
                    <a:off x="1839639" y="2013538"/>
                    <a:ext cx="77067" cy="340828"/>
                    <a:chOff x="1839639" y="2013538"/>
                    <a:chExt cx="77067" cy="340828"/>
                  </a:xfrm>
                </p:grpSpPr>
                <p:sp>
                  <p:nvSpPr>
                    <p:cNvPr id="8645" name="Google Shape;8645;p6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647" name="Google Shape;8647;p63"/>
          <p:cNvGrpSpPr/>
          <p:nvPr/>
        </p:nvGrpSpPr>
        <p:grpSpPr>
          <a:xfrm>
            <a:off x="721126" y="3399508"/>
            <a:ext cx="1368681" cy="682918"/>
            <a:chOff x="724986" y="3605478"/>
            <a:chExt cx="1368681" cy="682918"/>
          </a:xfrm>
        </p:grpSpPr>
        <p:grpSp>
          <p:nvGrpSpPr>
            <p:cNvPr id="8648" name="Google Shape;8648;p63"/>
            <p:cNvGrpSpPr/>
            <p:nvPr/>
          </p:nvGrpSpPr>
          <p:grpSpPr>
            <a:xfrm>
              <a:off x="1289102" y="3823629"/>
              <a:ext cx="240442" cy="250435"/>
              <a:chOff x="-165066" y="3843615"/>
              <a:chExt cx="221259" cy="230455"/>
            </a:xfrm>
          </p:grpSpPr>
          <p:sp>
            <p:nvSpPr>
              <p:cNvPr id="8649" name="Google Shape;8649;p6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3"/>
            <p:cNvGrpSpPr/>
            <p:nvPr/>
          </p:nvGrpSpPr>
          <p:grpSpPr>
            <a:xfrm>
              <a:off x="724986" y="3605478"/>
              <a:ext cx="1368681" cy="682918"/>
              <a:chOff x="724986" y="3605478"/>
              <a:chExt cx="1368681" cy="682918"/>
            </a:xfrm>
          </p:grpSpPr>
          <p:grpSp>
            <p:nvGrpSpPr>
              <p:cNvPr id="8670" name="Google Shape;8670;p63"/>
              <p:cNvGrpSpPr/>
              <p:nvPr/>
            </p:nvGrpSpPr>
            <p:grpSpPr>
              <a:xfrm>
                <a:off x="1498221" y="4047614"/>
                <a:ext cx="529172" cy="240783"/>
                <a:chOff x="1498221" y="4047614"/>
                <a:chExt cx="529172" cy="240783"/>
              </a:xfrm>
            </p:grpSpPr>
            <p:grpSp>
              <p:nvGrpSpPr>
                <p:cNvPr id="8671" name="Google Shape;8671;p63"/>
                <p:cNvGrpSpPr/>
                <p:nvPr/>
              </p:nvGrpSpPr>
              <p:grpSpPr>
                <a:xfrm>
                  <a:off x="1826655" y="4224370"/>
                  <a:ext cx="200738" cy="25631"/>
                  <a:chOff x="1826655" y="4224370"/>
                  <a:chExt cx="200738" cy="25631"/>
                </a:xfrm>
              </p:grpSpPr>
              <p:sp>
                <p:nvSpPr>
                  <p:cNvPr id="8672" name="Google Shape;8672;p6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63"/>
                <p:cNvGrpSpPr/>
                <p:nvPr/>
              </p:nvGrpSpPr>
              <p:grpSpPr>
                <a:xfrm>
                  <a:off x="1498221" y="4047614"/>
                  <a:ext cx="328444" cy="240783"/>
                  <a:chOff x="1498221" y="4047614"/>
                  <a:chExt cx="328444" cy="240783"/>
                </a:xfrm>
              </p:grpSpPr>
              <p:sp>
                <p:nvSpPr>
                  <p:cNvPr id="8675" name="Google Shape;8675;p6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6" name="Google Shape;8676;p63"/>
                  <p:cNvGrpSpPr/>
                  <p:nvPr/>
                </p:nvGrpSpPr>
                <p:grpSpPr>
                  <a:xfrm>
                    <a:off x="1498221" y="4047614"/>
                    <a:ext cx="150566" cy="190416"/>
                    <a:chOff x="1498221" y="4047614"/>
                    <a:chExt cx="150566" cy="190416"/>
                  </a:xfrm>
                </p:grpSpPr>
                <p:sp>
                  <p:nvSpPr>
                    <p:cNvPr id="8677" name="Google Shape;8677;p6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79" name="Google Shape;8679;p63"/>
              <p:cNvGrpSpPr/>
              <p:nvPr/>
            </p:nvGrpSpPr>
            <p:grpSpPr>
              <a:xfrm>
                <a:off x="1560718" y="3800594"/>
                <a:ext cx="532948" cy="302090"/>
                <a:chOff x="1560718" y="3800594"/>
                <a:chExt cx="532948" cy="302090"/>
              </a:xfrm>
            </p:grpSpPr>
            <p:grpSp>
              <p:nvGrpSpPr>
                <p:cNvPr id="8680" name="Google Shape;8680;p63"/>
                <p:cNvGrpSpPr/>
                <p:nvPr/>
              </p:nvGrpSpPr>
              <p:grpSpPr>
                <a:xfrm>
                  <a:off x="1912179" y="3827344"/>
                  <a:ext cx="181487" cy="25631"/>
                  <a:chOff x="1912179" y="3827344"/>
                  <a:chExt cx="181487" cy="25631"/>
                </a:xfrm>
              </p:grpSpPr>
              <p:sp>
                <p:nvSpPr>
                  <p:cNvPr id="8681" name="Google Shape;8681;p6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63"/>
                <p:cNvGrpSpPr/>
                <p:nvPr/>
              </p:nvGrpSpPr>
              <p:grpSpPr>
                <a:xfrm>
                  <a:off x="1912179" y="4044505"/>
                  <a:ext cx="181487" cy="25622"/>
                  <a:chOff x="1912179" y="4044506"/>
                  <a:chExt cx="181487" cy="25622"/>
                </a:xfrm>
              </p:grpSpPr>
              <p:sp>
                <p:nvSpPr>
                  <p:cNvPr id="8684" name="Google Shape;8684;p6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3"/>
                <p:cNvGrpSpPr/>
                <p:nvPr/>
              </p:nvGrpSpPr>
              <p:grpSpPr>
                <a:xfrm>
                  <a:off x="1560718" y="3800594"/>
                  <a:ext cx="351472" cy="302090"/>
                  <a:chOff x="1560718" y="3800594"/>
                  <a:chExt cx="351472" cy="302090"/>
                </a:xfrm>
              </p:grpSpPr>
              <p:grpSp>
                <p:nvGrpSpPr>
                  <p:cNvPr id="8687" name="Google Shape;8687;p63"/>
                  <p:cNvGrpSpPr/>
                  <p:nvPr/>
                </p:nvGrpSpPr>
                <p:grpSpPr>
                  <a:xfrm>
                    <a:off x="1560718" y="3842857"/>
                    <a:ext cx="173586" cy="217131"/>
                    <a:chOff x="1560718" y="3842857"/>
                    <a:chExt cx="173586" cy="217131"/>
                  </a:xfrm>
                </p:grpSpPr>
                <p:sp>
                  <p:nvSpPr>
                    <p:cNvPr id="8688" name="Google Shape;8688;p6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1" name="Google Shape;8691;p6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93" name="Google Shape;8693;p6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4" name="Google Shape;8694;p63"/>
              <p:cNvGrpSpPr/>
              <p:nvPr/>
            </p:nvGrpSpPr>
            <p:grpSpPr>
              <a:xfrm>
                <a:off x="785350" y="3605478"/>
                <a:ext cx="535311" cy="249245"/>
                <a:chOff x="785350" y="3605478"/>
                <a:chExt cx="535311" cy="249245"/>
              </a:xfrm>
            </p:grpSpPr>
            <p:grpSp>
              <p:nvGrpSpPr>
                <p:cNvPr id="8695" name="Google Shape;8695;p63"/>
                <p:cNvGrpSpPr/>
                <p:nvPr/>
              </p:nvGrpSpPr>
              <p:grpSpPr>
                <a:xfrm>
                  <a:off x="785350" y="3605478"/>
                  <a:ext cx="376191" cy="102736"/>
                  <a:chOff x="785350" y="3605478"/>
                  <a:chExt cx="376191" cy="102736"/>
                </a:xfrm>
              </p:grpSpPr>
              <p:sp>
                <p:nvSpPr>
                  <p:cNvPr id="8696" name="Google Shape;8696;p6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63"/>
                <p:cNvGrpSpPr/>
                <p:nvPr/>
              </p:nvGrpSpPr>
              <p:grpSpPr>
                <a:xfrm>
                  <a:off x="1161530" y="3655851"/>
                  <a:ext cx="159131" cy="198872"/>
                  <a:chOff x="1161530" y="3655851"/>
                  <a:chExt cx="159131" cy="198872"/>
                </a:xfrm>
              </p:grpSpPr>
              <p:sp>
                <p:nvSpPr>
                  <p:cNvPr id="8700" name="Google Shape;8700;p6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2" name="Google Shape;8702;p63"/>
              <p:cNvGrpSpPr/>
              <p:nvPr/>
            </p:nvGrpSpPr>
            <p:grpSpPr>
              <a:xfrm>
                <a:off x="785350" y="4047614"/>
                <a:ext cx="535311" cy="240783"/>
                <a:chOff x="785350" y="4047614"/>
                <a:chExt cx="535311" cy="240783"/>
              </a:xfrm>
            </p:grpSpPr>
            <p:grpSp>
              <p:nvGrpSpPr>
                <p:cNvPr id="8703" name="Google Shape;8703;p63"/>
                <p:cNvGrpSpPr/>
                <p:nvPr/>
              </p:nvGrpSpPr>
              <p:grpSpPr>
                <a:xfrm>
                  <a:off x="1161636" y="4047614"/>
                  <a:ext cx="159025" cy="190415"/>
                  <a:chOff x="1161636" y="4047614"/>
                  <a:chExt cx="159025" cy="190415"/>
                </a:xfrm>
              </p:grpSpPr>
              <p:sp>
                <p:nvSpPr>
                  <p:cNvPr id="8704" name="Google Shape;8704;p6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63"/>
                <p:cNvGrpSpPr/>
                <p:nvPr/>
              </p:nvGrpSpPr>
              <p:grpSpPr>
                <a:xfrm>
                  <a:off x="785350" y="4185661"/>
                  <a:ext cx="376191" cy="102736"/>
                  <a:chOff x="785350" y="4185661"/>
                  <a:chExt cx="376191" cy="102736"/>
                </a:xfrm>
              </p:grpSpPr>
              <p:sp>
                <p:nvSpPr>
                  <p:cNvPr id="8707" name="Google Shape;8707;p6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0" name="Google Shape;8710;p63"/>
              <p:cNvGrpSpPr/>
              <p:nvPr/>
            </p:nvGrpSpPr>
            <p:grpSpPr>
              <a:xfrm>
                <a:off x="1501054" y="3605478"/>
                <a:ext cx="526340" cy="249240"/>
                <a:chOff x="1501054" y="3605478"/>
                <a:chExt cx="526340" cy="249240"/>
              </a:xfrm>
            </p:grpSpPr>
            <p:grpSp>
              <p:nvGrpSpPr>
                <p:cNvPr id="8711" name="Google Shape;8711;p63"/>
                <p:cNvGrpSpPr/>
                <p:nvPr/>
              </p:nvGrpSpPr>
              <p:grpSpPr>
                <a:xfrm>
                  <a:off x="1834208" y="3643867"/>
                  <a:ext cx="193185" cy="25622"/>
                  <a:chOff x="1834208" y="3643867"/>
                  <a:chExt cx="193185" cy="25622"/>
                </a:xfrm>
              </p:grpSpPr>
              <p:sp>
                <p:nvSpPr>
                  <p:cNvPr id="8712" name="Google Shape;8712;p6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63"/>
                <p:cNvGrpSpPr/>
                <p:nvPr/>
              </p:nvGrpSpPr>
              <p:grpSpPr>
                <a:xfrm>
                  <a:off x="1501054" y="3605478"/>
                  <a:ext cx="333165" cy="249240"/>
                  <a:chOff x="1501054" y="3605478"/>
                  <a:chExt cx="333165" cy="249240"/>
                </a:xfrm>
              </p:grpSpPr>
              <p:sp>
                <p:nvSpPr>
                  <p:cNvPr id="8715" name="Google Shape;8715;p6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6" name="Google Shape;8716;p63"/>
                  <p:cNvGrpSpPr/>
                  <p:nvPr/>
                </p:nvGrpSpPr>
                <p:grpSpPr>
                  <a:xfrm>
                    <a:off x="1501054" y="3655851"/>
                    <a:ext cx="155286" cy="198867"/>
                    <a:chOff x="1501054" y="3655851"/>
                    <a:chExt cx="155286" cy="198867"/>
                  </a:xfrm>
                </p:grpSpPr>
                <p:sp>
                  <p:nvSpPr>
                    <p:cNvPr id="8717" name="Google Shape;8717;p6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19" name="Google Shape;8719;p63"/>
              <p:cNvGrpSpPr/>
              <p:nvPr/>
            </p:nvGrpSpPr>
            <p:grpSpPr>
              <a:xfrm>
                <a:off x="724986" y="3800594"/>
                <a:ext cx="532950" cy="302090"/>
                <a:chOff x="724986" y="3800594"/>
                <a:chExt cx="532950" cy="302090"/>
              </a:xfrm>
            </p:grpSpPr>
            <p:grpSp>
              <p:nvGrpSpPr>
                <p:cNvPr id="8720" name="Google Shape;8720;p63"/>
                <p:cNvGrpSpPr/>
                <p:nvPr/>
              </p:nvGrpSpPr>
              <p:grpSpPr>
                <a:xfrm>
                  <a:off x="724986" y="4044367"/>
                  <a:ext cx="181314" cy="25626"/>
                  <a:chOff x="724986" y="4044367"/>
                  <a:chExt cx="181314" cy="25626"/>
                </a:xfrm>
              </p:grpSpPr>
              <p:sp>
                <p:nvSpPr>
                  <p:cNvPr id="8721" name="Google Shape;8721;p6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63"/>
                <p:cNvGrpSpPr/>
                <p:nvPr/>
              </p:nvGrpSpPr>
              <p:grpSpPr>
                <a:xfrm>
                  <a:off x="906290" y="3800594"/>
                  <a:ext cx="351646" cy="302090"/>
                  <a:chOff x="906290" y="3800594"/>
                  <a:chExt cx="351646" cy="302090"/>
                </a:xfrm>
              </p:grpSpPr>
              <p:grpSp>
                <p:nvGrpSpPr>
                  <p:cNvPr id="8724" name="Google Shape;8724;p63"/>
                  <p:cNvGrpSpPr/>
                  <p:nvPr/>
                </p:nvGrpSpPr>
                <p:grpSpPr>
                  <a:xfrm>
                    <a:off x="1084172" y="3842857"/>
                    <a:ext cx="173764" cy="217131"/>
                    <a:chOff x="1084172" y="3842857"/>
                    <a:chExt cx="173764" cy="217131"/>
                  </a:xfrm>
                </p:grpSpPr>
                <p:grpSp>
                  <p:nvGrpSpPr>
                    <p:cNvPr id="8725" name="Google Shape;8725;p63"/>
                    <p:cNvGrpSpPr/>
                    <p:nvPr/>
                  </p:nvGrpSpPr>
                  <p:grpSpPr>
                    <a:xfrm>
                      <a:off x="1156862" y="3936509"/>
                      <a:ext cx="101073" cy="25622"/>
                      <a:chOff x="1156862" y="3936509"/>
                      <a:chExt cx="101073" cy="25622"/>
                    </a:xfrm>
                  </p:grpSpPr>
                  <p:sp>
                    <p:nvSpPr>
                      <p:cNvPr id="8726" name="Google Shape;8726;p6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8" name="Google Shape;8728;p6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9" name="Google Shape;8729;p6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3"/>
                <p:cNvGrpSpPr/>
                <p:nvPr/>
              </p:nvGrpSpPr>
              <p:grpSpPr>
                <a:xfrm>
                  <a:off x="724986" y="3830189"/>
                  <a:ext cx="189533" cy="25626"/>
                  <a:chOff x="724986" y="3830189"/>
                  <a:chExt cx="189533" cy="25626"/>
                </a:xfrm>
              </p:grpSpPr>
              <p:sp>
                <p:nvSpPr>
                  <p:cNvPr id="8732" name="Google Shape;8732;p6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734" name="Google Shape;8734;p63"/>
          <p:cNvGrpSpPr/>
          <p:nvPr/>
        </p:nvGrpSpPr>
        <p:grpSpPr>
          <a:xfrm>
            <a:off x="2249438" y="2249669"/>
            <a:ext cx="948701" cy="935378"/>
            <a:chOff x="2253298" y="2428317"/>
            <a:chExt cx="948701" cy="935378"/>
          </a:xfrm>
        </p:grpSpPr>
        <p:sp>
          <p:nvSpPr>
            <p:cNvPr id="8735" name="Google Shape;8735;p6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1" name="Shape 8771"/>
        <p:cNvGrpSpPr/>
        <p:nvPr/>
      </p:nvGrpSpPr>
      <p:grpSpPr>
        <a:xfrm>
          <a:off x="0" y="0"/>
          <a:ext cx="0" cy="0"/>
          <a:chOff x="0" y="0"/>
          <a:chExt cx="0" cy="0"/>
        </a:xfrm>
      </p:grpSpPr>
      <p:grpSp>
        <p:nvGrpSpPr>
          <p:cNvPr id="8772" name="Google Shape;8772;p64"/>
          <p:cNvGrpSpPr/>
          <p:nvPr/>
        </p:nvGrpSpPr>
        <p:grpSpPr>
          <a:xfrm>
            <a:off x="3339745" y="952988"/>
            <a:ext cx="2363393" cy="1017867"/>
            <a:chOff x="3292400" y="1219146"/>
            <a:chExt cx="2615240" cy="1110239"/>
          </a:xfrm>
        </p:grpSpPr>
        <p:sp>
          <p:nvSpPr>
            <p:cNvPr id="8773" name="Google Shape;8773;p6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8774" name="Google Shape;8774;p6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5" name="Google Shape;8775;p6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76" name="Google Shape;8776;p6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77" name="Google Shape;8777;p6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78" name="Google Shape;8778;p6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79" name="Google Shape;8779;p6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80" name="Google Shape;8780;p6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81" name="Google Shape;8781;p6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82" name="Google Shape;8782;p6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83" name="Google Shape;8783;p6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84" name="Google Shape;8784;p6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85" name="Google Shape;8785;p6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86" name="Google Shape;8786;p6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87" name="Google Shape;8787;p64"/>
            <p:cNvGrpSpPr/>
            <p:nvPr/>
          </p:nvGrpSpPr>
          <p:grpSpPr>
            <a:xfrm>
              <a:off x="3748438" y="1378608"/>
              <a:ext cx="2159202" cy="903971"/>
              <a:chOff x="1683525" y="2179850"/>
              <a:chExt cx="4519050" cy="2134525"/>
            </a:xfrm>
          </p:grpSpPr>
          <p:sp>
            <p:nvSpPr>
              <p:cNvPr id="8788" name="Google Shape;8788;p6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9" name="Google Shape;8789;p6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0" name="Google Shape;8790;p6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1" name="Google Shape;8791;p6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2" name="Google Shape;8792;p6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3" name="Google Shape;8793;p6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4" name="Google Shape;8794;p6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5" name="Google Shape;8795;p6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6" name="Google Shape;8796;p6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7" name="Google Shape;8797;p6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8" name="Google Shape;8798;p6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9" name="Google Shape;8799;p6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8800" name="Google Shape;8800;p64"/>
          <p:cNvGraphicFramePr/>
          <p:nvPr/>
        </p:nvGraphicFramePr>
        <p:xfrm>
          <a:off x="5935838" y="2130461"/>
          <a:ext cx="3000000" cy="3000000"/>
        </p:xfrm>
        <a:graphic>
          <a:graphicData uri="http://schemas.openxmlformats.org/drawingml/2006/table">
            <a:tbl>
              <a:tblPr>
                <a:noFill/>
                <a:tableStyleId>{6FCC26AB-658A-40A0-AC3D-D512D4E14954}</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8801" name="Google Shape;8801;p64"/>
          <p:cNvGrpSpPr/>
          <p:nvPr/>
        </p:nvGrpSpPr>
        <p:grpSpPr>
          <a:xfrm>
            <a:off x="5935948" y="3189058"/>
            <a:ext cx="2496964" cy="1001454"/>
            <a:chOff x="1919611" y="789980"/>
            <a:chExt cx="1474179" cy="606868"/>
          </a:xfrm>
        </p:grpSpPr>
        <p:cxnSp>
          <p:nvCxnSpPr>
            <p:cNvPr id="8802" name="Google Shape;8802;p6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03" name="Google Shape;8803;p6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04" name="Google Shape;8804;p6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805" name="Google Shape;8805;p6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806" name="Google Shape;8806;p6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807" name="Google Shape;8807;p6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808" name="Google Shape;8808;p6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809" name="Google Shape;8809;p6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4"/>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816" name="Google Shape;8816;p64"/>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817" name="Google Shape;8817;p64"/>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818" name="Google Shape;8818;p6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64"/>
          <p:cNvGrpSpPr/>
          <p:nvPr/>
        </p:nvGrpSpPr>
        <p:grpSpPr>
          <a:xfrm>
            <a:off x="712562" y="998017"/>
            <a:ext cx="2394370" cy="976502"/>
            <a:chOff x="749309" y="1112739"/>
            <a:chExt cx="2371603" cy="976502"/>
          </a:xfrm>
        </p:grpSpPr>
        <p:sp>
          <p:nvSpPr>
            <p:cNvPr id="8820" name="Google Shape;8820;p6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852" name="Google Shape;8852;p64"/>
          <p:cNvGraphicFramePr/>
          <p:nvPr/>
        </p:nvGraphicFramePr>
        <p:xfrm>
          <a:off x="5935863" y="996311"/>
          <a:ext cx="3000000" cy="3000000"/>
        </p:xfrm>
        <a:graphic>
          <a:graphicData uri="http://schemas.openxmlformats.org/drawingml/2006/table">
            <a:tbl>
              <a:tblPr>
                <a:noFill/>
                <a:tableStyleId>{6FCC26AB-658A-40A0-AC3D-D512D4E14954}</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8853" name="Google Shape;8853;p64"/>
          <p:cNvGraphicFramePr/>
          <p:nvPr/>
        </p:nvGraphicFramePr>
        <p:xfrm>
          <a:off x="3342575" y="2130461"/>
          <a:ext cx="3000000" cy="3000000"/>
        </p:xfrm>
        <a:graphic>
          <a:graphicData uri="http://schemas.openxmlformats.org/drawingml/2006/table">
            <a:tbl>
              <a:tblPr>
                <a:noFill/>
                <a:tableStyleId>{6FCC26AB-658A-40A0-AC3D-D512D4E14954}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8854" name="Google Shape;8854;p64"/>
          <p:cNvGrpSpPr/>
          <p:nvPr/>
        </p:nvGrpSpPr>
        <p:grpSpPr>
          <a:xfrm>
            <a:off x="4086505" y="2517104"/>
            <a:ext cx="1517436" cy="74460"/>
            <a:chOff x="3980086" y="2804397"/>
            <a:chExt cx="1227600" cy="66900"/>
          </a:xfrm>
        </p:grpSpPr>
        <p:sp>
          <p:nvSpPr>
            <p:cNvPr id="8855" name="Google Shape;8855;p6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64"/>
          <p:cNvGrpSpPr/>
          <p:nvPr/>
        </p:nvGrpSpPr>
        <p:grpSpPr>
          <a:xfrm>
            <a:off x="4711569" y="2809692"/>
            <a:ext cx="892956" cy="74460"/>
            <a:chOff x="3980086" y="2804397"/>
            <a:chExt cx="1227600" cy="66900"/>
          </a:xfrm>
        </p:grpSpPr>
        <p:sp>
          <p:nvSpPr>
            <p:cNvPr id="8858" name="Google Shape;8858;p6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64"/>
          <p:cNvGrpSpPr/>
          <p:nvPr/>
        </p:nvGrpSpPr>
        <p:grpSpPr>
          <a:xfrm>
            <a:off x="3344661" y="3168575"/>
            <a:ext cx="2363244" cy="1005943"/>
            <a:chOff x="3358415" y="3361302"/>
            <a:chExt cx="2363244" cy="1024695"/>
          </a:xfrm>
        </p:grpSpPr>
        <p:grpSp>
          <p:nvGrpSpPr>
            <p:cNvPr id="8861" name="Google Shape;8861;p64"/>
            <p:cNvGrpSpPr/>
            <p:nvPr/>
          </p:nvGrpSpPr>
          <p:grpSpPr>
            <a:xfrm>
              <a:off x="3358415" y="3361302"/>
              <a:ext cx="441300" cy="1024695"/>
              <a:chOff x="3358415" y="3361302"/>
              <a:chExt cx="441300" cy="1024695"/>
            </a:xfrm>
          </p:grpSpPr>
          <p:sp>
            <p:nvSpPr>
              <p:cNvPr id="8862" name="Google Shape;8862;p6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64"/>
            <p:cNvGrpSpPr/>
            <p:nvPr/>
          </p:nvGrpSpPr>
          <p:grpSpPr>
            <a:xfrm>
              <a:off x="3838901" y="3361302"/>
              <a:ext cx="441300" cy="1024695"/>
              <a:chOff x="3838901" y="3361302"/>
              <a:chExt cx="441300" cy="1024695"/>
            </a:xfrm>
          </p:grpSpPr>
          <p:sp>
            <p:nvSpPr>
              <p:cNvPr id="8869" name="Google Shape;8869;p6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64"/>
            <p:cNvGrpSpPr/>
            <p:nvPr/>
          </p:nvGrpSpPr>
          <p:grpSpPr>
            <a:xfrm>
              <a:off x="4319387" y="3361302"/>
              <a:ext cx="441300" cy="1024695"/>
              <a:chOff x="4319387" y="3361302"/>
              <a:chExt cx="441300" cy="1024695"/>
            </a:xfrm>
          </p:grpSpPr>
          <p:sp>
            <p:nvSpPr>
              <p:cNvPr id="8876" name="Google Shape;8876;p6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4"/>
            <p:cNvGrpSpPr/>
            <p:nvPr/>
          </p:nvGrpSpPr>
          <p:grpSpPr>
            <a:xfrm>
              <a:off x="4799873" y="3361302"/>
              <a:ext cx="441300" cy="1024695"/>
              <a:chOff x="4799873" y="3361302"/>
              <a:chExt cx="441300" cy="1024695"/>
            </a:xfrm>
          </p:grpSpPr>
          <p:sp>
            <p:nvSpPr>
              <p:cNvPr id="8883" name="Google Shape;8883;p6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64"/>
            <p:cNvGrpSpPr/>
            <p:nvPr/>
          </p:nvGrpSpPr>
          <p:grpSpPr>
            <a:xfrm>
              <a:off x="5280360" y="3361302"/>
              <a:ext cx="441300" cy="1024695"/>
              <a:chOff x="5280360" y="3361302"/>
              <a:chExt cx="441300" cy="1024695"/>
            </a:xfrm>
          </p:grpSpPr>
          <p:sp>
            <p:nvSpPr>
              <p:cNvPr id="8890" name="Google Shape;8890;p6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96" name="Google Shape;8896;p64"/>
          <p:cNvGraphicFramePr/>
          <p:nvPr/>
        </p:nvGraphicFramePr>
        <p:xfrm>
          <a:off x="711088" y="2130461"/>
          <a:ext cx="3000000" cy="3000000"/>
        </p:xfrm>
        <a:graphic>
          <a:graphicData uri="http://schemas.openxmlformats.org/drawingml/2006/table">
            <a:tbl>
              <a:tblPr>
                <a:noFill/>
                <a:tableStyleId>{6FCC26AB-658A-40A0-AC3D-D512D4E14954}</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8897" name="Google Shape;8897;p64"/>
          <p:cNvGrpSpPr/>
          <p:nvPr/>
        </p:nvGrpSpPr>
        <p:grpSpPr>
          <a:xfrm>
            <a:off x="712613" y="3180186"/>
            <a:ext cx="2403614" cy="1005900"/>
            <a:chOff x="726450" y="3372825"/>
            <a:chExt cx="2403614" cy="1005900"/>
          </a:xfrm>
        </p:grpSpPr>
        <p:grpSp>
          <p:nvGrpSpPr>
            <p:cNvPr id="8898" name="Google Shape;8898;p64"/>
            <p:cNvGrpSpPr/>
            <p:nvPr/>
          </p:nvGrpSpPr>
          <p:grpSpPr>
            <a:xfrm>
              <a:off x="726450" y="3696000"/>
              <a:ext cx="2403614" cy="500898"/>
              <a:chOff x="726450" y="3696000"/>
              <a:chExt cx="2403614" cy="500898"/>
            </a:xfrm>
          </p:grpSpPr>
          <p:sp>
            <p:nvSpPr>
              <p:cNvPr id="8899" name="Google Shape;8899;p6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00" name="Google Shape;8900;p6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01" name="Google Shape;8901;p64"/>
            <p:cNvGrpSpPr/>
            <p:nvPr/>
          </p:nvGrpSpPr>
          <p:grpSpPr>
            <a:xfrm>
              <a:off x="1348050" y="3372825"/>
              <a:ext cx="1720425" cy="1005900"/>
              <a:chOff x="1348050" y="3372825"/>
              <a:chExt cx="1720425" cy="1005900"/>
            </a:xfrm>
          </p:grpSpPr>
          <p:sp>
            <p:nvSpPr>
              <p:cNvPr id="8902" name="Google Shape;8902;p6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03" name="Google Shape;8903;p6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04" name="Google Shape;8904;p6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05" name="Google Shape;8905;p6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06" name="Google Shape;8906;p6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07" name="Google Shape;8907;p64"/>
            <p:cNvGrpSpPr/>
            <p:nvPr/>
          </p:nvGrpSpPr>
          <p:grpSpPr>
            <a:xfrm>
              <a:off x="1455707" y="3731058"/>
              <a:ext cx="1491150" cy="417657"/>
              <a:chOff x="1455707" y="3731058"/>
              <a:chExt cx="1491150" cy="417657"/>
            </a:xfrm>
          </p:grpSpPr>
          <p:grpSp>
            <p:nvGrpSpPr>
              <p:cNvPr id="8908" name="Google Shape;8908;p64"/>
              <p:cNvGrpSpPr/>
              <p:nvPr/>
            </p:nvGrpSpPr>
            <p:grpSpPr>
              <a:xfrm>
                <a:off x="1472938" y="3745828"/>
                <a:ext cx="72126" cy="53788"/>
                <a:chOff x="1472938" y="3745828"/>
                <a:chExt cx="72126" cy="53788"/>
              </a:xfrm>
            </p:grpSpPr>
            <p:sp>
              <p:nvSpPr>
                <p:cNvPr id="8909" name="Google Shape;8909;p6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64"/>
              <p:cNvGrpSpPr/>
              <p:nvPr/>
            </p:nvGrpSpPr>
            <p:grpSpPr>
              <a:xfrm>
                <a:off x="1819181" y="4089633"/>
                <a:ext cx="72126" cy="53788"/>
                <a:chOff x="1819181" y="4089633"/>
                <a:chExt cx="72126" cy="53788"/>
              </a:xfrm>
            </p:grpSpPr>
            <p:sp>
              <p:nvSpPr>
                <p:cNvPr id="8912" name="Google Shape;8912;p6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64"/>
              <p:cNvGrpSpPr/>
              <p:nvPr/>
            </p:nvGrpSpPr>
            <p:grpSpPr>
              <a:xfrm>
                <a:off x="1455707" y="4084171"/>
                <a:ext cx="64321" cy="64544"/>
                <a:chOff x="1455707" y="4084171"/>
                <a:chExt cx="64321" cy="64544"/>
              </a:xfrm>
            </p:grpSpPr>
            <p:sp>
              <p:nvSpPr>
                <p:cNvPr id="8915" name="Google Shape;8915;p6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64"/>
              <p:cNvGrpSpPr/>
              <p:nvPr/>
            </p:nvGrpSpPr>
            <p:grpSpPr>
              <a:xfrm>
                <a:off x="1818610" y="3731058"/>
                <a:ext cx="64321" cy="64544"/>
                <a:chOff x="1818610" y="3731058"/>
                <a:chExt cx="64321" cy="64544"/>
              </a:xfrm>
            </p:grpSpPr>
            <p:sp>
              <p:nvSpPr>
                <p:cNvPr id="8918" name="Google Shape;8918;p6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64"/>
              <p:cNvGrpSpPr/>
              <p:nvPr/>
            </p:nvGrpSpPr>
            <p:grpSpPr>
              <a:xfrm>
                <a:off x="2172491" y="4089633"/>
                <a:ext cx="72126" cy="53788"/>
                <a:chOff x="2172491" y="4089633"/>
                <a:chExt cx="72126" cy="53788"/>
              </a:xfrm>
            </p:grpSpPr>
            <p:sp>
              <p:nvSpPr>
                <p:cNvPr id="8921" name="Google Shape;8921;p6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64"/>
              <p:cNvGrpSpPr/>
              <p:nvPr/>
            </p:nvGrpSpPr>
            <p:grpSpPr>
              <a:xfrm>
                <a:off x="2171920" y="3731058"/>
                <a:ext cx="64321" cy="64544"/>
                <a:chOff x="2171920" y="3731058"/>
                <a:chExt cx="64321" cy="64544"/>
              </a:xfrm>
            </p:grpSpPr>
            <p:sp>
              <p:nvSpPr>
                <p:cNvPr id="8924" name="Google Shape;8924;p6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64"/>
              <p:cNvGrpSpPr/>
              <p:nvPr/>
            </p:nvGrpSpPr>
            <p:grpSpPr>
              <a:xfrm>
                <a:off x="2874730" y="3745828"/>
                <a:ext cx="72126" cy="53788"/>
                <a:chOff x="2874730" y="3745828"/>
                <a:chExt cx="72126" cy="53788"/>
              </a:xfrm>
            </p:grpSpPr>
            <p:sp>
              <p:nvSpPr>
                <p:cNvPr id="8927" name="Google Shape;8927;p6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64"/>
              <p:cNvGrpSpPr/>
              <p:nvPr/>
            </p:nvGrpSpPr>
            <p:grpSpPr>
              <a:xfrm>
                <a:off x="2878589" y="4081481"/>
                <a:ext cx="64321" cy="64544"/>
                <a:chOff x="2878589" y="4081481"/>
                <a:chExt cx="64321" cy="64544"/>
              </a:xfrm>
            </p:grpSpPr>
            <p:sp>
              <p:nvSpPr>
                <p:cNvPr id="8930" name="Google Shape;8930;p6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64"/>
              <p:cNvGrpSpPr/>
              <p:nvPr/>
            </p:nvGrpSpPr>
            <p:grpSpPr>
              <a:xfrm>
                <a:off x="2525796" y="4089633"/>
                <a:ext cx="72126" cy="53788"/>
                <a:chOff x="2525796" y="4089633"/>
                <a:chExt cx="72126" cy="53788"/>
              </a:xfrm>
            </p:grpSpPr>
            <p:sp>
              <p:nvSpPr>
                <p:cNvPr id="8933" name="Google Shape;8933;p6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64"/>
              <p:cNvGrpSpPr/>
              <p:nvPr/>
            </p:nvGrpSpPr>
            <p:grpSpPr>
              <a:xfrm>
                <a:off x="2525225" y="3731058"/>
                <a:ext cx="64321" cy="64544"/>
                <a:chOff x="2525225" y="3731058"/>
                <a:chExt cx="64321" cy="64544"/>
              </a:xfrm>
            </p:grpSpPr>
            <p:sp>
              <p:nvSpPr>
                <p:cNvPr id="8936" name="Google Shape;8936;p6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0" name="Shape 1490"/>
        <p:cNvGrpSpPr/>
        <p:nvPr/>
      </p:nvGrpSpPr>
      <p:grpSpPr>
        <a:xfrm>
          <a:off x="0" y="0"/>
          <a:ext cx="0" cy="0"/>
          <a:chOff x="0" y="0"/>
          <a:chExt cx="0" cy="0"/>
        </a:xfrm>
      </p:grpSpPr>
      <p:sp>
        <p:nvSpPr>
          <p:cNvPr id="1491" name="Google Shape;1491;p29"/>
          <p:cNvSpPr txBox="1"/>
          <p:nvPr>
            <p:ph type="title"/>
          </p:nvPr>
        </p:nvSpPr>
        <p:spPr>
          <a:xfrm>
            <a:off x="2038200" y="2207942"/>
            <a:ext cx="5067600" cy="115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6000">
                <a:latin typeface="Patrick Hand"/>
                <a:ea typeface="Patrick Hand"/>
                <a:cs typeface="Patrick Hand"/>
                <a:sym typeface="Patrick Hand"/>
              </a:rPr>
              <a:t>GIỚI THIỆU</a:t>
            </a:r>
            <a:endParaRPr b="1" sz="6000">
              <a:latin typeface="Patrick Hand"/>
              <a:ea typeface="Patrick Hand"/>
              <a:cs typeface="Patrick Hand"/>
              <a:sym typeface="Patrick Hand"/>
            </a:endParaRPr>
          </a:p>
        </p:txBody>
      </p:sp>
      <p:sp>
        <p:nvSpPr>
          <p:cNvPr id="1492" name="Google Shape;1492;p29"/>
          <p:cNvSpPr txBox="1"/>
          <p:nvPr>
            <p:ph idx="2" type="title"/>
          </p:nvPr>
        </p:nvSpPr>
        <p:spPr>
          <a:xfrm>
            <a:off x="3949050" y="1403063"/>
            <a:ext cx="124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1493" name="Google Shape;1493;p29"/>
          <p:cNvGrpSpPr/>
          <p:nvPr/>
        </p:nvGrpSpPr>
        <p:grpSpPr>
          <a:xfrm>
            <a:off x="844484" y="2993057"/>
            <a:ext cx="892968" cy="1339405"/>
            <a:chOff x="6421659" y="3904107"/>
            <a:chExt cx="892968" cy="1339405"/>
          </a:xfrm>
        </p:grpSpPr>
        <p:sp>
          <p:nvSpPr>
            <p:cNvPr id="1494" name="Google Shape;1494;p29"/>
            <p:cNvSpPr/>
            <p:nvPr/>
          </p:nvSpPr>
          <p:spPr>
            <a:xfrm>
              <a:off x="6421659" y="3904107"/>
              <a:ext cx="892968" cy="1339405"/>
            </a:xfrm>
            <a:custGeom>
              <a:rect b="b" l="l" r="r" t="t"/>
              <a:pathLst>
                <a:path extrusionOk="0" h="1339405" w="892968">
                  <a:moveTo>
                    <a:pt x="863155" y="654748"/>
                  </a:moveTo>
                  <a:lnTo>
                    <a:pt x="833438" y="654748"/>
                  </a:lnTo>
                  <a:lnTo>
                    <a:pt x="833438" y="595313"/>
                  </a:lnTo>
                  <a:lnTo>
                    <a:pt x="803624" y="595313"/>
                  </a:lnTo>
                  <a:lnTo>
                    <a:pt x="803624" y="565499"/>
                  </a:lnTo>
                  <a:lnTo>
                    <a:pt x="773906" y="565499"/>
                  </a:lnTo>
                  <a:lnTo>
                    <a:pt x="773906" y="535686"/>
                  </a:lnTo>
                  <a:lnTo>
                    <a:pt x="714375" y="535686"/>
                  </a:lnTo>
                  <a:lnTo>
                    <a:pt x="714375" y="505968"/>
                  </a:lnTo>
                  <a:lnTo>
                    <a:pt x="595313" y="505968"/>
                  </a:lnTo>
                  <a:lnTo>
                    <a:pt x="595313" y="535686"/>
                  </a:lnTo>
                  <a:lnTo>
                    <a:pt x="535781" y="535686"/>
                  </a:lnTo>
                  <a:lnTo>
                    <a:pt x="535781" y="476250"/>
                  </a:lnTo>
                  <a:lnTo>
                    <a:pt x="565499" y="476250"/>
                  </a:lnTo>
                  <a:lnTo>
                    <a:pt x="565499" y="416623"/>
                  </a:lnTo>
                  <a:lnTo>
                    <a:pt x="565499" y="357188"/>
                  </a:lnTo>
                  <a:lnTo>
                    <a:pt x="565499" y="297561"/>
                  </a:lnTo>
                  <a:lnTo>
                    <a:pt x="535781" y="297561"/>
                  </a:lnTo>
                  <a:lnTo>
                    <a:pt x="535781" y="267843"/>
                  </a:lnTo>
                  <a:lnTo>
                    <a:pt x="505968" y="267843"/>
                  </a:lnTo>
                  <a:lnTo>
                    <a:pt x="505968" y="208312"/>
                  </a:lnTo>
                  <a:lnTo>
                    <a:pt x="535781" y="208312"/>
                  </a:lnTo>
                  <a:lnTo>
                    <a:pt x="535781" y="178498"/>
                  </a:lnTo>
                  <a:lnTo>
                    <a:pt x="565499" y="178498"/>
                  </a:lnTo>
                  <a:lnTo>
                    <a:pt x="565499" y="119063"/>
                  </a:lnTo>
                  <a:lnTo>
                    <a:pt x="595313" y="119063"/>
                  </a:lnTo>
                  <a:lnTo>
                    <a:pt x="595313" y="89249"/>
                  </a:lnTo>
                  <a:lnTo>
                    <a:pt x="565499" y="89249"/>
                  </a:lnTo>
                  <a:lnTo>
                    <a:pt x="565499" y="29718"/>
                  </a:lnTo>
                  <a:lnTo>
                    <a:pt x="535781" y="29718"/>
                  </a:lnTo>
                  <a:lnTo>
                    <a:pt x="535781" y="0"/>
                  </a:lnTo>
                  <a:lnTo>
                    <a:pt x="357188" y="0"/>
                  </a:lnTo>
                  <a:lnTo>
                    <a:pt x="357188" y="29718"/>
                  </a:lnTo>
                  <a:lnTo>
                    <a:pt x="327374" y="29718"/>
                  </a:lnTo>
                  <a:lnTo>
                    <a:pt x="327374" y="89249"/>
                  </a:lnTo>
                  <a:lnTo>
                    <a:pt x="297656" y="89249"/>
                  </a:lnTo>
                  <a:lnTo>
                    <a:pt x="297656" y="119063"/>
                  </a:lnTo>
                  <a:lnTo>
                    <a:pt x="327374" y="119063"/>
                  </a:lnTo>
                  <a:lnTo>
                    <a:pt x="327374" y="178498"/>
                  </a:lnTo>
                  <a:lnTo>
                    <a:pt x="357188" y="178498"/>
                  </a:lnTo>
                  <a:lnTo>
                    <a:pt x="357188" y="208312"/>
                  </a:lnTo>
                  <a:lnTo>
                    <a:pt x="386905" y="208312"/>
                  </a:lnTo>
                  <a:lnTo>
                    <a:pt x="386905" y="267843"/>
                  </a:lnTo>
                  <a:lnTo>
                    <a:pt x="357188" y="267843"/>
                  </a:lnTo>
                  <a:lnTo>
                    <a:pt x="357188" y="297561"/>
                  </a:lnTo>
                  <a:lnTo>
                    <a:pt x="327374" y="297561"/>
                  </a:lnTo>
                  <a:lnTo>
                    <a:pt x="327374" y="357188"/>
                  </a:lnTo>
                  <a:lnTo>
                    <a:pt x="327374" y="416623"/>
                  </a:lnTo>
                  <a:lnTo>
                    <a:pt x="327374" y="476250"/>
                  </a:lnTo>
                  <a:lnTo>
                    <a:pt x="357188" y="476250"/>
                  </a:lnTo>
                  <a:lnTo>
                    <a:pt x="357188" y="535686"/>
                  </a:lnTo>
                  <a:lnTo>
                    <a:pt x="297656" y="535686"/>
                  </a:lnTo>
                  <a:lnTo>
                    <a:pt x="297656" y="505968"/>
                  </a:lnTo>
                  <a:lnTo>
                    <a:pt x="178594" y="505968"/>
                  </a:lnTo>
                  <a:lnTo>
                    <a:pt x="178594" y="535686"/>
                  </a:lnTo>
                  <a:lnTo>
                    <a:pt x="119063" y="535686"/>
                  </a:lnTo>
                  <a:lnTo>
                    <a:pt x="119063" y="565499"/>
                  </a:lnTo>
                  <a:lnTo>
                    <a:pt x="89249" y="565499"/>
                  </a:lnTo>
                  <a:lnTo>
                    <a:pt x="89249" y="595313"/>
                  </a:lnTo>
                  <a:lnTo>
                    <a:pt x="59531" y="595313"/>
                  </a:lnTo>
                  <a:lnTo>
                    <a:pt x="59531" y="654748"/>
                  </a:lnTo>
                  <a:lnTo>
                    <a:pt x="29718" y="654748"/>
                  </a:lnTo>
                  <a:lnTo>
                    <a:pt x="29718" y="714375"/>
                  </a:lnTo>
                  <a:lnTo>
                    <a:pt x="0" y="714375"/>
                  </a:lnTo>
                  <a:lnTo>
                    <a:pt x="0" y="833438"/>
                  </a:lnTo>
                  <a:lnTo>
                    <a:pt x="29718" y="833438"/>
                  </a:lnTo>
                  <a:lnTo>
                    <a:pt x="29718" y="922687"/>
                  </a:lnTo>
                  <a:lnTo>
                    <a:pt x="59531" y="922687"/>
                  </a:lnTo>
                  <a:lnTo>
                    <a:pt x="59531" y="982218"/>
                  </a:lnTo>
                  <a:lnTo>
                    <a:pt x="89249" y="982218"/>
                  </a:lnTo>
                  <a:lnTo>
                    <a:pt x="89249" y="1041749"/>
                  </a:lnTo>
                  <a:lnTo>
                    <a:pt x="119063" y="1041749"/>
                  </a:lnTo>
                  <a:lnTo>
                    <a:pt x="119063" y="1101281"/>
                  </a:lnTo>
                  <a:lnTo>
                    <a:pt x="148780" y="1101281"/>
                  </a:lnTo>
                  <a:lnTo>
                    <a:pt x="148780" y="1130998"/>
                  </a:lnTo>
                  <a:lnTo>
                    <a:pt x="178594" y="1130998"/>
                  </a:lnTo>
                  <a:lnTo>
                    <a:pt x="178594" y="1160812"/>
                  </a:lnTo>
                  <a:lnTo>
                    <a:pt x="208312" y="1160812"/>
                  </a:lnTo>
                  <a:lnTo>
                    <a:pt x="208312" y="1190625"/>
                  </a:lnTo>
                  <a:lnTo>
                    <a:pt x="238125" y="1190625"/>
                  </a:lnTo>
                  <a:lnTo>
                    <a:pt x="238125" y="1220343"/>
                  </a:lnTo>
                  <a:lnTo>
                    <a:pt x="267843" y="1220343"/>
                  </a:lnTo>
                  <a:lnTo>
                    <a:pt x="267843" y="1250061"/>
                  </a:lnTo>
                  <a:lnTo>
                    <a:pt x="297656" y="1250061"/>
                  </a:lnTo>
                  <a:lnTo>
                    <a:pt x="297656" y="1279874"/>
                  </a:lnTo>
                  <a:lnTo>
                    <a:pt x="357188" y="1279874"/>
                  </a:lnTo>
                  <a:lnTo>
                    <a:pt x="357188" y="1309688"/>
                  </a:lnTo>
                  <a:lnTo>
                    <a:pt x="416719" y="1309688"/>
                  </a:lnTo>
                  <a:lnTo>
                    <a:pt x="416719" y="1339406"/>
                  </a:lnTo>
                  <a:lnTo>
                    <a:pt x="476250" y="1339406"/>
                  </a:lnTo>
                  <a:lnTo>
                    <a:pt x="476250" y="1309688"/>
                  </a:lnTo>
                  <a:lnTo>
                    <a:pt x="535781" y="1309688"/>
                  </a:lnTo>
                  <a:lnTo>
                    <a:pt x="535781" y="1279874"/>
                  </a:lnTo>
                  <a:lnTo>
                    <a:pt x="595313" y="1279874"/>
                  </a:lnTo>
                  <a:lnTo>
                    <a:pt x="595313" y="1250061"/>
                  </a:lnTo>
                  <a:lnTo>
                    <a:pt x="625030" y="1250061"/>
                  </a:lnTo>
                  <a:lnTo>
                    <a:pt x="625030" y="1220343"/>
                  </a:lnTo>
                  <a:lnTo>
                    <a:pt x="654844" y="1220343"/>
                  </a:lnTo>
                  <a:lnTo>
                    <a:pt x="654844" y="1190625"/>
                  </a:lnTo>
                  <a:lnTo>
                    <a:pt x="684562" y="1190625"/>
                  </a:lnTo>
                  <a:lnTo>
                    <a:pt x="684562" y="1160812"/>
                  </a:lnTo>
                  <a:lnTo>
                    <a:pt x="714375" y="1160812"/>
                  </a:lnTo>
                  <a:lnTo>
                    <a:pt x="714375" y="1130998"/>
                  </a:lnTo>
                  <a:lnTo>
                    <a:pt x="744093" y="1130998"/>
                  </a:lnTo>
                  <a:lnTo>
                    <a:pt x="744093" y="1101281"/>
                  </a:lnTo>
                  <a:lnTo>
                    <a:pt x="773906" y="1101281"/>
                  </a:lnTo>
                  <a:lnTo>
                    <a:pt x="773906" y="1041749"/>
                  </a:lnTo>
                  <a:lnTo>
                    <a:pt x="803624" y="1041749"/>
                  </a:lnTo>
                  <a:lnTo>
                    <a:pt x="803624" y="982218"/>
                  </a:lnTo>
                  <a:lnTo>
                    <a:pt x="833438" y="982218"/>
                  </a:lnTo>
                  <a:lnTo>
                    <a:pt x="833438" y="922687"/>
                  </a:lnTo>
                  <a:lnTo>
                    <a:pt x="863155" y="922687"/>
                  </a:lnTo>
                  <a:lnTo>
                    <a:pt x="863155" y="833438"/>
                  </a:lnTo>
                  <a:lnTo>
                    <a:pt x="892969" y="833438"/>
                  </a:lnTo>
                  <a:lnTo>
                    <a:pt x="892969" y="714375"/>
                  </a:lnTo>
                  <a:lnTo>
                    <a:pt x="863155" y="714375"/>
                  </a:lnTo>
                  <a:lnTo>
                    <a:pt x="863155" y="65474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5" name="Google Shape;1495;p29"/>
            <p:cNvGrpSpPr/>
            <p:nvPr/>
          </p:nvGrpSpPr>
          <p:grpSpPr>
            <a:xfrm>
              <a:off x="6421659" y="3904107"/>
              <a:ext cx="892873" cy="1339405"/>
              <a:chOff x="6421659" y="3904107"/>
              <a:chExt cx="892873" cy="1339405"/>
            </a:xfrm>
          </p:grpSpPr>
          <p:sp>
            <p:nvSpPr>
              <p:cNvPr id="1496" name="Google Shape;1496;p29"/>
              <p:cNvSpPr/>
              <p:nvPr/>
            </p:nvSpPr>
            <p:spPr>
              <a:xfrm>
                <a:off x="6838378" y="52137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29"/>
              <p:cNvSpPr/>
              <p:nvPr/>
            </p:nvSpPr>
            <p:spPr>
              <a:xfrm>
                <a:off x="6897909"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8" name="Google Shape;1498;p29"/>
              <p:cNvSpPr/>
              <p:nvPr/>
            </p:nvSpPr>
            <p:spPr>
              <a:xfrm>
                <a:off x="6957440"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9" name="Google Shape;1499;p29"/>
              <p:cNvSpPr/>
              <p:nvPr/>
            </p:nvSpPr>
            <p:spPr>
              <a:xfrm>
                <a:off x="7016971"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0" name="Google Shape;1500;p29"/>
              <p:cNvSpPr/>
              <p:nvPr/>
            </p:nvSpPr>
            <p:spPr>
              <a:xfrm>
                <a:off x="7046689"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1" name="Google Shape;1501;p29"/>
              <p:cNvSpPr/>
              <p:nvPr/>
            </p:nvSpPr>
            <p:spPr>
              <a:xfrm>
                <a:off x="7076503"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29"/>
              <p:cNvSpPr/>
              <p:nvPr/>
            </p:nvSpPr>
            <p:spPr>
              <a:xfrm>
                <a:off x="7106221"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29"/>
              <p:cNvSpPr/>
              <p:nvPr/>
            </p:nvSpPr>
            <p:spPr>
              <a:xfrm>
                <a:off x="7136034"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4" name="Google Shape;1504;p29"/>
              <p:cNvSpPr/>
              <p:nvPr/>
            </p:nvSpPr>
            <p:spPr>
              <a:xfrm>
                <a:off x="7165752"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29"/>
              <p:cNvSpPr/>
              <p:nvPr/>
            </p:nvSpPr>
            <p:spPr>
              <a:xfrm>
                <a:off x="7195565"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6" name="Google Shape;1506;p29"/>
              <p:cNvSpPr/>
              <p:nvPr/>
            </p:nvSpPr>
            <p:spPr>
              <a:xfrm>
                <a:off x="7225283"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7" name="Google Shape;1507;p29"/>
              <p:cNvSpPr/>
              <p:nvPr/>
            </p:nvSpPr>
            <p:spPr>
              <a:xfrm>
                <a:off x="7255096"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29"/>
              <p:cNvSpPr/>
              <p:nvPr/>
            </p:nvSpPr>
            <p:spPr>
              <a:xfrm>
                <a:off x="7255096"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9" name="Google Shape;1509;p29"/>
              <p:cNvSpPr/>
              <p:nvPr/>
            </p:nvSpPr>
            <p:spPr>
              <a:xfrm>
                <a:off x="7225283"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0" name="Google Shape;1510;p29"/>
              <p:cNvSpPr/>
              <p:nvPr/>
            </p:nvSpPr>
            <p:spPr>
              <a:xfrm>
                <a:off x="7195565"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29"/>
              <p:cNvSpPr/>
              <p:nvPr/>
            </p:nvSpPr>
            <p:spPr>
              <a:xfrm>
                <a:off x="6927627"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2" name="Google Shape;1512;p29"/>
              <p:cNvSpPr/>
              <p:nvPr/>
            </p:nvSpPr>
            <p:spPr>
              <a:xfrm>
                <a:off x="7136034"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29"/>
              <p:cNvSpPr/>
              <p:nvPr/>
            </p:nvSpPr>
            <p:spPr>
              <a:xfrm>
                <a:off x="6957440"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4" name="Google Shape;1514;p29"/>
              <p:cNvSpPr/>
              <p:nvPr/>
            </p:nvSpPr>
            <p:spPr>
              <a:xfrm>
                <a:off x="6897909"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5" name="Google Shape;1515;p29"/>
              <p:cNvSpPr/>
              <p:nvPr/>
            </p:nvSpPr>
            <p:spPr>
              <a:xfrm>
                <a:off x="7016971"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6" name="Google Shape;1516;p29"/>
              <p:cNvSpPr/>
              <p:nvPr/>
            </p:nvSpPr>
            <p:spPr>
              <a:xfrm>
                <a:off x="7284814"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29"/>
              <p:cNvSpPr/>
              <p:nvPr/>
            </p:nvSpPr>
            <p:spPr>
              <a:xfrm>
                <a:off x="6778846"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29"/>
              <p:cNvSpPr/>
              <p:nvPr/>
            </p:nvSpPr>
            <p:spPr>
              <a:xfrm>
                <a:off x="6719315"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29"/>
              <p:cNvSpPr/>
              <p:nvPr/>
            </p:nvSpPr>
            <p:spPr>
              <a:xfrm>
                <a:off x="6689502"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0" name="Google Shape;1520;p29"/>
              <p:cNvSpPr/>
              <p:nvPr/>
            </p:nvSpPr>
            <p:spPr>
              <a:xfrm>
                <a:off x="6659784"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1" name="Google Shape;1521;p29"/>
              <p:cNvSpPr/>
              <p:nvPr/>
            </p:nvSpPr>
            <p:spPr>
              <a:xfrm>
                <a:off x="6629971"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29"/>
              <p:cNvSpPr/>
              <p:nvPr/>
            </p:nvSpPr>
            <p:spPr>
              <a:xfrm>
                <a:off x="6600253"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29"/>
              <p:cNvSpPr/>
              <p:nvPr/>
            </p:nvSpPr>
            <p:spPr>
              <a:xfrm>
                <a:off x="6570439"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29"/>
              <p:cNvSpPr/>
              <p:nvPr/>
            </p:nvSpPr>
            <p:spPr>
              <a:xfrm>
                <a:off x="6540721"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29"/>
              <p:cNvSpPr/>
              <p:nvPr/>
            </p:nvSpPr>
            <p:spPr>
              <a:xfrm>
                <a:off x="6510908"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29"/>
              <p:cNvSpPr/>
              <p:nvPr/>
            </p:nvSpPr>
            <p:spPr>
              <a:xfrm>
                <a:off x="6481190"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7" name="Google Shape;1527;p29"/>
              <p:cNvSpPr/>
              <p:nvPr/>
            </p:nvSpPr>
            <p:spPr>
              <a:xfrm>
                <a:off x="6451377"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8" name="Google Shape;1528;p29"/>
              <p:cNvSpPr/>
              <p:nvPr/>
            </p:nvSpPr>
            <p:spPr>
              <a:xfrm>
                <a:off x="6451377"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9" name="Google Shape;1529;p29"/>
              <p:cNvSpPr/>
              <p:nvPr/>
            </p:nvSpPr>
            <p:spPr>
              <a:xfrm>
                <a:off x="6481190"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29"/>
              <p:cNvSpPr/>
              <p:nvPr/>
            </p:nvSpPr>
            <p:spPr>
              <a:xfrm>
                <a:off x="6510908"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1" name="Google Shape;1531;p29"/>
              <p:cNvSpPr/>
              <p:nvPr/>
            </p:nvSpPr>
            <p:spPr>
              <a:xfrm>
                <a:off x="6510908"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2" name="Google Shape;1532;p29"/>
              <p:cNvSpPr/>
              <p:nvPr/>
            </p:nvSpPr>
            <p:spPr>
              <a:xfrm>
                <a:off x="6540721" y="479698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3" name="Google Shape;1533;p29"/>
              <p:cNvSpPr/>
              <p:nvPr/>
            </p:nvSpPr>
            <p:spPr>
              <a:xfrm>
                <a:off x="6570439" y="4856607"/>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4" name="Google Shape;1534;p29"/>
              <p:cNvSpPr/>
              <p:nvPr/>
            </p:nvSpPr>
            <p:spPr>
              <a:xfrm>
                <a:off x="6600253"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29"/>
              <p:cNvSpPr/>
              <p:nvPr/>
            </p:nvSpPr>
            <p:spPr>
              <a:xfrm>
                <a:off x="6629971"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29"/>
              <p:cNvSpPr/>
              <p:nvPr/>
            </p:nvSpPr>
            <p:spPr>
              <a:xfrm>
                <a:off x="6659784"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7" name="Google Shape;1537;p29"/>
              <p:cNvSpPr/>
              <p:nvPr/>
            </p:nvSpPr>
            <p:spPr>
              <a:xfrm>
                <a:off x="6689502"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8" name="Google Shape;1538;p29"/>
              <p:cNvSpPr/>
              <p:nvPr/>
            </p:nvSpPr>
            <p:spPr>
              <a:xfrm>
                <a:off x="6719315"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9" name="Google Shape;1539;p29"/>
              <p:cNvSpPr/>
              <p:nvPr/>
            </p:nvSpPr>
            <p:spPr>
              <a:xfrm>
                <a:off x="6987158" y="506491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29"/>
              <p:cNvSpPr/>
              <p:nvPr/>
            </p:nvSpPr>
            <p:spPr>
              <a:xfrm>
                <a:off x="7016971"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1" name="Google Shape;1541;p29"/>
              <p:cNvSpPr/>
              <p:nvPr/>
            </p:nvSpPr>
            <p:spPr>
              <a:xfrm>
                <a:off x="7046689"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2" name="Google Shape;1542;p29"/>
              <p:cNvSpPr/>
              <p:nvPr/>
            </p:nvSpPr>
            <p:spPr>
              <a:xfrm>
                <a:off x="7076503"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29"/>
              <p:cNvSpPr/>
              <p:nvPr/>
            </p:nvSpPr>
            <p:spPr>
              <a:xfrm>
                <a:off x="7106221"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4" name="Google Shape;1544;p29"/>
              <p:cNvSpPr/>
              <p:nvPr/>
            </p:nvSpPr>
            <p:spPr>
              <a:xfrm>
                <a:off x="7136034" y="485660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5" name="Google Shape;1545;p29"/>
              <p:cNvSpPr/>
              <p:nvPr/>
            </p:nvSpPr>
            <p:spPr>
              <a:xfrm>
                <a:off x="7165752" y="4796980"/>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29"/>
              <p:cNvSpPr/>
              <p:nvPr/>
            </p:nvSpPr>
            <p:spPr>
              <a:xfrm>
                <a:off x="7225283"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29"/>
              <p:cNvSpPr/>
              <p:nvPr/>
            </p:nvSpPr>
            <p:spPr>
              <a:xfrm>
                <a:off x="7195565"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29"/>
              <p:cNvSpPr/>
              <p:nvPr/>
            </p:nvSpPr>
            <p:spPr>
              <a:xfrm>
                <a:off x="7165752"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29"/>
              <p:cNvSpPr/>
              <p:nvPr/>
            </p:nvSpPr>
            <p:spPr>
              <a:xfrm>
                <a:off x="7106221"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0" name="Google Shape;1550;p29"/>
              <p:cNvSpPr/>
              <p:nvPr/>
            </p:nvSpPr>
            <p:spPr>
              <a:xfrm>
                <a:off x="7046689" y="4469606"/>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1" name="Google Shape;1551;p29"/>
              <p:cNvSpPr/>
              <p:nvPr/>
            </p:nvSpPr>
            <p:spPr>
              <a:xfrm>
                <a:off x="6987158"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29"/>
              <p:cNvSpPr/>
              <p:nvPr/>
            </p:nvSpPr>
            <p:spPr>
              <a:xfrm>
                <a:off x="6957440" y="4529137"/>
                <a:ext cx="29718" cy="30099"/>
              </a:xfrm>
              <a:custGeom>
                <a:rect b="b" l="l" r="r" t="t"/>
                <a:pathLst>
                  <a:path extrusionOk="0" h="30099" w="29718">
                    <a:moveTo>
                      <a:pt x="0" y="0"/>
                    </a:moveTo>
                    <a:lnTo>
                      <a:pt x="29718" y="0"/>
                    </a:lnTo>
                    <a:lnTo>
                      <a:pt x="29718"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29"/>
              <p:cNvSpPr/>
              <p:nvPr/>
            </p:nvSpPr>
            <p:spPr>
              <a:xfrm>
                <a:off x="7195565"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4" name="Google Shape;1554;p29"/>
              <p:cNvSpPr/>
              <p:nvPr/>
            </p:nvSpPr>
            <p:spPr>
              <a:xfrm>
                <a:off x="6749033"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5" name="Google Shape;1555;p29"/>
              <p:cNvSpPr/>
              <p:nvPr/>
            </p:nvSpPr>
            <p:spPr>
              <a:xfrm>
                <a:off x="6927627"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6" name="Google Shape;1556;p29"/>
              <p:cNvSpPr/>
              <p:nvPr/>
            </p:nvSpPr>
            <p:spPr>
              <a:xfrm>
                <a:off x="6808564" y="5124450"/>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7" name="Google Shape;1557;p29"/>
              <p:cNvSpPr/>
              <p:nvPr/>
            </p:nvSpPr>
            <p:spPr>
              <a:xfrm>
                <a:off x="6778846" y="4856607"/>
                <a:ext cx="178593" cy="29718"/>
              </a:xfrm>
              <a:custGeom>
                <a:rect b="b" l="l" r="r" t="t"/>
                <a:pathLst>
                  <a:path extrusionOk="0" h="29718"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8" name="Google Shape;1558;p29"/>
              <p:cNvSpPr/>
              <p:nvPr/>
            </p:nvSpPr>
            <p:spPr>
              <a:xfrm>
                <a:off x="6957440"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9" name="Google Shape;1559;p29"/>
              <p:cNvSpPr/>
              <p:nvPr/>
            </p:nvSpPr>
            <p:spPr>
              <a:xfrm>
                <a:off x="6689502"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0" name="Google Shape;1560;p29"/>
              <p:cNvSpPr/>
              <p:nvPr/>
            </p:nvSpPr>
            <p:spPr>
              <a:xfrm>
                <a:off x="7046689"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29"/>
              <p:cNvSpPr/>
              <p:nvPr/>
            </p:nvSpPr>
            <p:spPr>
              <a:xfrm>
                <a:off x="6629971"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2" name="Google Shape;1562;p29"/>
              <p:cNvSpPr/>
              <p:nvPr/>
            </p:nvSpPr>
            <p:spPr>
              <a:xfrm>
                <a:off x="6629971"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3" name="Google Shape;1563;p29"/>
              <p:cNvSpPr/>
              <p:nvPr/>
            </p:nvSpPr>
            <p:spPr>
              <a:xfrm>
                <a:off x="6689502"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29"/>
              <p:cNvSpPr/>
              <p:nvPr/>
            </p:nvSpPr>
            <p:spPr>
              <a:xfrm>
                <a:off x="7046689"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29"/>
              <p:cNvSpPr/>
              <p:nvPr/>
            </p:nvSpPr>
            <p:spPr>
              <a:xfrm>
                <a:off x="6987158"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6" name="Google Shape;1566;p29"/>
              <p:cNvSpPr/>
              <p:nvPr/>
            </p:nvSpPr>
            <p:spPr>
              <a:xfrm>
                <a:off x="6749033" y="4677918"/>
                <a:ext cx="238125" cy="29718"/>
              </a:xfrm>
              <a:custGeom>
                <a:rect b="b" l="l" r="r" t="t"/>
                <a:pathLst>
                  <a:path extrusionOk="0" h="29718" w="238125">
                    <a:moveTo>
                      <a:pt x="0" y="0"/>
                    </a:moveTo>
                    <a:lnTo>
                      <a:pt x="238125" y="0"/>
                    </a:lnTo>
                    <a:lnTo>
                      <a:pt x="23812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29"/>
              <p:cNvSpPr/>
              <p:nvPr/>
            </p:nvSpPr>
            <p:spPr>
              <a:xfrm>
                <a:off x="7106221"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29"/>
              <p:cNvSpPr/>
              <p:nvPr/>
            </p:nvSpPr>
            <p:spPr>
              <a:xfrm>
                <a:off x="6600253"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9" name="Google Shape;1569;p29"/>
              <p:cNvSpPr/>
              <p:nvPr/>
            </p:nvSpPr>
            <p:spPr>
              <a:xfrm>
                <a:off x="6838378" y="5183981"/>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29"/>
              <p:cNvSpPr/>
              <p:nvPr/>
            </p:nvSpPr>
            <p:spPr>
              <a:xfrm>
                <a:off x="6838378" y="51541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29"/>
              <p:cNvSpPr/>
              <p:nvPr/>
            </p:nvSpPr>
            <p:spPr>
              <a:xfrm>
                <a:off x="6868096" y="4410075"/>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2" name="Google Shape;1572;p29"/>
              <p:cNvSpPr/>
              <p:nvPr/>
            </p:nvSpPr>
            <p:spPr>
              <a:xfrm>
                <a:off x="7136034" y="49160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29"/>
              <p:cNvSpPr/>
              <p:nvPr/>
            </p:nvSpPr>
            <p:spPr>
              <a:xfrm>
                <a:off x="7106220" y="4945856"/>
                <a:ext cx="59531" cy="89249"/>
              </a:xfrm>
              <a:custGeom>
                <a:rect b="b" l="l" r="r" t="t"/>
                <a:pathLst>
                  <a:path extrusionOk="0" h="89249" w="59531">
                    <a:moveTo>
                      <a:pt x="59531" y="0"/>
                    </a:moveTo>
                    <a:lnTo>
                      <a:pt x="59531" y="59531"/>
                    </a:lnTo>
                    <a:lnTo>
                      <a:pt x="29813" y="59531"/>
                    </a:lnTo>
                    <a:lnTo>
                      <a:pt x="29813" y="89249"/>
                    </a:lnTo>
                    <a:lnTo>
                      <a:pt x="0" y="89249"/>
                    </a:lnTo>
                    <a:lnTo>
                      <a:pt x="0" y="29813"/>
                    </a:lnTo>
                    <a:lnTo>
                      <a:pt x="29813" y="29813"/>
                    </a:lnTo>
                    <a:lnTo>
                      <a:pt x="29813" y="0"/>
                    </a:lnTo>
                    <a:lnTo>
                      <a:pt x="59531"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29"/>
              <p:cNvSpPr/>
              <p:nvPr/>
            </p:nvSpPr>
            <p:spPr>
              <a:xfrm>
                <a:off x="7076503" y="500538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5" name="Google Shape;1575;p29"/>
              <p:cNvSpPr/>
              <p:nvPr/>
            </p:nvSpPr>
            <p:spPr>
              <a:xfrm>
                <a:off x="7046689" y="5035105"/>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29"/>
              <p:cNvSpPr/>
              <p:nvPr/>
            </p:nvSpPr>
            <p:spPr>
              <a:xfrm>
                <a:off x="7046689"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29"/>
              <p:cNvSpPr/>
              <p:nvPr/>
            </p:nvSpPr>
            <p:spPr>
              <a:xfrm>
                <a:off x="6897909" y="5124450"/>
                <a:ext cx="119062" cy="59531"/>
              </a:xfrm>
              <a:custGeom>
                <a:rect b="b" l="l" r="r" t="t"/>
                <a:pathLst>
                  <a:path extrusionOk="0" h="59531" w="119062">
                    <a:moveTo>
                      <a:pt x="119063" y="0"/>
                    </a:moveTo>
                    <a:lnTo>
                      <a:pt x="119063" y="29718"/>
                    </a:lnTo>
                    <a:lnTo>
                      <a:pt x="59531" y="29718"/>
                    </a:lnTo>
                    <a:lnTo>
                      <a:pt x="59531" y="59531"/>
                    </a:lnTo>
                    <a:lnTo>
                      <a:pt x="0" y="59531"/>
                    </a:lnTo>
                    <a:lnTo>
                      <a:pt x="0" y="29718"/>
                    </a:lnTo>
                    <a:lnTo>
                      <a:pt x="29718" y="29718"/>
                    </a:lnTo>
                    <a:lnTo>
                      <a:pt x="29718" y="0"/>
                    </a:lnTo>
                    <a:lnTo>
                      <a:pt x="119063"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8" name="Google Shape;1578;p29"/>
              <p:cNvSpPr/>
              <p:nvPr/>
            </p:nvSpPr>
            <p:spPr>
              <a:xfrm>
                <a:off x="7016971" y="5064918"/>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9" name="Google Shape;1579;p29"/>
              <p:cNvSpPr/>
              <p:nvPr/>
            </p:nvSpPr>
            <p:spPr>
              <a:xfrm>
                <a:off x="6987158" y="509473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0" name="Google Shape;1580;p29"/>
              <p:cNvSpPr/>
              <p:nvPr/>
            </p:nvSpPr>
            <p:spPr>
              <a:xfrm>
                <a:off x="6481190"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1" name="Google Shape;1581;p29"/>
              <p:cNvSpPr/>
              <p:nvPr/>
            </p:nvSpPr>
            <p:spPr>
              <a:xfrm>
                <a:off x="6510908"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2" name="Google Shape;1582;p29"/>
              <p:cNvSpPr/>
              <p:nvPr/>
            </p:nvSpPr>
            <p:spPr>
              <a:xfrm>
                <a:off x="6540721"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3" name="Google Shape;1583;p29"/>
              <p:cNvSpPr/>
              <p:nvPr/>
            </p:nvSpPr>
            <p:spPr>
              <a:xfrm>
                <a:off x="6778846"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4" name="Google Shape;1584;p29"/>
              <p:cNvSpPr/>
              <p:nvPr/>
            </p:nvSpPr>
            <p:spPr>
              <a:xfrm>
                <a:off x="6778846"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29"/>
              <p:cNvSpPr/>
              <p:nvPr/>
            </p:nvSpPr>
            <p:spPr>
              <a:xfrm>
                <a:off x="6927627"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29"/>
              <p:cNvSpPr/>
              <p:nvPr/>
            </p:nvSpPr>
            <p:spPr>
              <a:xfrm>
                <a:off x="6749033"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29"/>
              <p:cNvSpPr/>
              <p:nvPr/>
            </p:nvSpPr>
            <p:spPr>
              <a:xfrm>
                <a:off x="6778846"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29"/>
              <p:cNvSpPr/>
              <p:nvPr/>
            </p:nvSpPr>
            <p:spPr>
              <a:xfrm>
                <a:off x="6778846"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29"/>
              <p:cNvSpPr/>
              <p:nvPr/>
            </p:nvSpPr>
            <p:spPr>
              <a:xfrm>
                <a:off x="6778846"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0" name="Google Shape;1590;p29"/>
              <p:cNvSpPr/>
              <p:nvPr/>
            </p:nvSpPr>
            <p:spPr>
              <a:xfrm>
                <a:off x="6927627"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29"/>
              <p:cNvSpPr/>
              <p:nvPr/>
            </p:nvSpPr>
            <p:spPr>
              <a:xfrm>
                <a:off x="6749033"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2" name="Google Shape;1592;p29"/>
              <p:cNvSpPr/>
              <p:nvPr/>
            </p:nvSpPr>
            <p:spPr>
              <a:xfrm>
                <a:off x="6957440"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29"/>
              <p:cNvSpPr/>
              <p:nvPr/>
            </p:nvSpPr>
            <p:spPr>
              <a:xfrm>
                <a:off x="6897909"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4" name="Google Shape;1594;p29"/>
              <p:cNvSpPr/>
              <p:nvPr/>
            </p:nvSpPr>
            <p:spPr>
              <a:xfrm>
                <a:off x="6897909"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5" name="Google Shape;1595;p29"/>
              <p:cNvSpPr/>
              <p:nvPr/>
            </p:nvSpPr>
            <p:spPr>
              <a:xfrm>
                <a:off x="6838378" y="4350543"/>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29"/>
              <p:cNvSpPr/>
              <p:nvPr/>
            </p:nvSpPr>
            <p:spPr>
              <a:xfrm>
                <a:off x="6778846" y="4261294"/>
                <a:ext cx="178593" cy="89249"/>
              </a:xfrm>
              <a:custGeom>
                <a:rect b="b" l="l" r="r" t="t"/>
                <a:pathLst>
                  <a:path extrusionOk="0" h="89249" w="178593">
                    <a:moveTo>
                      <a:pt x="178594" y="0"/>
                    </a:moveTo>
                    <a:lnTo>
                      <a:pt x="178594" y="59436"/>
                    </a:lnTo>
                    <a:lnTo>
                      <a:pt x="119063" y="59436"/>
                    </a:lnTo>
                    <a:lnTo>
                      <a:pt x="119063" y="89249"/>
                    </a:lnTo>
                    <a:lnTo>
                      <a:pt x="59531" y="89249"/>
                    </a:lnTo>
                    <a:lnTo>
                      <a:pt x="59531" y="59436"/>
                    </a:lnTo>
                    <a:lnTo>
                      <a:pt x="0" y="59436"/>
                    </a:lnTo>
                    <a:lnTo>
                      <a:pt x="0" y="0"/>
                    </a:lnTo>
                    <a:lnTo>
                      <a:pt x="59531" y="0"/>
                    </a:lnTo>
                    <a:lnTo>
                      <a:pt x="59531" y="29718"/>
                    </a:lnTo>
                    <a:lnTo>
                      <a:pt x="119063" y="29718"/>
                    </a:lnTo>
                    <a:lnTo>
                      <a:pt x="119063" y="0"/>
                    </a:lnTo>
                    <a:lnTo>
                      <a:pt x="178594"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7" name="Google Shape;1597;p29"/>
              <p:cNvSpPr/>
              <p:nvPr/>
            </p:nvSpPr>
            <p:spPr>
              <a:xfrm>
                <a:off x="6838378"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8" name="Google Shape;1598;p29"/>
              <p:cNvSpPr/>
              <p:nvPr/>
            </p:nvSpPr>
            <p:spPr>
              <a:xfrm>
                <a:off x="6808564" y="3993356"/>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29"/>
              <p:cNvSpPr/>
              <p:nvPr/>
            </p:nvSpPr>
            <p:spPr>
              <a:xfrm>
                <a:off x="6778846" y="3904107"/>
                <a:ext cx="178593" cy="29718"/>
              </a:xfrm>
              <a:custGeom>
                <a:rect b="b" l="l" r="r" t="t"/>
                <a:pathLst>
                  <a:path extrusionOk="0" h="29718" w="178593">
                    <a:moveTo>
                      <a:pt x="0" y="0"/>
                    </a:moveTo>
                    <a:lnTo>
                      <a:pt x="178594" y="0"/>
                    </a:lnTo>
                    <a:lnTo>
                      <a:pt x="17859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29"/>
              <p:cNvSpPr/>
              <p:nvPr/>
            </p:nvSpPr>
            <p:spPr>
              <a:xfrm>
                <a:off x="6957440"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29"/>
              <p:cNvSpPr/>
              <p:nvPr/>
            </p:nvSpPr>
            <p:spPr>
              <a:xfrm>
                <a:off x="6540721"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2" name="Google Shape;1602;p29"/>
              <p:cNvSpPr/>
              <p:nvPr/>
            </p:nvSpPr>
            <p:spPr>
              <a:xfrm>
                <a:off x="6570439"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3" name="Google Shape;1603;p29"/>
              <p:cNvSpPr/>
              <p:nvPr/>
            </p:nvSpPr>
            <p:spPr>
              <a:xfrm>
                <a:off x="6719315"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29"/>
              <p:cNvSpPr/>
              <p:nvPr/>
            </p:nvSpPr>
            <p:spPr>
              <a:xfrm>
                <a:off x="6808564"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5" name="Google Shape;1605;p29"/>
              <p:cNvSpPr/>
              <p:nvPr/>
            </p:nvSpPr>
            <p:spPr>
              <a:xfrm>
                <a:off x="6600253"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29"/>
              <p:cNvSpPr/>
              <p:nvPr/>
            </p:nvSpPr>
            <p:spPr>
              <a:xfrm>
                <a:off x="6629971" y="4469606"/>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29"/>
              <p:cNvSpPr/>
              <p:nvPr/>
            </p:nvSpPr>
            <p:spPr>
              <a:xfrm>
                <a:off x="6689502"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8" name="Google Shape;1608;p29"/>
              <p:cNvSpPr/>
              <p:nvPr/>
            </p:nvSpPr>
            <p:spPr>
              <a:xfrm>
                <a:off x="6749033" y="45291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9" name="Google Shape;1609;p29"/>
              <p:cNvSpPr/>
              <p:nvPr/>
            </p:nvSpPr>
            <p:spPr>
              <a:xfrm>
                <a:off x="6421659"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0" name="Google Shape;1610;p29"/>
              <p:cNvSpPr/>
              <p:nvPr/>
            </p:nvSpPr>
            <p:spPr>
              <a:xfrm>
                <a:off x="6778846"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29"/>
              <p:cNvSpPr/>
              <p:nvPr/>
            </p:nvSpPr>
            <p:spPr>
              <a:xfrm>
                <a:off x="6808564"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2" name="Google Shape;1612;p29"/>
              <p:cNvSpPr/>
              <p:nvPr/>
            </p:nvSpPr>
            <p:spPr>
              <a:xfrm>
                <a:off x="6927627"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3" name="Google Shape;1613;p29"/>
              <p:cNvSpPr/>
              <p:nvPr/>
            </p:nvSpPr>
            <p:spPr>
              <a:xfrm>
                <a:off x="6927627"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4" name="Google Shape;1614;p29"/>
              <p:cNvSpPr/>
              <p:nvPr/>
            </p:nvSpPr>
            <p:spPr>
              <a:xfrm>
                <a:off x="6778846"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29"/>
              <p:cNvSpPr/>
              <p:nvPr/>
            </p:nvSpPr>
            <p:spPr>
              <a:xfrm>
                <a:off x="6719315"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29"/>
              <p:cNvSpPr/>
              <p:nvPr/>
            </p:nvSpPr>
            <p:spPr>
              <a:xfrm>
                <a:off x="6987158"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7" name="Google Shape;1617;p29"/>
              <p:cNvSpPr/>
              <p:nvPr/>
            </p:nvSpPr>
            <p:spPr>
              <a:xfrm>
                <a:off x="6957440"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8" name="Google Shape;1618;p29"/>
              <p:cNvSpPr/>
              <p:nvPr/>
            </p:nvSpPr>
            <p:spPr>
              <a:xfrm>
                <a:off x="6778846" y="3933825"/>
                <a:ext cx="178593" cy="59531"/>
              </a:xfrm>
              <a:custGeom>
                <a:rect b="b" l="l" r="r" t="t"/>
                <a:pathLst>
                  <a:path extrusionOk="0" h="59531" w="178593">
                    <a:moveTo>
                      <a:pt x="178594" y="0"/>
                    </a:moveTo>
                    <a:lnTo>
                      <a:pt x="178594" y="29718"/>
                    </a:lnTo>
                    <a:lnTo>
                      <a:pt x="148780" y="29718"/>
                    </a:lnTo>
                    <a:lnTo>
                      <a:pt x="148780" y="59531"/>
                    </a:lnTo>
                    <a:lnTo>
                      <a:pt x="29718" y="59531"/>
                    </a:lnTo>
                    <a:lnTo>
                      <a:pt x="29718" y="29718"/>
                    </a:lnTo>
                    <a:lnTo>
                      <a:pt x="0" y="29718"/>
                    </a:lnTo>
                    <a:lnTo>
                      <a:pt x="0" y="0"/>
                    </a:lnTo>
                    <a:lnTo>
                      <a:pt x="178594"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9" name="Google Shape;1619;p29"/>
              <p:cNvSpPr/>
              <p:nvPr/>
            </p:nvSpPr>
            <p:spPr>
              <a:xfrm>
                <a:off x="6749033"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0" name="Google Shape;1620;p29"/>
              <p:cNvSpPr/>
              <p:nvPr/>
            </p:nvSpPr>
            <p:spPr>
              <a:xfrm>
                <a:off x="6957440"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1" name="Google Shape;1621;p29"/>
              <p:cNvSpPr/>
              <p:nvPr/>
            </p:nvSpPr>
            <p:spPr>
              <a:xfrm>
                <a:off x="6749033"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2" name="Google Shape;1622;p29"/>
              <p:cNvSpPr/>
              <p:nvPr/>
            </p:nvSpPr>
            <p:spPr>
              <a:xfrm>
                <a:off x="6897909"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3" name="Google Shape;1623;p29"/>
              <p:cNvSpPr/>
              <p:nvPr/>
            </p:nvSpPr>
            <p:spPr>
              <a:xfrm>
                <a:off x="6749033"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4" name="Google Shape;1624;p29"/>
              <p:cNvSpPr/>
              <p:nvPr/>
            </p:nvSpPr>
            <p:spPr>
              <a:xfrm>
                <a:off x="6957440"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5" name="Google Shape;1625;p29"/>
              <p:cNvSpPr/>
              <p:nvPr/>
            </p:nvSpPr>
            <p:spPr>
              <a:xfrm>
                <a:off x="6540721" y="4648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29"/>
              <p:cNvSpPr/>
              <p:nvPr/>
            </p:nvSpPr>
            <p:spPr>
              <a:xfrm>
                <a:off x="6570439" y="461848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29"/>
              <p:cNvSpPr/>
              <p:nvPr/>
            </p:nvSpPr>
            <p:spPr>
              <a:xfrm>
                <a:off x="6629971" y="4588668"/>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8" name="Google Shape;1628;p29"/>
              <p:cNvSpPr/>
              <p:nvPr/>
            </p:nvSpPr>
            <p:spPr>
              <a:xfrm>
                <a:off x="6719315" y="4618482"/>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29"/>
              <p:cNvSpPr/>
              <p:nvPr/>
            </p:nvSpPr>
            <p:spPr>
              <a:xfrm>
                <a:off x="6838378" y="4648200"/>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29"/>
              <p:cNvSpPr/>
              <p:nvPr/>
            </p:nvSpPr>
            <p:spPr>
              <a:xfrm>
                <a:off x="7016971" y="467791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29"/>
              <p:cNvSpPr/>
              <p:nvPr/>
            </p:nvSpPr>
            <p:spPr>
              <a:xfrm>
                <a:off x="7106221" y="464820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29"/>
              <p:cNvSpPr/>
              <p:nvPr/>
            </p:nvSpPr>
            <p:spPr>
              <a:xfrm>
                <a:off x="7076503" y="4588668"/>
                <a:ext cx="119062" cy="29718"/>
              </a:xfrm>
              <a:custGeom>
                <a:rect b="b" l="l" r="r" t="t"/>
                <a:pathLst>
                  <a:path extrusionOk="0" h="29718" w="119062">
                    <a:moveTo>
                      <a:pt x="0" y="0"/>
                    </a:moveTo>
                    <a:lnTo>
                      <a:pt x="119063" y="0"/>
                    </a:lnTo>
                    <a:lnTo>
                      <a:pt x="11906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29"/>
              <p:cNvSpPr/>
              <p:nvPr/>
            </p:nvSpPr>
            <p:spPr>
              <a:xfrm>
                <a:off x="6987158" y="4618482"/>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29"/>
              <p:cNvSpPr/>
              <p:nvPr/>
            </p:nvSpPr>
            <p:spPr>
              <a:xfrm>
                <a:off x="6927627" y="464820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35" name="Google Shape;1635;p29"/>
              <p:cNvGrpSpPr/>
              <p:nvPr/>
            </p:nvGrpSpPr>
            <p:grpSpPr>
              <a:xfrm>
                <a:off x="6927627" y="4945856"/>
                <a:ext cx="89249" cy="89249"/>
                <a:chOff x="6927627" y="4945856"/>
                <a:chExt cx="89249" cy="89249"/>
              </a:xfrm>
            </p:grpSpPr>
            <p:sp>
              <p:nvSpPr>
                <p:cNvPr id="1636" name="Google Shape;1636;p29"/>
                <p:cNvSpPr/>
                <p:nvPr/>
              </p:nvSpPr>
              <p:spPr>
                <a:xfrm>
                  <a:off x="6957440"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29"/>
                <p:cNvSpPr/>
                <p:nvPr/>
              </p:nvSpPr>
              <p:spPr>
                <a:xfrm>
                  <a:off x="6987158"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29"/>
                <p:cNvSpPr/>
                <p:nvPr/>
              </p:nvSpPr>
              <p:spPr>
                <a:xfrm>
                  <a:off x="6957440"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29"/>
                <p:cNvSpPr/>
                <p:nvPr/>
              </p:nvSpPr>
              <p:spPr>
                <a:xfrm>
                  <a:off x="6927627"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0" name="Google Shape;1640;p29"/>
              <p:cNvGrpSpPr/>
              <p:nvPr/>
            </p:nvGrpSpPr>
            <p:grpSpPr>
              <a:xfrm>
                <a:off x="6659784" y="4886325"/>
                <a:ext cx="89249" cy="89249"/>
                <a:chOff x="6659784" y="4886325"/>
                <a:chExt cx="89249" cy="89249"/>
              </a:xfrm>
            </p:grpSpPr>
            <p:sp>
              <p:nvSpPr>
                <p:cNvPr id="1641" name="Google Shape;1641;p29"/>
                <p:cNvSpPr/>
                <p:nvPr/>
              </p:nvSpPr>
              <p:spPr>
                <a:xfrm>
                  <a:off x="6689502"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29"/>
                <p:cNvSpPr/>
                <p:nvPr/>
              </p:nvSpPr>
              <p:spPr>
                <a:xfrm>
                  <a:off x="6719315"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3" name="Google Shape;1643;p29"/>
                <p:cNvSpPr/>
                <p:nvPr/>
              </p:nvSpPr>
              <p:spPr>
                <a:xfrm>
                  <a:off x="6689502"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4" name="Google Shape;1644;p29"/>
                <p:cNvSpPr/>
                <p:nvPr/>
              </p:nvSpPr>
              <p:spPr>
                <a:xfrm>
                  <a:off x="6659784"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45" name="Google Shape;1645;p29"/>
              <p:cNvSpPr/>
              <p:nvPr/>
            </p:nvSpPr>
            <p:spPr>
              <a:xfrm>
                <a:off x="6838378"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29"/>
              <p:cNvSpPr/>
              <p:nvPr/>
            </p:nvSpPr>
            <p:spPr>
              <a:xfrm>
                <a:off x="7136034" y="4707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29"/>
              <p:cNvSpPr/>
              <p:nvPr/>
            </p:nvSpPr>
            <p:spPr>
              <a:xfrm>
                <a:off x="6600253" y="4677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29"/>
              <p:cNvSpPr/>
              <p:nvPr/>
            </p:nvSpPr>
            <p:spPr>
              <a:xfrm>
                <a:off x="6510908" y="4618482"/>
                <a:ext cx="713613" cy="505777"/>
              </a:xfrm>
              <a:custGeom>
                <a:rect b="b" l="l" r="r" t="t"/>
                <a:pathLst>
                  <a:path extrusionOk="0" h="505777" w="713613">
                    <a:moveTo>
                      <a:pt x="684657" y="29718"/>
                    </a:moveTo>
                    <a:lnTo>
                      <a:pt x="684657" y="59436"/>
                    </a:lnTo>
                    <a:lnTo>
                      <a:pt x="595313" y="59436"/>
                    </a:lnTo>
                    <a:lnTo>
                      <a:pt x="595313" y="89154"/>
                    </a:lnTo>
                    <a:lnTo>
                      <a:pt x="535781" y="89154"/>
                    </a:lnTo>
                    <a:lnTo>
                      <a:pt x="535781" y="118872"/>
                    </a:lnTo>
                    <a:lnTo>
                      <a:pt x="595313" y="118872"/>
                    </a:lnTo>
                    <a:lnTo>
                      <a:pt x="595313" y="148590"/>
                    </a:lnTo>
                    <a:lnTo>
                      <a:pt x="625030" y="148590"/>
                    </a:lnTo>
                    <a:lnTo>
                      <a:pt x="625030" y="178308"/>
                    </a:lnTo>
                    <a:lnTo>
                      <a:pt x="595313" y="178308"/>
                    </a:lnTo>
                    <a:lnTo>
                      <a:pt x="595313" y="208026"/>
                    </a:lnTo>
                    <a:lnTo>
                      <a:pt x="535781" y="208026"/>
                    </a:lnTo>
                    <a:lnTo>
                      <a:pt x="535781" y="237744"/>
                    </a:lnTo>
                    <a:lnTo>
                      <a:pt x="446437" y="237744"/>
                    </a:lnTo>
                    <a:lnTo>
                      <a:pt x="446437" y="267462"/>
                    </a:lnTo>
                    <a:lnTo>
                      <a:pt x="267843" y="267462"/>
                    </a:lnTo>
                    <a:lnTo>
                      <a:pt x="267843" y="237744"/>
                    </a:lnTo>
                    <a:lnTo>
                      <a:pt x="178499" y="237744"/>
                    </a:lnTo>
                    <a:lnTo>
                      <a:pt x="178499" y="208026"/>
                    </a:lnTo>
                    <a:lnTo>
                      <a:pt x="118967" y="208026"/>
                    </a:lnTo>
                    <a:lnTo>
                      <a:pt x="118967" y="178308"/>
                    </a:lnTo>
                    <a:lnTo>
                      <a:pt x="89249" y="178308"/>
                    </a:lnTo>
                    <a:lnTo>
                      <a:pt x="89249" y="148590"/>
                    </a:lnTo>
                    <a:lnTo>
                      <a:pt x="118967" y="148590"/>
                    </a:lnTo>
                    <a:lnTo>
                      <a:pt x="118967" y="118872"/>
                    </a:lnTo>
                    <a:lnTo>
                      <a:pt x="178499" y="118872"/>
                    </a:lnTo>
                    <a:lnTo>
                      <a:pt x="178499" y="89154"/>
                    </a:lnTo>
                    <a:lnTo>
                      <a:pt x="238030" y="89154"/>
                    </a:lnTo>
                    <a:lnTo>
                      <a:pt x="238030" y="59436"/>
                    </a:lnTo>
                    <a:lnTo>
                      <a:pt x="327374" y="59436"/>
                    </a:lnTo>
                    <a:lnTo>
                      <a:pt x="327374" y="29718"/>
                    </a:lnTo>
                    <a:lnTo>
                      <a:pt x="208312" y="29718"/>
                    </a:lnTo>
                    <a:lnTo>
                      <a:pt x="208312" y="0"/>
                    </a:lnTo>
                    <a:lnTo>
                      <a:pt x="118967" y="0"/>
                    </a:lnTo>
                    <a:lnTo>
                      <a:pt x="118967" y="29718"/>
                    </a:lnTo>
                    <a:lnTo>
                      <a:pt x="59436" y="29718"/>
                    </a:lnTo>
                    <a:lnTo>
                      <a:pt x="59436" y="59436"/>
                    </a:lnTo>
                    <a:lnTo>
                      <a:pt x="29718" y="59436"/>
                    </a:lnTo>
                    <a:lnTo>
                      <a:pt x="29718" y="29718"/>
                    </a:lnTo>
                    <a:lnTo>
                      <a:pt x="0" y="29718"/>
                    </a:lnTo>
                    <a:lnTo>
                      <a:pt x="0" y="89249"/>
                    </a:lnTo>
                    <a:lnTo>
                      <a:pt x="29718" y="89249"/>
                    </a:lnTo>
                    <a:lnTo>
                      <a:pt x="29718" y="178594"/>
                    </a:lnTo>
                    <a:lnTo>
                      <a:pt x="59436" y="178594"/>
                    </a:lnTo>
                    <a:lnTo>
                      <a:pt x="59436" y="238125"/>
                    </a:lnTo>
                    <a:lnTo>
                      <a:pt x="89154" y="238125"/>
                    </a:lnTo>
                    <a:lnTo>
                      <a:pt x="89154" y="297656"/>
                    </a:lnTo>
                    <a:lnTo>
                      <a:pt x="118872" y="297656"/>
                    </a:lnTo>
                    <a:lnTo>
                      <a:pt x="118872" y="357188"/>
                    </a:lnTo>
                    <a:lnTo>
                      <a:pt x="148590" y="357188"/>
                    </a:lnTo>
                    <a:lnTo>
                      <a:pt x="148590" y="386905"/>
                    </a:lnTo>
                    <a:lnTo>
                      <a:pt x="178308" y="386905"/>
                    </a:lnTo>
                    <a:lnTo>
                      <a:pt x="178308" y="416623"/>
                    </a:lnTo>
                    <a:lnTo>
                      <a:pt x="208026" y="416623"/>
                    </a:lnTo>
                    <a:lnTo>
                      <a:pt x="208026" y="446341"/>
                    </a:lnTo>
                    <a:lnTo>
                      <a:pt x="237744" y="446341"/>
                    </a:lnTo>
                    <a:lnTo>
                      <a:pt x="237744" y="476059"/>
                    </a:lnTo>
                    <a:lnTo>
                      <a:pt x="297275" y="476059"/>
                    </a:lnTo>
                    <a:lnTo>
                      <a:pt x="297275" y="505778"/>
                    </a:lnTo>
                    <a:lnTo>
                      <a:pt x="416338" y="505778"/>
                    </a:lnTo>
                    <a:lnTo>
                      <a:pt x="416338" y="476059"/>
                    </a:lnTo>
                    <a:lnTo>
                      <a:pt x="475869" y="476059"/>
                    </a:lnTo>
                    <a:lnTo>
                      <a:pt x="475869" y="446341"/>
                    </a:lnTo>
                    <a:lnTo>
                      <a:pt x="505587" y="446341"/>
                    </a:lnTo>
                    <a:lnTo>
                      <a:pt x="505587" y="416623"/>
                    </a:lnTo>
                    <a:lnTo>
                      <a:pt x="535305" y="416623"/>
                    </a:lnTo>
                    <a:lnTo>
                      <a:pt x="535305" y="386905"/>
                    </a:lnTo>
                    <a:lnTo>
                      <a:pt x="565023" y="386905"/>
                    </a:lnTo>
                    <a:lnTo>
                      <a:pt x="565023" y="357188"/>
                    </a:lnTo>
                    <a:lnTo>
                      <a:pt x="594741" y="357188"/>
                    </a:lnTo>
                    <a:lnTo>
                      <a:pt x="594741" y="297656"/>
                    </a:lnTo>
                    <a:lnTo>
                      <a:pt x="624459" y="297656"/>
                    </a:lnTo>
                    <a:lnTo>
                      <a:pt x="624459" y="238125"/>
                    </a:lnTo>
                    <a:lnTo>
                      <a:pt x="654177" y="238125"/>
                    </a:lnTo>
                    <a:lnTo>
                      <a:pt x="654177" y="178594"/>
                    </a:lnTo>
                    <a:lnTo>
                      <a:pt x="683895" y="178594"/>
                    </a:lnTo>
                    <a:lnTo>
                      <a:pt x="683895" y="89249"/>
                    </a:lnTo>
                    <a:lnTo>
                      <a:pt x="713613" y="89249"/>
                    </a:lnTo>
                    <a:lnTo>
                      <a:pt x="713613" y="29718"/>
                    </a:lnTo>
                    <a:lnTo>
                      <a:pt x="683895" y="29718"/>
                    </a:lnTo>
                    <a:close/>
                    <a:moveTo>
                      <a:pt x="89345" y="59436"/>
                    </a:moveTo>
                    <a:lnTo>
                      <a:pt x="119063" y="59436"/>
                    </a:lnTo>
                    <a:lnTo>
                      <a:pt x="119063" y="89154"/>
                    </a:lnTo>
                    <a:lnTo>
                      <a:pt x="89345" y="89154"/>
                    </a:lnTo>
                    <a:lnTo>
                      <a:pt x="89345" y="59436"/>
                    </a:lnTo>
                    <a:close/>
                    <a:moveTo>
                      <a:pt x="238125" y="327279"/>
                    </a:moveTo>
                    <a:lnTo>
                      <a:pt x="208407" y="327279"/>
                    </a:lnTo>
                    <a:lnTo>
                      <a:pt x="208407" y="356997"/>
                    </a:lnTo>
                    <a:lnTo>
                      <a:pt x="178689" y="356997"/>
                    </a:lnTo>
                    <a:lnTo>
                      <a:pt x="178689" y="327279"/>
                    </a:lnTo>
                    <a:lnTo>
                      <a:pt x="148971" y="327279"/>
                    </a:lnTo>
                    <a:lnTo>
                      <a:pt x="148971" y="297561"/>
                    </a:lnTo>
                    <a:lnTo>
                      <a:pt x="178689" y="297561"/>
                    </a:lnTo>
                    <a:lnTo>
                      <a:pt x="178689" y="267843"/>
                    </a:lnTo>
                    <a:lnTo>
                      <a:pt x="208407" y="267843"/>
                    </a:lnTo>
                    <a:lnTo>
                      <a:pt x="208407" y="297561"/>
                    </a:lnTo>
                    <a:lnTo>
                      <a:pt x="238125" y="297561"/>
                    </a:lnTo>
                    <a:lnTo>
                      <a:pt x="238125" y="327279"/>
                    </a:lnTo>
                    <a:close/>
                    <a:moveTo>
                      <a:pt x="357188" y="416623"/>
                    </a:moveTo>
                    <a:lnTo>
                      <a:pt x="327470" y="416623"/>
                    </a:lnTo>
                    <a:lnTo>
                      <a:pt x="327470" y="386905"/>
                    </a:lnTo>
                    <a:lnTo>
                      <a:pt x="357188" y="386905"/>
                    </a:lnTo>
                    <a:lnTo>
                      <a:pt x="357188" y="416623"/>
                    </a:lnTo>
                    <a:close/>
                    <a:moveTo>
                      <a:pt x="505968" y="386905"/>
                    </a:moveTo>
                    <a:lnTo>
                      <a:pt x="476250" y="386905"/>
                    </a:lnTo>
                    <a:lnTo>
                      <a:pt x="476250" y="416623"/>
                    </a:lnTo>
                    <a:lnTo>
                      <a:pt x="446532" y="416623"/>
                    </a:lnTo>
                    <a:lnTo>
                      <a:pt x="446532" y="386905"/>
                    </a:lnTo>
                    <a:lnTo>
                      <a:pt x="416814" y="386905"/>
                    </a:lnTo>
                    <a:lnTo>
                      <a:pt x="416814" y="357188"/>
                    </a:lnTo>
                    <a:lnTo>
                      <a:pt x="446532" y="357188"/>
                    </a:lnTo>
                    <a:lnTo>
                      <a:pt x="446532" y="327470"/>
                    </a:lnTo>
                    <a:lnTo>
                      <a:pt x="476250" y="327470"/>
                    </a:lnTo>
                    <a:lnTo>
                      <a:pt x="476250" y="357188"/>
                    </a:lnTo>
                    <a:lnTo>
                      <a:pt x="505968" y="357188"/>
                    </a:lnTo>
                    <a:lnTo>
                      <a:pt x="505968" y="386905"/>
                    </a:lnTo>
                    <a:close/>
                    <a:moveTo>
                      <a:pt x="565499" y="297561"/>
                    </a:moveTo>
                    <a:lnTo>
                      <a:pt x="535781" y="297561"/>
                    </a:lnTo>
                    <a:lnTo>
                      <a:pt x="535781" y="267843"/>
                    </a:lnTo>
                    <a:lnTo>
                      <a:pt x="565499" y="267843"/>
                    </a:lnTo>
                    <a:lnTo>
                      <a:pt x="565499" y="297561"/>
                    </a:lnTo>
                    <a:close/>
                    <a:moveTo>
                      <a:pt x="654844" y="118967"/>
                    </a:moveTo>
                    <a:lnTo>
                      <a:pt x="625126" y="118967"/>
                    </a:lnTo>
                    <a:lnTo>
                      <a:pt x="625126" y="89249"/>
                    </a:lnTo>
                    <a:lnTo>
                      <a:pt x="654844" y="89249"/>
                    </a:lnTo>
                    <a:lnTo>
                      <a:pt x="654844" y="11896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29"/>
              <p:cNvSpPr/>
              <p:nvPr/>
            </p:nvSpPr>
            <p:spPr>
              <a:xfrm>
                <a:off x="6689502" y="49160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29"/>
              <p:cNvSpPr/>
              <p:nvPr/>
            </p:nvSpPr>
            <p:spPr>
              <a:xfrm>
                <a:off x="6957440"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29"/>
              <p:cNvSpPr/>
              <p:nvPr/>
            </p:nvSpPr>
            <p:spPr>
              <a:xfrm>
                <a:off x="7046689"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29"/>
              <p:cNvSpPr/>
              <p:nvPr/>
            </p:nvSpPr>
            <p:spPr>
              <a:xfrm>
                <a:off x="6749033" y="3993356"/>
                <a:ext cx="238125" cy="267938"/>
              </a:xfrm>
              <a:custGeom>
                <a:rect b="b" l="l" r="r" t="t"/>
                <a:pathLst>
                  <a:path extrusionOk="0" h="267938" w="238125">
                    <a:moveTo>
                      <a:pt x="238125" y="0"/>
                    </a:moveTo>
                    <a:lnTo>
                      <a:pt x="238125" y="29813"/>
                    </a:lnTo>
                    <a:lnTo>
                      <a:pt x="208407" y="29813"/>
                    </a:lnTo>
                    <a:lnTo>
                      <a:pt x="208407" y="89249"/>
                    </a:lnTo>
                    <a:lnTo>
                      <a:pt x="178594" y="89249"/>
                    </a:lnTo>
                    <a:lnTo>
                      <a:pt x="178594" y="119063"/>
                    </a:lnTo>
                    <a:lnTo>
                      <a:pt x="148876" y="119063"/>
                    </a:lnTo>
                    <a:lnTo>
                      <a:pt x="148876" y="178594"/>
                    </a:lnTo>
                    <a:lnTo>
                      <a:pt x="178594" y="178594"/>
                    </a:lnTo>
                    <a:lnTo>
                      <a:pt x="178594" y="208312"/>
                    </a:lnTo>
                    <a:lnTo>
                      <a:pt x="208407" y="208312"/>
                    </a:lnTo>
                    <a:lnTo>
                      <a:pt x="208407" y="238125"/>
                    </a:lnTo>
                    <a:lnTo>
                      <a:pt x="148876" y="238125"/>
                    </a:lnTo>
                    <a:lnTo>
                      <a:pt x="148876" y="267938"/>
                    </a:lnTo>
                    <a:lnTo>
                      <a:pt x="89345" y="267938"/>
                    </a:lnTo>
                    <a:lnTo>
                      <a:pt x="89345" y="238125"/>
                    </a:lnTo>
                    <a:lnTo>
                      <a:pt x="29813" y="238125"/>
                    </a:lnTo>
                    <a:lnTo>
                      <a:pt x="29813" y="208312"/>
                    </a:lnTo>
                    <a:lnTo>
                      <a:pt x="59531" y="208312"/>
                    </a:lnTo>
                    <a:lnTo>
                      <a:pt x="59531" y="178594"/>
                    </a:lnTo>
                    <a:lnTo>
                      <a:pt x="89345" y="178594"/>
                    </a:lnTo>
                    <a:lnTo>
                      <a:pt x="89345" y="119063"/>
                    </a:lnTo>
                    <a:lnTo>
                      <a:pt x="59531" y="119063"/>
                    </a:lnTo>
                    <a:lnTo>
                      <a:pt x="59531" y="89249"/>
                    </a:lnTo>
                    <a:lnTo>
                      <a:pt x="148876" y="89249"/>
                    </a:lnTo>
                    <a:lnTo>
                      <a:pt x="148876" y="59531"/>
                    </a:lnTo>
                    <a:lnTo>
                      <a:pt x="59531" y="59531"/>
                    </a:lnTo>
                    <a:lnTo>
                      <a:pt x="59531" y="89249"/>
                    </a:lnTo>
                    <a:lnTo>
                      <a:pt x="29813" y="89249"/>
                    </a:lnTo>
                    <a:lnTo>
                      <a:pt x="29813" y="29813"/>
                    </a:lnTo>
                    <a:lnTo>
                      <a:pt x="0" y="29813"/>
                    </a:lnTo>
                    <a:lnTo>
                      <a:pt x="0" y="0"/>
                    </a:lnTo>
                    <a:lnTo>
                      <a:pt x="59531" y="0"/>
                    </a:lnTo>
                    <a:lnTo>
                      <a:pt x="59531" y="29813"/>
                    </a:lnTo>
                    <a:lnTo>
                      <a:pt x="178594" y="29813"/>
                    </a:lnTo>
                    <a:lnTo>
                      <a:pt x="178594" y="0"/>
                    </a:lnTo>
                    <a:lnTo>
                      <a:pt x="238125" y="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3" name="Google Shape;1653;p29"/>
              <p:cNvSpPr/>
              <p:nvPr/>
            </p:nvSpPr>
            <p:spPr>
              <a:xfrm>
                <a:off x="6778846"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29"/>
              <p:cNvSpPr/>
              <p:nvPr/>
            </p:nvSpPr>
            <p:spPr>
              <a:xfrm>
                <a:off x="6808564"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5" name="Google Shape;1655;p29"/>
              <p:cNvSpPr/>
              <p:nvPr/>
            </p:nvSpPr>
            <p:spPr>
              <a:xfrm>
                <a:off x="6927627"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6" name="Google Shape;1656;p29"/>
              <p:cNvSpPr/>
              <p:nvPr/>
            </p:nvSpPr>
            <p:spPr>
              <a:xfrm>
                <a:off x="6897909"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7" name="Google Shape;1657;p29"/>
              <p:cNvSpPr/>
              <p:nvPr/>
            </p:nvSpPr>
            <p:spPr>
              <a:xfrm>
                <a:off x="6808564" y="4052887"/>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29"/>
              <p:cNvSpPr/>
              <p:nvPr/>
            </p:nvSpPr>
            <p:spPr>
              <a:xfrm>
                <a:off x="6838378" y="4112418"/>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29"/>
              <p:cNvSpPr/>
              <p:nvPr/>
            </p:nvSpPr>
            <p:spPr>
              <a:xfrm>
                <a:off x="6808564"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0" name="Google Shape;1660;p29"/>
              <p:cNvSpPr/>
              <p:nvPr/>
            </p:nvSpPr>
            <p:spPr>
              <a:xfrm>
                <a:off x="6897909"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1" name="Google Shape;1661;p29"/>
              <p:cNvSpPr/>
              <p:nvPr/>
            </p:nvSpPr>
            <p:spPr>
              <a:xfrm>
                <a:off x="6927627"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29"/>
              <p:cNvSpPr/>
              <p:nvPr/>
            </p:nvSpPr>
            <p:spPr>
              <a:xfrm>
                <a:off x="6778846"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29"/>
              <p:cNvSpPr/>
              <p:nvPr/>
            </p:nvSpPr>
            <p:spPr>
              <a:xfrm>
                <a:off x="6749033"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4" name="Google Shape;1664;p29"/>
              <p:cNvSpPr/>
              <p:nvPr/>
            </p:nvSpPr>
            <p:spPr>
              <a:xfrm>
                <a:off x="6927627"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5" name="Google Shape;1665;p29"/>
              <p:cNvSpPr/>
              <p:nvPr/>
            </p:nvSpPr>
            <p:spPr>
              <a:xfrm>
                <a:off x="6808564" y="4023169"/>
                <a:ext cx="119062" cy="29718"/>
              </a:xfrm>
              <a:custGeom>
                <a:rect b="b" l="l" r="r" t="t"/>
                <a:pathLst>
                  <a:path extrusionOk="0" h="29718" w="119062">
                    <a:moveTo>
                      <a:pt x="0" y="0"/>
                    </a:moveTo>
                    <a:lnTo>
                      <a:pt x="119062" y="0"/>
                    </a:lnTo>
                    <a:lnTo>
                      <a:pt x="119062"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29"/>
              <p:cNvSpPr/>
              <p:nvPr/>
            </p:nvSpPr>
            <p:spPr>
              <a:xfrm>
                <a:off x="6481190" y="476726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29"/>
              <p:cNvSpPr/>
              <p:nvPr/>
            </p:nvSpPr>
            <p:spPr>
              <a:xfrm>
                <a:off x="6510908" y="4796980"/>
                <a:ext cx="89344" cy="208407"/>
              </a:xfrm>
              <a:custGeom>
                <a:rect b="b" l="l" r="r" t="t"/>
                <a:pathLst>
                  <a:path extrusionOk="0" h="208407" w="89344">
                    <a:moveTo>
                      <a:pt x="89345" y="119063"/>
                    </a:moveTo>
                    <a:lnTo>
                      <a:pt x="89345" y="208407"/>
                    </a:lnTo>
                    <a:lnTo>
                      <a:pt x="59531" y="208407"/>
                    </a:lnTo>
                    <a:lnTo>
                      <a:pt x="59531" y="148876"/>
                    </a:lnTo>
                    <a:lnTo>
                      <a:pt x="29813" y="148876"/>
                    </a:lnTo>
                    <a:lnTo>
                      <a:pt x="29813" y="89345"/>
                    </a:lnTo>
                    <a:lnTo>
                      <a:pt x="0" y="89345"/>
                    </a:lnTo>
                    <a:lnTo>
                      <a:pt x="0" y="0"/>
                    </a:lnTo>
                    <a:lnTo>
                      <a:pt x="29813" y="0"/>
                    </a:lnTo>
                    <a:lnTo>
                      <a:pt x="29813" y="59627"/>
                    </a:lnTo>
                    <a:lnTo>
                      <a:pt x="59531" y="59627"/>
                    </a:lnTo>
                    <a:lnTo>
                      <a:pt x="59531" y="119063"/>
                    </a:lnTo>
                    <a:lnTo>
                      <a:pt x="89345" y="11906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29"/>
              <p:cNvSpPr/>
              <p:nvPr/>
            </p:nvSpPr>
            <p:spPr>
              <a:xfrm>
                <a:off x="6600253" y="4975669"/>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29"/>
              <p:cNvSpPr/>
              <p:nvPr/>
            </p:nvSpPr>
            <p:spPr>
              <a:xfrm>
                <a:off x="6689502" y="5064918"/>
                <a:ext cx="148875" cy="119062"/>
              </a:xfrm>
              <a:custGeom>
                <a:rect b="b" l="l" r="r" t="t"/>
                <a:pathLst>
                  <a:path extrusionOk="0" h="119062" w="148875">
                    <a:moveTo>
                      <a:pt x="148876" y="89249"/>
                    </a:moveTo>
                    <a:lnTo>
                      <a:pt x="148876" y="119063"/>
                    </a:lnTo>
                    <a:lnTo>
                      <a:pt x="89345" y="119063"/>
                    </a:lnTo>
                    <a:lnTo>
                      <a:pt x="89345" y="89249"/>
                    </a:lnTo>
                    <a:lnTo>
                      <a:pt x="29813" y="89249"/>
                    </a:lnTo>
                    <a:lnTo>
                      <a:pt x="29813" y="59531"/>
                    </a:lnTo>
                    <a:lnTo>
                      <a:pt x="0" y="59531"/>
                    </a:lnTo>
                    <a:lnTo>
                      <a:pt x="0" y="0"/>
                    </a:lnTo>
                    <a:lnTo>
                      <a:pt x="29813" y="0"/>
                    </a:lnTo>
                    <a:lnTo>
                      <a:pt x="29813" y="29813"/>
                    </a:lnTo>
                    <a:lnTo>
                      <a:pt x="59531" y="29813"/>
                    </a:lnTo>
                    <a:lnTo>
                      <a:pt x="59531" y="59531"/>
                    </a:lnTo>
                    <a:lnTo>
                      <a:pt x="119063" y="59531"/>
                    </a:lnTo>
                    <a:lnTo>
                      <a:pt x="119063" y="89249"/>
                    </a:lnTo>
                    <a:lnTo>
                      <a:pt x="148876" y="8924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29"/>
              <p:cNvSpPr/>
              <p:nvPr/>
            </p:nvSpPr>
            <p:spPr>
              <a:xfrm>
                <a:off x="6629970" y="5005387"/>
                <a:ext cx="59531" cy="59531"/>
              </a:xfrm>
              <a:custGeom>
                <a:rect b="b" l="l" r="r" t="t"/>
                <a:pathLst>
                  <a:path extrusionOk="0" h="59531" w="59531">
                    <a:moveTo>
                      <a:pt x="59531" y="29718"/>
                    </a:moveTo>
                    <a:lnTo>
                      <a:pt x="59531" y="59531"/>
                    </a:lnTo>
                    <a:lnTo>
                      <a:pt x="0" y="59531"/>
                    </a:lnTo>
                    <a:lnTo>
                      <a:pt x="0" y="0"/>
                    </a:lnTo>
                    <a:lnTo>
                      <a:pt x="29813" y="0"/>
                    </a:lnTo>
                    <a:lnTo>
                      <a:pt x="29813" y="29718"/>
                    </a:lnTo>
                    <a:lnTo>
                      <a:pt x="59531"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1" name="Google Shape;1671;p29"/>
              <p:cNvSpPr/>
              <p:nvPr/>
            </p:nvSpPr>
            <p:spPr>
              <a:xfrm>
                <a:off x="6659784"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72" name="Google Shape;1672;p29"/>
              <p:cNvGrpSpPr/>
              <p:nvPr/>
            </p:nvGrpSpPr>
            <p:grpSpPr>
              <a:xfrm>
                <a:off x="6451662" y="4350734"/>
                <a:ext cx="833056" cy="595122"/>
                <a:chOff x="6451662" y="4350734"/>
                <a:chExt cx="833056" cy="595122"/>
              </a:xfrm>
            </p:grpSpPr>
            <p:sp>
              <p:nvSpPr>
                <p:cNvPr id="1673" name="Google Shape;1673;p29"/>
                <p:cNvSpPr/>
                <p:nvPr/>
              </p:nvSpPr>
              <p:spPr>
                <a:xfrm>
                  <a:off x="7106221" y="4618482"/>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4" name="Google Shape;1674;p29"/>
                <p:cNvSpPr/>
                <p:nvPr/>
              </p:nvSpPr>
              <p:spPr>
                <a:xfrm>
                  <a:off x="7046689" y="4588668"/>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29"/>
                <p:cNvSpPr/>
                <p:nvPr/>
              </p:nvSpPr>
              <p:spPr>
                <a:xfrm>
                  <a:off x="6987158" y="4648200"/>
                  <a:ext cx="59531" cy="59531"/>
                </a:xfrm>
                <a:custGeom>
                  <a:rect b="b" l="l" r="r" t="t"/>
                  <a:pathLst>
                    <a:path extrusionOk="0" h="59531" w="59531">
                      <a:moveTo>
                        <a:pt x="59531" y="0"/>
                      </a:moveTo>
                      <a:lnTo>
                        <a:pt x="59531" y="29718"/>
                      </a:lnTo>
                      <a:lnTo>
                        <a:pt x="29813" y="29718"/>
                      </a:lnTo>
                      <a:lnTo>
                        <a:pt x="29813" y="59531"/>
                      </a:lnTo>
                      <a:lnTo>
                        <a:pt x="0" y="59531"/>
                      </a:lnTo>
                      <a:lnTo>
                        <a:pt x="0" y="0"/>
                      </a:lnTo>
                      <a:lnTo>
                        <a:pt x="59531"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6" name="Google Shape;1676;p29"/>
                <p:cNvSpPr/>
                <p:nvPr/>
              </p:nvSpPr>
              <p:spPr>
                <a:xfrm>
                  <a:off x="7046689" y="464820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7" name="Google Shape;1677;p29"/>
                <p:cNvSpPr/>
                <p:nvPr/>
              </p:nvSpPr>
              <p:spPr>
                <a:xfrm>
                  <a:off x="6451662" y="4350734"/>
                  <a:ext cx="833056" cy="595122"/>
                </a:xfrm>
                <a:custGeom>
                  <a:rect b="b" l="l" r="r" t="t"/>
                  <a:pathLst>
                    <a:path extrusionOk="0" h="595122" w="833056">
                      <a:moveTo>
                        <a:pt x="803434" y="267748"/>
                      </a:moveTo>
                      <a:lnTo>
                        <a:pt x="803434" y="208217"/>
                      </a:lnTo>
                      <a:lnTo>
                        <a:pt x="773716" y="208217"/>
                      </a:lnTo>
                      <a:lnTo>
                        <a:pt x="773716" y="148685"/>
                      </a:lnTo>
                      <a:lnTo>
                        <a:pt x="743998" y="148685"/>
                      </a:lnTo>
                      <a:lnTo>
                        <a:pt x="743998" y="118967"/>
                      </a:lnTo>
                      <a:lnTo>
                        <a:pt x="684467" y="118967"/>
                      </a:lnTo>
                      <a:lnTo>
                        <a:pt x="684467" y="89249"/>
                      </a:lnTo>
                      <a:lnTo>
                        <a:pt x="565404" y="89249"/>
                      </a:lnTo>
                      <a:lnTo>
                        <a:pt x="565404" y="118967"/>
                      </a:lnTo>
                      <a:lnTo>
                        <a:pt x="505873" y="118967"/>
                      </a:lnTo>
                      <a:lnTo>
                        <a:pt x="505873" y="148685"/>
                      </a:lnTo>
                      <a:lnTo>
                        <a:pt x="476155" y="148685"/>
                      </a:lnTo>
                      <a:lnTo>
                        <a:pt x="476155" y="178403"/>
                      </a:lnTo>
                      <a:lnTo>
                        <a:pt x="446437" y="178403"/>
                      </a:lnTo>
                      <a:lnTo>
                        <a:pt x="446437" y="148685"/>
                      </a:lnTo>
                      <a:lnTo>
                        <a:pt x="476155" y="148685"/>
                      </a:lnTo>
                      <a:lnTo>
                        <a:pt x="476155" y="118967"/>
                      </a:lnTo>
                      <a:lnTo>
                        <a:pt x="505873" y="118967"/>
                      </a:lnTo>
                      <a:lnTo>
                        <a:pt x="505873" y="89249"/>
                      </a:lnTo>
                      <a:lnTo>
                        <a:pt x="476155" y="89249"/>
                      </a:lnTo>
                      <a:lnTo>
                        <a:pt x="476155" y="29718"/>
                      </a:lnTo>
                      <a:lnTo>
                        <a:pt x="505873" y="29718"/>
                      </a:lnTo>
                      <a:lnTo>
                        <a:pt x="505873" y="0"/>
                      </a:lnTo>
                      <a:lnTo>
                        <a:pt x="446342" y="0"/>
                      </a:lnTo>
                      <a:lnTo>
                        <a:pt x="446342" y="29718"/>
                      </a:lnTo>
                      <a:lnTo>
                        <a:pt x="386810" y="29718"/>
                      </a:lnTo>
                      <a:lnTo>
                        <a:pt x="386810" y="0"/>
                      </a:lnTo>
                      <a:lnTo>
                        <a:pt x="327279" y="0"/>
                      </a:lnTo>
                      <a:lnTo>
                        <a:pt x="327279" y="29718"/>
                      </a:lnTo>
                      <a:lnTo>
                        <a:pt x="356997" y="29718"/>
                      </a:lnTo>
                      <a:lnTo>
                        <a:pt x="356997" y="89249"/>
                      </a:lnTo>
                      <a:lnTo>
                        <a:pt x="327279" y="89249"/>
                      </a:lnTo>
                      <a:lnTo>
                        <a:pt x="327279" y="118967"/>
                      </a:lnTo>
                      <a:lnTo>
                        <a:pt x="356997" y="118967"/>
                      </a:lnTo>
                      <a:lnTo>
                        <a:pt x="356997" y="148685"/>
                      </a:lnTo>
                      <a:lnTo>
                        <a:pt x="386715" y="148685"/>
                      </a:lnTo>
                      <a:lnTo>
                        <a:pt x="386715" y="178403"/>
                      </a:lnTo>
                      <a:lnTo>
                        <a:pt x="356997" y="178403"/>
                      </a:lnTo>
                      <a:lnTo>
                        <a:pt x="356997" y="148685"/>
                      </a:lnTo>
                      <a:lnTo>
                        <a:pt x="327279" y="148685"/>
                      </a:lnTo>
                      <a:lnTo>
                        <a:pt x="327279" y="118967"/>
                      </a:lnTo>
                      <a:lnTo>
                        <a:pt x="267748" y="118967"/>
                      </a:lnTo>
                      <a:lnTo>
                        <a:pt x="267748" y="89249"/>
                      </a:lnTo>
                      <a:lnTo>
                        <a:pt x="148685" y="89249"/>
                      </a:lnTo>
                      <a:lnTo>
                        <a:pt x="148685" y="118967"/>
                      </a:lnTo>
                      <a:lnTo>
                        <a:pt x="89154" y="118967"/>
                      </a:lnTo>
                      <a:lnTo>
                        <a:pt x="89154" y="148685"/>
                      </a:lnTo>
                      <a:lnTo>
                        <a:pt x="59436" y="148685"/>
                      </a:lnTo>
                      <a:lnTo>
                        <a:pt x="59436" y="208217"/>
                      </a:lnTo>
                      <a:lnTo>
                        <a:pt x="29718" y="208217"/>
                      </a:lnTo>
                      <a:lnTo>
                        <a:pt x="29718" y="267748"/>
                      </a:lnTo>
                      <a:lnTo>
                        <a:pt x="0" y="267748"/>
                      </a:lnTo>
                      <a:lnTo>
                        <a:pt x="0" y="386810"/>
                      </a:lnTo>
                      <a:lnTo>
                        <a:pt x="29718" y="386810"/>
                      </a:lnTo>
                      <a:lnTo>
                        <a:pt x="29718" y="416528"/>
                      </a:lnTo>
                      <a:lnTo>
                        <a:pt x="59436" y="416528"/>
                      </a:lnTo>
                      <a:lnTo>
                        <a:pt x="59436" y="356997"/>
                      </a:lnTo>
                      <a:lnTo>
                        <a:pt x="29718" y="356997"/>
                      </a:lnTo>
                      <a:lnTo>
                        <a:pt x="29718" y="297466"/>
                      </a:lnTo>
                      <a:lnTo>
                        <a:pt x="59436" y="297466"/>
                      </a:lnTo>
                      <a:lnTo>
                        <a:pt x="59436" y="237935"/>
                      </a:lnTo>
                      <a:lnTo>
                        <a:pt x="89154" y="237935"/>
                      </a:lnTo>
                      <a:lnTo>
                        <a:pt x="89154" y="178403"/>
                      </a:lnTo>
                      <a:lnTo>
                        <a:pt x="118872" y="178403"/>
                      </a:lnTo>
                      <a:lnTo>
                        <a:pt x="118872" y="148685"/>
                      </a:lnTo>
                      <a:lnTo>
                        <a:pt x="178403" y="148685"/>
                      </a:lnTo>
                      <a:lnTo>
                        <a:pt x="178403" y="118967"/>
                      </a:lnTo>
                      <a:lnTo>
                        <a:pt x="237935" y="118967"/>
                      </a:lnTo>
                      <a:lnTo>
                        <a:pt x="237935" y="148685"/>
                      </a:lnTo>
                      <a:lnTo>
                        <a:pt x="297466" y="148685"/>
                      </a:lnTo>
                      <a:lnTo>
                        <a:pt x="297466" y="178403"/>
                      </a:lnTo>
                      <a:lnTo>
                        <a:pt x="327184" y="178403"/>
                      </a:lnTo>
                      <a:lnTo>
                        <a:pt x="327184" y="208121"/>
                      </a:lnTo>
                      <a:lnTo>
                        <a:pt x="297466" y="208121"/>
                      </a:lnTo>
                      <a:lnTo>
                        <a:pt x="297466" y="178403"/>
                      </a:lnTo>
                      <a:lnTo>
                        <a:pt x="237935" y="178403"/>
                      </a:lnTo>
                      <a:lnTo>
                        <a:pt x="237935" y="148685"/>
                      </a:lnTo>
                      <a:lnTo>
                        <a:pt x="178403" y="148685"/>
                      </a:lnTo>
                      <a:lnTo>
                        <a:pt x="178403" y="178403"/>
                      </a:lnTo>
                      <a:lnTo>
                        <a:pt x="118872" y="178403"/>
                      </a:lnTo>
                      <a:lnTo>
                        <a:pt x="118872" y="237935"/>
                      </a:lnTo>
                      <a:lnTo>
                        <a:pt x="89154" y="237935"/>
                      </a:lnTo>
                      <a:lnTo>
                        <a:pt x="89154" y="297466"/>
                      </a:lnTo>
                      <a:lnTo>
                        <a:pt x="118872" y="297466"/>
                      </a:lnTo>
                      <a:lnTo>
                        <a:pt x="118872" y="267748"/>
                      </a:lnTo>
                      <a:lnTo>
                        <a:pt x="178403" y="267748"/>
                      </a:lnTo>
                      <a:lnTo>
                        <a:pt x="178403" y="238030"/>
                      </a:lnTo>
                      <a:lnTo>
                        <a:pt x="267748" y="238030"/>
                      </a:lnTo>
                      <a:lnTo>
                        <a:pt x="267748" y="267748"/>
                      </a:lnTo>
                      <a:lnTo>
                        <a:pt x="386810" y="267748"/>
                      </a:lnTo>
                      <a:lnTo>
                        <a:pt x="386810" y="297466"/>
                      </a:lnTo>
                      <a:lnTo>
                        <a:pt x="535591" y="297466"/>
                      </a:lnTo>
                      <a:lnTo>
                        <a:pt x="535591" y="267748"/>
                      </a:lnTo>
                      <a:lnTo>
                        <a:pt x="595122" y="267748"/>
                      </a:lnTo>
                      <a:lnTo>
                        <a:pt x="595122" y="208217"/>
                      </a:lnTo>
                      <a:lnTo>
                        <a:pt x="654653" y="208217"/>
                      </a:lnTo>
                      <a:lnTo>
                        <a:pt x="654653" y="237935"/>
                      </a:lnTo>
                      <a:lnTo>
                        <a:pt x="714185" y="237935"/>
                      </a:lnTo>
                      <a:lnTo>
                        <a:pt x="714185" y="178689"/>
                      </a:lnTo>
                      <a:lnTo>
                        <a:pt x="654653" y="178689"/>
                      </a:lnTo>
                      <a:lnTo>
                        <a:pt x="654653" y="148971"/>
                      </a:lnTo>
                      <a:lnTo>
                        <a:pt x="595122" y="148971"/>
                      </a:lnTo>
                      <a:lnTo>
                        <a:pt x="595122" y="178689"/>
                      </a:lnTo>
                      <a:lnTo>
                        <a:pt x="535591" y="178689"/>
                      </a:lnTo>
                      <a:lnTo>
                        <a:pt x="535591" y="208407"/>
                      </a:lnTo>
                      <a:lnTo>
                        <a:pt x="505873" y="208407"/>
                      </a:lnTo>
                      <a:lnTo>
                        <a:pt x="505873" y="178308"/>
                      </a:lnTo>
                      <a:lnTo>
                        <a:pt x="535591" y="178308"/>
                      </a:lnTo>
                      <a:lnTo>
                        <a:pt x="535591" y="148590"/>
                      </a:lnTo>
                      <a:lnTo>
                        <a:pt x="595122" y="148590"/>
                      </a:lnTo>
                      <a:lnTo>
                        <a:pt x="595122" y="118872"/>
                      </a:lnTo>
                      <a:lnTo>
                        <a:pt x="654653" y="118872"/>
                      </a:lnTo>
                      <a:lnTo>
                        <a:pt x="654653" y="148590"/>
                      </a:lnTo>
                      <a:lnTo>
                        <a:pt x="714185" y="148590"/>
                      </a:lnTo>
                      <a:lnTo>
                        <a:pt x="714185" y="178308"/>
                      </a:lnTo>
                      <a:lnTo>
                        <a:pt x="743903" y="178308"/>
                      </a:lnTo>
                      <a:lnTo>
                        <a:pt x="743903" y="237839"/>
                      </a:lnTo>
                      <a:lnTo>
                        <a:pt x="773621" y="237839"/>
                      </a:lnTo>
                      <a:lnTo>
                        <a:pt x="773621" y="297371"/>
                      </a:lnTo>
                      <a:lnTo>
                        <a:pt x="803338" y="297371"/>
                      </a:lnTo>
                      <a:lnTo>
                        <a:pt x="803338" y="356902"/>
                      </a:lnTo>
                      <a:lnTo>
                        <a:pt x="773621" y="356902"/>
                      </a:lnTo>
                      <a:lnTo>
                        <a:pt x="773621" y="446246"/>
                      </a:lnTo>
                      <a:lnTo>
                        <a:pt x="743903" y="446246"/>
                      </a:lnTo>
                      <a:lnTo>
                        <a:pt x="743903" y="505778"/>
                      </a:lnTo>
                      <a:lnTo>
                        <a:pt x="714185" y="505778"/>
                      </a:lnTo>
                      <a:lnTo>
                        <a:pt x="714185" y="595122"/>
                      </a:lnTo>
                      <a:lnTo>
                        <a:pt x="743903" y="595122"/>
                      </a:lnTo>
                      <a:lnTo>
                        <a:pt x="743903" y="535591"/>
                      </a:lnTo>
                      <a:lnTo>
                        <a:pt x="773621" y="535591"/>
                      </a:lnTo>
                      <a:lnTo>
                        <a:pt x="773621" y="476060"/>
                      </a:lnTo>
                      <a:lnTo>
                        <a:pt x="803338" y="476060"/>
                      </a:lnTo>
                      <a:lnTo>
                        <a:pt x="803338" y="386715"/>
                      </a:lnTo>
                      <a:lnTo>
                        <a:pt x="833056" y="386715"/>
                      </a:lnTo>
                      <a:lnTo>
                        <a:pt x="833056" y="267653"/>
                      </a:lnTo>
                      <a:lnTo>
                        <a:pt x="803338" y="267653"/>
                      </a:lnTo>
                      <a:close/>
                      <a:moveTo>
                        <a:pt x="416528" y="59341"/>
                      </a:moveTo>
                      <a:lnTo>
                        <a:pt x="446246" y="59341"/>
                      </a:lnTo>
                      <a:lnTo>
                        <a:pt x="446246" y="118872"/>
                      </a:lnTo>
                      <a:lnTo>
                        <a:pt x="416528" y="118872"/>
                      </a:lnTo>
                      <a:lnTo>
                        <a:pt x="416528" y="5934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29"/>
                <p:cNvSpPr/>
                <p:nvPr/>
              </p:nvSpPr>
              <p:spPr>
                <a:xfrm>
                  <a:off x="7046689" y="4558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79" name="Google Shape;1679;p29"/>
              <p:cNvSpPr/>
              <p:nvPr/>
            </p:nvSpPr>
            <p:spPr>
              <a:xfrm>
                <a:off x="6719315"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29"/>
              <p:cNvSpPr/>
              <p:nvPr/>
            </p:nvSpPr>
            <p:spPr>
              <a:xfrm>
                <a:off x="6838378"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29"/>
              <p:cNvSpPr/>
              <p:nvPr/>
            </p:nvSpPr>
            <p:spPr>
              <a:xfrm>
                <a:off x="6629970" y="4707826"/>
                <a:ext cx="476345" cy="148589"/>
              </a:xfrm>
              <a:custGeom>
                <a:rect b="b" l="l" r="r" t="t"/>
                <a:pathLst>
                  <a:path extrusionOk="0" h="148589" w="476345">
                    <a:moveTo>
                      <a:pt x="416719" y="59436"/>
                    </a:moveTo>
                    <a:lnTo>
                      <a:pt x="416719" y="29718"/>
                    </a:lnTo>
                    <a:lnTo>
                      <a:pt x="357188" y="29718"/>
                    </a:lnTo>
                    <a:lnTo>
                      <a:pt x="357188" y="0"/>
                    </a:lnTo>
                    <a:lnTo>
                      <a:pt x="119063" y="0"/>
                    </a:lnTo>
                    <a:lnTo>
                      <a:pt x="119063" y="29718"/>
                    </a:lnTo>
                    <a:lnTo>
                      <a:pt x="59531" y="29718"/>
                    </a:lnTo>
                    <a:lnTo>
                      <a:pt x="59531" y="59436"/>
                    </a:lnTo>
                    <a:lnTo>
                      <a:pt x="0" y="59436"/>
                    </a:lnTo>
                    <a:lnTo>
                      <a:pt x="0" y="89154"/>
                    </a:lnTo>
                    <a:lnTo>
                      <a:pt x="59531" y="89154"/>
                    </a:lnTo>
                    <a:lnTo>
                      <a:pt x="59531" y="118872"/>
                    </a:lnTo>
                    <a:lnTo>
                      <a:pt x="148876" y="118872"/>
                    </a:lnTo>
                    <a:lnTo>
                      <a:pt x="148876" y="148590"/>
                    </a:lnTo>
                    <a:lnTo>
                      <a:pt x="327470" y="148590"/>
                    </a:lnTo>
                    <a:lnTo>
                      <a:pt x="327470" y="118872"/>
                    </a:lnTo>
                    <a:lnTo>
                      <a:pt x="416814" y="118872"/>
                    </a:lnTo>
                    <a:lnTo>
                      <a:pt x="416814" y="89154"/>
                    </a:lnTo>
                    <a:lnTo>
                      <a:pt x="476345" y="89154"/>
                    </a:lnTo>
                    <a:lnTo>
                      <a:pt x="476345" y="59436"/>
                    </a:lnTo>
                    <a:lnTo>
                      <a:pt x="416814" y="59436"/>
                    </a:lnTo>
                    <a:close/>
                    <a:moveTo>
                      <a:pt x="148876" y="89154"/>
                    </a:moveTo>
                    <a:lnTo>
                      <a:pt x="89345" y="89154"/>
                    </a:lnTo>
                    <a:lnTo>
                      <a:pt x="89345" y="59436"/>
                    </a:lnTo>
                    <a:lnTo>
                      <a:pt x="148876" y="59436"/>
                    </a:lnTo>
                    <a:lnTo>
                      <a:pt x="148876" y="89154"/>
                    </a:lnTo>
                    <a:close/>
                    <a:moveTo>
                      <a:pt x="267938" y="89154"/>
                    </a:moveTo>
                    <a:lnTo>
                      <a:pt x="208407" y="89154"/>
                    </a:lnTo>
                    <a:lnTo>
                      <a:pt x="208407" y="59436"/>
                    </a:lnTo>
                    <a:lnTo>
                      <a:pt x="267938" y="59436"/>
                    </a:lnTo>
                    <a:lnTo>
                      <a:pt x="267938" y="89154"/>
                    </a:lnTo>
                    <a:close/>
                    <a:moveTo>
                      <a:pt x="387001" y="89154"/>
                    </a:moveTo>
                    <a:lnTo>
                      <a:pt x="327470" y="89154"/>
                    </a:lnTo>
                    <a:lnTo>
                      <a:pt x="327470" y="59436"/>
                    </a:lnTo>
                    <a:lnTo>
                      <a:pt x="387001" y="59436"/>
                    </a:lnTo>
                    <a:lnTo>
                      <a:pt x="387001" y="8915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29"/>
              <p:cNvSpPr/>
              <p:nvPr/>
            </p:nvSpPr>
            <p:spPr>
              <a:xfrm>
                <a:off x="6957440"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83" name="Google Shape;1683;p29"/>
            <p:cNvSpPr/>
            <p:nvPr/>
          </p:nvSpPr>
          <p:spPr>
            <a:xfrm>
              <a:off x="7076503" y="45886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4" name="Google Shape;1684;p29"/>
            <p:cNvSpPr/>
            <p:nvPr/>
          </p:nvSpPr>
          <p:spPr>
            <a:xfrm>
              <a:off x="7046689" y="461848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29"/>
            <p:cNvSpPr/>
            <p:nvPr/>
          </p:nvSpPr>
          <p:spPr>
            <a:xfrm>
              <a:off x="6749033"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29"/>
            <p:cNvSpPr/>
            <p:nvPr/>
          </p:nvSpPr>
          <p:spPr>
            <a:xfrm>
              <a:off x="6659784"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29"/>
            <p:cNvSpPr/>
            <p:nvPr/>
          </p:nvSpPr>
          <p:spPr>
            <a:xfrm>
              <a:off x="6957440"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29"/>
            <p:cNvSpPr/>
            <p:nvPr/>
          </p:nvSpPr>
          <p:spPr>
            <a:xfrm>
              <a:off x="7046689"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29"/>
            <p:cNvSpPr/>
            <p:nvPr/>
          </p:nvSpPr>
          <p:spPr>
            <a:xfrm>
              <a:off x="7106221"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0" name="Google Shape;1690;p29"/>
            <p:cNvSpPr/>
            <p:nvPr/>
          </p:nvSpPr>
          <p:spPr>
            <a:xfrm>
              <a:off x="6600253"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1" name="Google Shape;1691;p29"/>
            <p:cNvSpPr/>
            <p:nvPr/>
          </p:nvSpPr>
          <p:spPr>
            <a:xfrm>
              <a:off x="6778846"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29"/>
            <p:cNvSpPr/>
            <p:nvPr/>
          </p:nvSpPr>
          <p:spPr>
            <a:xfrm>
              <a:off x="6838378" y="4380357"/>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29"/>
            <p:cNvSpPr/>
            <p:nvPr/>
          </p:nvSpPr>
          <p:spPr>
            <a:xfrm>
              <a:off x="6897909"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4" name="Google Shape;1694;p29"/>
            <p:cNvSpPr/>
            <p:nvPr/>
          </p:nvSpPr>
          <p:spPr>
            <a:xfrm>
              <a:off x="6778846"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5" name="Google Shape;1695;p29"/>
            <p:cNvSpPr/>
            <p:nvPr/>
          </p:nvSpPr>
          <p:spPr>
            <a:xfrm>
              <a:off x="7225283" y="4707731"/>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29"/>
            <p:cNvSpPr/>
            <p:nvPr/>
          </p:nvSpPr>
          <p:spPr>
            <a:xfrm>
              <a:off x="6570439" y="4529137"/>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29"/>
            <p:cNvSpPr/>
            <p:nvPr/>
          </p:nvSpPr>
          <p:spPr>
            <a:xfrm>
              <a:off x="6927627"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8" name="Google Shape;1698;p29"/>
            <p:cNvSpPr/>
            <p:nvPr/>
          </p:nvSpPr>
          <p:spPr>
            <a:xfrm>
              <a:off x="7046689" y="50351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9" name="Google Shape;1699;p29"/>
            <p:cNvSpPr/>
            <p:nvPr/>
          </p:nvSpPr>
          <p:spPr>
            <a:xfrm>
              <a:off x="7106221" y="49756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29"/>
            <p:cNvSpPr/>
            <p:nvPr/>
          </p:nvSpPr>
          <p:spPr>
            <a:xfrm>
              <a:off x="6629971" y="50053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1" name="Google Shape;1701;p29"/>
            <p:cNvSpPr/>
            <p:nvPr/>
          </p:nvSpPr>
          <p:spPr>
            <a:xfrm>
              <a:off x="6540721" y="485660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29"/>
            <p:cNvSpPr/>
            <p:nvPr/>
          </p:nvSpPr>
          <p:spPr>
            <a:xfrm>
              <a:off x="6778846"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03" name="Google Shape;1703;p29"/>
          <p:cNvGrpSpPr/>
          <p:nvPr/>
        </p:nvGrpSpPr>
        <p:grpSpPr>
          <a:xfrm>
            <a:off x="7422504" y="407117"/>
            <a:ext cx="892969" cy="1369314"/>
            <a:chOff x="4739829" y="1582292"/>
            <a:chExt cx="892969" cy="1369314"/>
          </a:xfrm>
        </p:grpSpPr>
        <p:sp>
          <p:nvSpPr>
            <p:cNvPr id="1704" name="Google Shape;1704;p29"/>
            <p:cNvSpPr/>
            <p:nvPr/>
          </p:nvSpPr>
          <p:spPr>
            <a:xfrm>
              <a:off x="4739829" y="1582292"/>
              <a:ext cx="892968" cy="1369314"/>
            </a:xfrm>
            <a:custGeom>
              <a:rect b="b" l="l" r="r" t="t"/>
              <a:pathLst>
                <a:path extrusionOk="0" h="1369314" w="892968">
                  <a:moveTo>
                    <a:pt x="387001" y="1339501"/>
                  </a:moveTo>
                  <a:lnTo>
                    <a:pt x="387001" y="1369314"/>
                  </a:lnTo>
                  <a:lnTo>
                    <a:pt x="684657" y="1369314"/>
                  </a:lnTo>
                  <a:lnTo>
                    <a:pt x="684657" y="1339501"/>
                  </a:lnTo>
                  <a:lnTo>
                    <a:pt x="803720" y="1339501"/>
                  </a:lnTo>
                  <a:lnTo>
                    <a:pt x="803720" y="1309688"/>
                  </a:lnTo>
                  <a:lnTo>
                    <a:pt x="833438" y="1309688"/>
                  </a:lnTo>
                  <a:lnTo>
                    <a:pt x="833438" y="1279970"/>
                  </a:lnTo>
                  <a:lnTo>
                    <a:pt x="863251" y="1279970"/>
                  </a:lnTo>
                  <a:lnTo>
                    <a:pt x="863251" y="1220438"/>
                  </a:lnTo>
                  <a:lnTo>
                    <a:pt x="833438" y="1220438"/>
                  </a:lnTo>
                  <a:lnTo>
                    <a:pt x="833438" y="1190625"/>
                  </a:lnTo>
                  <a:lnTo>
                    <a:pt x="803720" y="1190625"/>
                  </a:lnTo>
                  <a:lnTo>
                    <a:pt x="803720" y="1160907"/>
                  </a:lnTo>
                  <a:lnTo>
                    <a:pt x="773906" y="1160907"/>
                  </a:lnTo>
                  <a:lnTo>
                    <a:pt x="773906" y="1131189"/>
                  </a:lnTo>
                  <a:lnTo>
                    <a:pt x="803720" y="1131189"/>
                  </a:lnTo>
                  <a:lnTo>
                    <a:pt x="803720" y="1101376"/>
                  </a:lnTo>
                  <a:lnTo>
                    <a:pt x="833438" y="1101376"/>
                  </a:lnTo>
                  <a:lnTo>
                    <a:pt x="833438" y="1041845"/>
                  </a:lnTo>
                  <a:lnTo>
                    <a:pt x="863251" y="1041845"/>
                  </a:lnTo>
                  <a:lnTo>
                    <a:pt x="863251" y="952500"/>
                  </a:lnTo>
                  <a:lnTo>
                    <a:pt x="892969" y="952500"/>
                  </a:lnTo>
                  <a:lnTo>
                    <a:pt x="892969" y="774002"/>
                  </a:lnTo>
                  <a:lnTo>
                    <a:pt x="863251" y="774002"/>
                  </a:lnTo>
                  <a:lnTo>
                    <a:pt x="863251" y="684657"/>
                  </a:lnTo>
                  <a:lnTo>
                    <a:pt x="833438" y="684657"/>
                  </a:lnTo>
                  <a:lnTo>
                    <a:pt x="833438" y="625126"/>
                  </a:lnTo>
                  <a:lnTo>
                    <a:pt x="803720" y="625126"/>
                  </a:lnTo>
                  <a:lnTo>
                    <a:pt x="803720" y="595313"/>
                  </a:lnTo>
                  <a:lnTo>
                    <a:pt x="773906" y="595313"/>
                  </a:lnTo>
                  <a:lnTo>
                    <a:pt x="773906" y="565595"/>
                  </a:lnTo>
                  <a:lnTo>
                    <a:pt x="714375" y="565595"/>
                  </a:lnTo>
                  <a:lnTo>
                    <a:pt x="714375" y="535877"/>
                  </a:lnTo>
                  <a:lnTo>
                    <a:pt x="684657" y="535877"/>
                  </a:lnTo>
                  <a:lnTo>
                    <a:pt x="684657" y="506063"/>
                  </a:lnTo>
                  <a:lnTo>
                    <a:pt x="654844" y="506063"/>
                  </a:lnTo>
                  <a:lnTo>
                    <a:pt x="654844" y="476250"/>
                  </a:lnTo>
                  <a:lnTo>
                    <a:pt x="684657" y="476250"/>
                  </a:lnTo>
                  <a:lnTo>
                    <a:pt x="684657" y="446532"/>
                  </a:lnTo>
                  <a:lnTo>
                    <a:pt x="654844" y="446532"/>
                  </a:lnTo>
                  <a:lnTo>
                    <a:pt x="654844" y="416814"/>
                  </a:lnTo>
                  <a:lnTo>
                    <a:pt x="684657" y="416814"/>
                  </a:lnTo>
                  <a:lnTo>
                    <a:pt x="684657" y="357188"/>
                  </a:lnTo>
                  <a:lnTo>
                    <a:pt x="654844" y="357188"/>
                  </a:lnTo>
                  <a:lnTo>
                    <a:pt x="654844" y="327470"/>
                  </a:lnTo>
                  <a:lnTo>
                    <a:pt x="684657" y="327470"/>
                  </a:lnTo>
                  <a:lnTo>
                    <a:pt x="684657" y="267938"/>
                  </a:lnTo>
                  <a:lnTo>
                    <a:pt x="714375" y="267938"/>
                  </a:lnTo>
                  <a:lnTo>
                    <a:pt x="714375" y="178689"/>
                  </a:lnTo>
                  <a:lnTo>
                    <a:pt x="684657" y="178689"/>
                  </a:lnTo>
                  <a:lnTo>
                    <a:pt x="684657" y="59627"/>
                  </a:lnTo>
                  <a:lnTo>
                    <a:pt x="654844" y="59627"/>
                  </a:lnTo>
                  <a:lnTo>
                    <a:pt x="654844" y="29813"/>
                  </a:lnTo>
                  <a:lnTo>
                    <a:pt x="625126" y="29813"/>
                  </a:lnTo>
                  <a:lnTo>
                    <a:pt x="625126" y="0"/>
                  </a:lnTo>
                  <a:lnTo>
                    <a:pt x="535781" y="0"/>
                  </a:lnTo>
                  <a:lnTo>
                    <a:pt x="535781" y="29813"/>
                  </a:lnTo>
                  <a:lnTo>
                    <a:pt x="506063" y="29813"/>
                  </a:lnTo>
                  <a:lnTo>
                    <a:pt x="506063" y="59627"/>
                  </a:lnTo>
                  <a:lnTo>
                    <a:pt x="476250" y="59627"/>
                  </a:lnTo>
                  <a:lnTo>
                    <a:pt x="476250" y="89345"/>
                  </a:lnTo>
                  <a:lnTo>
                    <a:pt x="446532" y="89345"/>
                  </a:lnTo>
                  <a:lnTo>
                    <a:pt x="446532" y="119063"/>
                  </a:lnTo>
                  <a:lnTo>
                    <a:pt x="416719" y="119063"/>
                  </a:lnTo>
                  <a:lnTo>
                    <a:pt x="416719" y="208407"/>
                  </a:lnTo>
                  <a:lnTo>
                    <a:pt x="387001" y="208407"/>
                  </a:lnTo>
                  <a:lnTo>
                    <a:pt x="387001" y="267938"/>
                  </a:lnTo>
                  <a:lnTo>
                    <a:pt x="416719" y="267938"/>
                  </a:lnTo>
                  <a:lnTo>
                    <a:pt x="416719" y="327470"/>
                  </a:lnTo>
                  <a:lnTo>
                    <a:pt x="416719" y="357188"/>
                  </a:lnTo>
                  <a:lnTo>
                    <a:pt x="387001" y="357188"/>
                  </a:lnTo>
                  <a:lnTo>
                    <a:pt x="387001" y="416814"/>
                  </a:lnTo>
                  <a:lnTo>
                    <a:pt x="416719" y="416814"/>
                  </a:lnTo>
                  <a:lnTo>
                    <a:pt x="416719" y="446532"/>
                  </a:lnTo>
                  <a:lnTo>
                    <a:pt x="387001" y="446532"/>
                  </a:lnTo>
                  <a:lnTo>
                    <a:pt x="387001" y="476250"/>
                  </a:lnTo>
                  <a:lnTo>
                    <a:pt x="416719" y="476250"/>
                  </a:lnTo>
                  <a:lnTo>
                    <a:pt x="416719" y="506063"/>
                  </a:lnTo>
                  <a:lnTo>
                    <a:pt x="387001" y="506063"/>
                  </a:lnTo>
                  <a:lnTo>
                    <a:pt x="387001" y="535877"/>
                  </a:lnTo>
                  <a:lnTo>
                    <a:pt x="357188" y="535877"/>
                  </a:lnTo>
                  <a:lnTo>
                    <a:pt x="357188" y="565595"/>
                  </a:lnTo>
                  <a:lnTo>
                    <a:pt x="297656" y="565595"/>
                  </a:lnTo>
                  <a:lnTo>
                    <a:pt x="297656" y="595313"/>
                  </a:lnTo>
                  <a:lnTo>
                    <a:pt x="267938" y="595313"/>
                  </a:lnTo>
                  <a:lnTo>
                    <a:pt x="267938" y="625126"/>
                  </a:lnTo>
                  <a:lnTo>
                    <a:pt x="238125" y="625126"/>
                  </a:lnTo>
                  <a:lnTo>
                    <a:pt x="238125" y="684657"/>
                  </a:lnTo>
                  <a:lnTo>
                    <a:pt x="208407" y="684657"/>
                  </a:lnTo>
                  <a:lnTo>
                    <a:pt x="208407" y="774002"/>
                  </a:lnTo>
                  <a:lnTo>
                    <a:pt x="178594" y="774002"/>
                  </a:lnTo>
                  <a:lnTo>
                    <a:pt x="178594" y="952500"/>
                  </a:lnTo>
                  <a:lnTo>
                    <a:pt x="89345" y="952500"/>
                  </a:lnTo>
                  <a:lnTo>
                    <a:pt x="89345" y="982313"/>
                  </a:lnTo>
                  <a:lnTo>
                    <a:pt x="59531" y="982313"/>
                  </a:lnTo>
                  <a:lnTo>
                    <a:pt x="59531" y="1012127"/>
                  </a:lnTo>
                  <a:lnTo>
                    <a:pt x="29813" y="1012127"/>
                  </a:lnTo>
                  <a:lnTo>
                    <a:pt x="29813" y="1071563"/>
                  </a:lnTo>
                  <a:lnTo>
                    <a:pt x="0" y="1071563"/>
                  </a:lnTo>
                  <a:lnTo>
                    <a:pt x="0" y="1279970"/>
                  </a:lnTo>
                  <a:lnTo>
                    <a:pt x="29813" y="1279970"/>
                  </a:lnTo>
                  <a:lnTo>
                    <a:pt x="29813" y="1309688"/>
                  </a:lnTo>
                  <a:lnTo>
                    <a:pt x="267938" y="1309688"/>
                  </a:lnTo>
                  <a:lnTo>
                    <a:pt x="267938" y="1339501"/>
                  </a:lnTo>
                  <a:lnTo>
                    <a:pt x="387001" y="133950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5" name="Google Shape;1705;p29"/>
            <p:cNvSpPr/>
            <p:nvPr/>
          </p:nvSpPr>
          <p:spPr>
            <a:xfrm>
              <a:off x="5097017"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6" name="Google Shape;1706;p29"/>
            <p:cNvSpPr/>
            <p:nvPr/>
          </p:nvSpPr>
          <p:spPr>
            <a:xfrm>
              <a:off x="4948237" y="2534793"/>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7" name="Google Shape;1707;p29"/>
            <p:cNvSpPr/>
            <p:nvPr/>
          </p:nvSpPr>
          <p:spPr>
            <a:xfrm>
              <a:off x="5394673" y="2296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29"/>
            <p:cNvSpPr/>
            <p:nvPr/>
          </p:nvSpPr>
          <p:spPr>
            <a:xfrm>
              <a:off x="5394673" y="2326481"/>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29"/>
            <p:cNvSpPr/>
            <p:nvPr/>
          </p:nvSpPr>
          <p:spPr>
            <a:xfrm>
              <a:off x="5394673" y="2356294"/>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29"/>
            <p:cNvSpPr/>
            <p:nvPr/>
          </p:nvSpPr>
          <p:spPr>
            <a:xfrm>
              <a:off x="5394673" y="226695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29"/>
            <p:cNvSpPr/>
            <p:nvPr/>
          </p:nvSpPr>
          <p:spPr>
            <a:xfrm>
              <a:off x="5037486"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29"/>
            <p:cNvSpPr/>
            <p:nvPr/>
          </p:nvSpPr>
          <p:spPr>
            <a:xfrm>
              <a:off x="4977955" y="2624137"/>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29"/>
            <p:cNvSpPr/>
            <p:nvPr/>
          </p:nvSpPr>
          <p:spPr>
            <a:xfrm>
              <a:off x="5007768" y="268366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29"/>
            <p:cNvSpPr/>
            <p:nvPr/>
          </p:nvSpPr>
          <p:spPr>
            <a:xfrm>
              <a:off x="4918423"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29"/>
            <p:cNvSpPr/>
            <p:nvPr/>
          </p:nvSpPr>
          <p:spPr>
            <a:xfrm>
              <a:off x="5186362" y="2088356"/>
              <a:ext cx="178593" cy="29717"/>
            </a:xfrm>
            <a:custGeom>
              <a:rect b="b" l="l" r="r" t="t"/>
              <a:pathLst>
                <a:path extrusionOk="0" h="29717" w="178593">
                  <a:moveTo>
                    <a:pt x="0" y="0"/>
                  </a:moveTo>
                  <a:lnTo>
                    <a:pt x="178594" y="0"/>
                  </a:lnTo>
                  <a:lnTo>
                    <a:pt x="178594"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6" name="Google Shape;1716;p29"/>
            <p:cNvSpPr/>
            <p:nvPr/>
          </p:nvSpPr>
          <p:spPr>
            <a:xfrm>
              <a:off x="5186362" y="2772918"/>
              <a:ext cx="178593" cy="29718"/>
            </a:xfrm>
            <a:custGeom>
              <a:rect b="b" l="l" r="r" t="t"/>
              <a:pathLst>
                <a:path extrusionOk="0" h="29718" w="178593">
                  <a:moveTo>
                    <a:pt x="0" y="0"/>
                  </a:moveTo>
                  <a:lnTo>
                    <a:pt x="178594" y="0"/>
                  </a:lnTo>
                  <a:lnTo>
                    <a:pt x="178594"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7" name="Google Shape;1717;p29"/>
            <p:cNvSpPr/>
            <p:nvPr/>
          </p:nvSpPr>
          <p:spPr>
            <a:xfrm>
              <a:off x="5335142" y="268366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29"/>
            <p:cNvSpPr/>
            <p:nvPr/>
          </p:nvSpPr>
          <p:spPr>
            <a:xfrm>
              <a:off x="5126830" y="268366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29"/>
            <p:cNvSpPr/>
            <p:nvPr/>
          </p:nvSpPr>
          <p:spPr>
            <a:xfrm>
              <a:off x="5216080" y="2713482"/>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29"/>
            <p:cNvSpPr/>
            <p:nvPr/>
          </p:nvSpPr>
          <p:spPr>
            <a:xfrm>
              <a:off x="5216080" y="2147887"/>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29"/>
            <p:cNvSpPr/>
            <p:nvPr/>
          </p:nvSpPr>
          <p:spPr>
            <a:xfrm>
              <a:off x="5335142" y="2177605"/>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29"/>
            <p:cNvSpPr/>
            <p:nvPr/>
          </p:nvSpPr>
          <p:spPr>
            <a:xfrm>
              <a:off x="5126830" y="2177605"/>
              <a:ext cx="89249" cy="29718"/>
            </a:xfrm>
            <a:custGeom>
              <a:rect b="b" l="l" r="r" t="t"/>
              <a:pathLst>
                <a:path extrusionOk="0" h="29718" w="89249">
                  <a:moveTo>
                    <a:pt x="0" y="0"/>
                  </a:moveTo>
                  <a:lnTo>
                    <a:pt x="89249" y="0"/>
                  </a:lnTo>
                  <a:lnTo>
                    <a:pt x="89249"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3" name="Google Shape;1723;p29"/>
            <p:cNvSpPr/>
            <p:nvPr/>
          </p:nvSpPr>
          <p:spPr>
            <a:xfrm>
              <a:off x="5097017" y="211816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4" name="Google Shape;1724;p29"/>
            <p:cNvSpPr/>
            <p:nvPr/>
          </p:nvSpPr>
          <p:spPr>
            <a:xfrm>
              <a:off x="494823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5" name="Google Shape;1725;p29"/>
            <p:cNvSpPr/>
            <p:nvPr/>
          </p:nvSpPr>
          <p:spPr>
            <a:xfrm>
              <a:off x="5037486"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29"/>
            <p:cNvSpPr/>
            <p:nvPr/>
          </p:nvSpPr>
          <p:spPr>
            <a:xfrm>
              <a:off x="4977955"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29"/>
            <p:cNvSpPr/>
            <p:nvPr/>
          </p:nvSpPr>
          <p:spPr>
            <a:xfrm>
              <a:off x="5007768" y="21776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8" name="Google Shape;1728;p29"/>
            <p:cNvSpPr/>
            <p:nvPr/>
          </p:nvSpPr>
          <p:spPr>
            <a:xfrm>
              <a:off x="5364955"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9" name="Google Shape;1729;p29"/>
            <p:cNvSpPr/>
            <p:nvPr/>
          </p:nvSpPr>
          <p:spPr>
            <a:xfrm>
              <a:off x="5573267" y="25347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29"/>
            <p:cNvSpPr/>
            <p:nvPr/>
          </p:nvSpPr>
          <p:spPr>
            <a:xfrm>
              <a:off x="5454205"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1" name="Google Shape;1731;p29"/>
            <p:cNvSpPr/>
            <p:nvPr/>
          </p:nvSpPr>
          <p:spPr>
            <a:xfrm>
              <a:off x="5543549" y="262413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2" name="Google Shape;1732;p29"/>
            <p:cNvSpPr/>
            <p:nvPr/>
          </p:nvSpPr>
          <p:spPr>
            <a:xfrm>
              <a:off x="5513736" y="26836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29"/>
            <p:cNvSpPr/>
            <p:nvPr/>
          </p:nvSpPr>
          <p:spPr>
            <a:xfrm>
              <a:off x="5603080"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4" name="Google Shape;1734;p29"/>
            <p:cNvSpPr/>
            <p:nvPr/>
          </p:nvSpPr>
          <p:spPr>
            <a:xfrm>
              <a:off x="5424487" y="21181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29"/>
            <p:cNvSpPr/>
            <p:nvPr/>
          </p:nvSpPr>
          <p:spPr>
            <a:xfrm>
              <a:off x="557326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29"/>
            <p:cNvSpPr/>
            <p:nvPr/>
          </p:nvSpPr>
          <p:spPr>
            <a:xfrm>
              <a:off x="5454205"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29"/>
            <p:cNvSpPr/>
            <p:nvPr/>
          </p:nvSpPr>
          <p:spPr>
            <a:xfrm>
              <a:off x="5543549"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29"/>
            <p:cNvSpPr/>
            <p:nvPr/>
          </p:nvSpPr>
          <p:spPr>
            <a:xfrm>
              <a:off x="5513736" y="2177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29"/>
            <p:cNvSpPr/>
            <p:nvPr/>
          </p:nvSpPr>
          <p:spPr>
            <a:xfrm>
              <a:off x="5126830" y="2921793"/>
              <a:ext cx="297656" cy="29718"/>
            </a:xfrm>
            <a:custGeom>
              <a:rect b="b" l="l" r="r" t="t"/>
              <a:pathLst>
                <a:path extrusionOk="0" h="29718" w="297656">
                  <a:moveTo>
                    <a:pt x="0" y="0"/>
                  </a:moveTo>
                  <a:lnTo>
                    <a:pt x="297656" y="0"/>
                  </a:lnTo>
                  <a:lnTo>
                    <a:pt x="297656"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29"/>
            <p:cNvSpPr/>
            <p:nvPr/>
          </p:nvSpPr>
          <p:spPr>
            <a:xfrm>
              <a:off x="5424487"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29"/>
            <p:cNvSpPr/>
            <p:nvPr/>
          </p:nvSpPr>
          <p:spPr>
            <a:xfrm>
              <a:off x="5007768"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2" name="Google Shape;1742;p29"/>
            <p:cNvSpPr/>
            <p:nvPr/>
          </p:nvSpPr>
          <p:spPr>
            <a:xfrm>
              <a:off x="5543549" y="28622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29"/>
            <p:cNvSpPr/>
            <p:nvPr/>
          </p:nvSpPr>
          <p:spPr>
            <a:xfrm>
              <a:off x="4948237" y="2802731"/>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29"/>
            <p:cNvSpPr/>
            <p:nvPr/>
          </p:nvSpPr>
          <p:spPr>
            <a:xfrm>
              <a:off x="5007768" y="2802731"/>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29"/>
            <p:cNvSpPr/>
            <p:nvPr/>
          </p:nvSpPr>
          <p:spPr>
            <a:xfrm>
              <a:off x="5513736" y="2802731"/>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29"/>
            <p:cNvSpPr/>
            <p:nvPr/>
          </p:nvSpPr>
          <p:spPr>
            <a:xfrm>
              <a:off x="5037486" y="2832544"/>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29"/>
            <p:cNvSpPr/>
            <p:nvPr/>
          </p:nvSpPr>
          <p:spPr>
            <a:xfrm>
              <a:off x="5394673" y="2832544"/>
              <a:ext cx="119062" cy="29718"/>
            </a:xfrm>
            <a:custGeom>
              <a:rect b="b" l="l" r="r" t="t"/>
              <a:pathLst>
                <a:path extrusionOk="0" h="29718"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29"/>
            <p:cNvSpPr/>
            <p:nvPr/>
          </p:nvSpPr>
          <p:spPr>
            <a:xfrm>
              <a:off x="5156548" y="2862262"/>
              <a:ext cx="238125" cy="29718"/>
            </a:xfrm>
            <a:custGeom>
              <a:rect b="b" l="l" r="r" t="t"/>
              <a:pathLst>
                <a:path extrusionOk="0" h="29718" w="238125">
                  <a:moveTo>
                    <a:pt x="0" y="0"/>
                  </a:moveTo>
                  <a:lnTo>
                    <a:pt x="238125" y="0"/>
                  </a:lnTo>
                  <a:lnTo>
                    <a:pt x="238125"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29"/>
            <p:cNvSpPr/>
            <p:nvPr/>
          </p:nvSpPr>
          <p:spPr>
            <a:xfrm>
              <a:off x="5573267" y="28027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29"/>
            <p:cNvSpPr/>
            <p:nvPr/>
          </p:nvSpPr>
          <p:spPr>
            <a:xfrm>
              <a:off x="4977955" y="2772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29"/>
            <p:cNvSpPr/>
            <p:nvPr/>
          </p:nvSpPr>
          <p:spPr>
            <a:xfrm>
              <a:off x="5543549" y="2772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29"/>
            <p:cNvSpPr/>
            <p:nvPr/>
          </p:nvSpPr>
          <p:spPr>
            <a:xfrm>
              <a:off x="5007768" y="2743200"/>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29"/>
            <p:cNvSpPr/>
            <p:nvPr/>
          </p:nvSpPr>
          <p:spPr>
            <a:xfrm>
              <a:off x="5007768" y="2743200"/>
              <a:ext cx="535781" cy="119062"/>
            </a:xfrm>
            <a:custGeom>
              <a:rect b="b" l="l" r="r" t="t"/>
              <a:pathLst>
                <a:path extrusionOk="0" h="119062" w="535781">
                  <a:moveTo>
                    <a:pt x="535781" y="29718"/>
                  </a:moveTo>
                  <a:lnTo>
                    <a:pt x="535781" y="59531"/>
                  </a:lnTo>
                  <a:lnTo>
                    <a:pt x="505968" y="59531"/>
                  </a:lnTo>
                  <a:lnTo>
                    <a:pt x="505968" y="89345"/>
                  </a:lnTo>
                  <a:lnTo>
                    <a:pt x="386906" y="89345"/>
                  </a:lnTo>
                  <a:lnTo>
                    <a:pt x="386906" y="119063"/>
                  </a:lnTo>
                  <a:lnTo>
                    <a:pt x="148780" y="119063"/>
                  </a:lnTo>
                  <a:lnTo>
                    <a:pt x="148780" y="89345"/>
                  </a:lnTo>
                  <a:lnTo>
                    <a:pt x="29718" y="89345"/>
                  </a:lnTo>
                  <a:lnTo>
                    <a:pt x="29718" y="59531"/>
                  </a:lnTo>
                  <a:lnTo>
                    <a:pt x="0" y="59531"/>
                  </a:lnTo>
                  <a:lnTo>
                    <a:pt x="0" y="29718"/>
                  </a:lnTo>
                  <a:lnTo>
                    <a:pt x="29718" y="29718"/>
                  </a:lnTo>
                  <a:lnTo>
                    <a:pt x="29718" y="0"/>
                  </a:lnTo>
                  <a:lnTo>
                    <a:pt x="89249" y="0"/>
                  </a:lnTo>
                  <a:lnTo>
                    <a:pt x="89249" y="29718"/>
                  </a:lnTo>
                  <a:lnTo>
                    <a:pt x="178594" y="29718"/>
                  </a:lnTo>
                  <a:lnTo>
                    <a:pt x="178594" y="59531"/>
                  </a:lnTo>
                  <a:lnTo>
                    <a:pt x="357188" y="59531"/>
                  </a:lnTo>
                  <a:lnTo>
                    <a:pt x="357188" y="29718"/>
                  </a:lnTo>
                  <a:lnTo>
                    <a:pt x="446437" y="29718"/>
                  </a:lnTo>
                  <a:lnTo>
                    <a:pt x="446437" y="0"/>
                  </a:lnTo>
                  <a:lnTo>
                    <a:pt x="505968" y="0"/>
                  </a:lnTo>
                  <a:lnTo>
                    <a:pt x="505968" y="29718"/>
                  </a:lnTo>
                  <a:lnTo>
                    <a:pt x="535781"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4" name="Google Shape;1754;p29"/>
            <p:cNvSpPr/>
            <p:nvPr/>
          </p:nvSpPr>
          <p:spPr>
            <a:xfrm>
              <a:off x="5513736" y="2743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5" name="Google Shape;1755;p29"/>
            <p:cNvSpPr/>
            <p:nvPr/>
          </p:nvSpPr>
          <p:spPr>
            <a:xfrm>
              <a:off x="5394673" y="2653855"/>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29"/>
            <p:cNvSpPr/>
            <p:nvPr/>
          </p:nvSpPr>
          <p:spPr>
            <a:xfrm>
              <a:off x="5424487"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29"/>
            <p:cNvSpPr/>
            <p:nvPr/>
          </p:nvSpPr>
          <p:spPr>
            <a:xfrm>
              <a:off x="5067299"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29"/>
            <p:cNvSpPr/>
            <p:nvPr/>
          </p:nvSpPr>
          <p:spPr>
            <a:xfrm>
              <a:off x="5067299" y="2653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29"/>
            <p:cNvSpPr/>
            <p:nvPr/>
          </p:nvSpPr>
          <p:spPr>
            <a:xfrm>
              <a:off x="5484018" y="2594419"/>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29"/>
            <p:cNvSpPr/>
            <p:nvPr/>
          </p:nvSpPr>
          <p:spPr>
            <a:xfrm>
              <a:off x="5484018" y="223723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29"/>
            <p:cNvSpPr/>
            <p:nvPr/>
          </p:nvSpPr>
          <p:spPr>
            <a:xfrm>
              <a:off x="5037486" y="2237232"/>
              <a:ext cx="29717" cy="59531"/>
            </a:xfrm>
            <a:custGeom>
              <a:rect b="b" l="l" r="r" t="t"/>
              <a:pathLst>
                <a:path extrusionOk="0" h="59531" w="29717">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29"/>
            <p:cNvSpPr/>
            <p:nvPr/>
          </p:nvSpPr>
          <p:spPr>
            <a:xfrm>
              <a:off x="5037486" y="2594419"/>
              <a:ext cx="29717" cy="59531"/>
            </a:xfrm>
            <a:custGeom>
              <a:rect b="b" l="l" r="r" t="t"/>
              <a:pathLst>
                <a:path extrusionOk="0" h="59531" w="29717">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29"/>
            <p:cNvSpPr/>
            <p:nvPr/>
          </p:nvSpPr>
          <p:spPr>
            <a:xfrm>
              <a:off x="5007768"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4" name="Google Shape;1764;p29"/>
            <p:cNvSpPr/>
            <p:nvPr/>
          </p:nvSpPr>
          <p:spPr>
            <a:xfrm>
              <a:off x="5335142" y="24455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29"/>
            <p:cNvSpPr/>
            <p:nvPr/>
          </p:nvSpPr>
          <p:spPr>
            <a:xfrm>
              <a:off x="5364955" y="250507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29"/>
            <p:cNvSpPr/>
            <p:nvPr/>
          </p:nvSpPr>
          <p:spPr>
            <a:xfrm>
              <a:off x="5484018" y="250507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29"/>
            <p:cNvSpPr/>
            <p:nvPr/>
          </p:nvSpPr>
          <p:spPr>
            <a:xfrm>
              <a:off x="5335142" y="24157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29"/>
            <p:cNvSpPr/>
            <p:nvPr/>
          </p:nvSpPr>
          <p:spPr>
            <a:xfrm>
              <a:off x="5364955"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29"/>
            <p:cNvSpPr/>
            <p:nvPr/>
          </p:nvSpPr>
          <p:spPr>
            <a:xfrm>
              <a:off x="5424487" y="241573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29"/>
            <p:cNvSpPr/>
            <p:nvPr/>
          </p:nvSpPr>
          <p:spPr>
            <a:xfrm>
              <a:off x="5424487" y="253479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29"/>
            <p:cNvSpPr/>
            <p:nvPr/>
          </p:nvSpPr>
          <p:spPr>
            <a:xfrm>
              <a:off x="5067299" y="241573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29"/>
            <p:cNvSpPr/>
            <p:nvPr/>
          </p:nvSpPr>
          <p:spPr>
            <a:xfrm>
              <a:off x="5275611" y="2415730"/>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3" name="Google Shape;1773;p29"/>
            <p:cNvSpPr/>
            <p:nvPr/>
          </p:nvSpPr>
          <p:spPr>
            <a:xfrm>
              <a:off x="5126830" y="2386012"/>
              <a:ext cx="148780" cy="29718"/>
            </a:xfrm>
            <a:custGeom>
              <a:rect b="b" l="l" r="r" t="t"/>
              <a:pathLst>
                <a:path extrusionOk="0" h="29718" w="148780">
                  <a:moveTo>
                    <a:pt x="0" y="0"/>
                  </a:moveTo>
                  <a:lnTo>
                    <a:pt x="148780" y="0"/>
                  </a:lnTo>
                  <a:lnTo>
                    <a:pt x="148780"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29"/>
            <p:cNvSpPr/>
            <p:nvPr/>
          </p:nvSpPr>
          <p:spPr>
            <a:xfrm>
              <a:off x="5543549"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29"/>
            <p:cNvSpPr/>
            <p:nvPr/>
          </p:nvSpPr>
          <p:spPr>
            <a:xfrm>
              <a:off x="4977955"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29"/>
            <p:cNvSpPr/>
            <p:nvPr/>
          </p:nvSpPr>
          <p:spPr>
            <a:xfrm>
              <a:off x="5364955" y="2445543"/>
              <a:ext cx="178593" cy="89249"/>
            </a:xfrm>
            <a:custGeom>
              <a:rect b="b" l="l" r="r" t="t"/>
              <a:pathLst>
                <a:path extrusionOk="0" h="89249" w="178593">
                  <a:moveTo>
                    <a:pt x="178594" y="0"/>
                  </a:moveTo>
                  <a:lnTo>
                    <a:pt x="178594" y="59531"/>
                  </a:lnTo>
                  <a:lnTo>
                    <a:pt x="119063" y="59531"/>
                  </a:lnTo>
                  <a:lnTo>
                    <a:pt x="119063" y="89249"/>
                  </a:lnTo>
                  <a:lnTo>
                    <a:pt x="59531" y="89249"/>
                  </a:lnTo>
                  <a:lnTo>
                    <a:pt x="59531" y="59531"/>
                  </a:lnTo>
                  <a:lnTo>
                    <a:pt x="0" y="59531"/>
                  </a:lnTo>
                  <a:lnTo>
                    <a:pt x="0" y="29813"/>
                  </a:lnTo>
                  <a:lnTo>
                    <a:pt x="59531" y="29813"/>
                  </a:lnTo>
                  <a:lnTo>
                    <a:pt x="59531" y="0"/>
                  </a:lnTo>
                  <a:lnTo>
                    <a:pt x="178594"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29"/>
            <p:cNvSpPr/>
            <p:nvPr/>
          </p:nvSpPr>
          <p:spPr>
            <a:xfrm>
              <a:off x="5513736" y="2505075"/>
              <a:ext cx="29718" cy="89344"/>
            </a:xfrm>
            <a:custGeom>
              <a:rect b="b" l="l" r="r" t="t"/>
              <a:pathLst>
                <a:path extrusionOk="0" h="89344" w="29718">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29"/>
            <p:cNvSpPr/>
            <p:nvPr/>
          </p:nvSpPr>
          <p:spPr>
            <a:xfrm>
              <a:off x="5513736" y="2296668"/>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29"/>
            <p:cNvSpPr/>
            <p:nvPr/>
          </p:nvSpPr>
          <p:spPr>
            <a:xfrm>
              <a:off x="5007958" y="2177700"/>
              <a:ext cx="535686" cy="267843"/>
            </a:xfrm>
            <a:custGeom>
              <a:rect b="b" l="l" r="r" t="t"/>
              <a:pathLst>
                <a:path extrusionOk="0" h="267843" w="535686">
                  <a:moveTo>
                    <a:pt x="505778" y="208312"/>
                  </a:moveTo>
                  <a:lnTo>
                    <a:pt x="505778" y="118967"/>
                  </a:lnTo>
                  <a:lnTo>
                    <a:pt x="476060" y="118967"/>
                  </a:lnTo>
                  <a:lnTo>
                    <a:pt x="476060" y="59436"/>
                  </a:lnTo>
                  <a:lnTo>
                    <a:pt x="416528" y="59436"/>
                  </a:lnTo>
                  <a:lnTo>
                    <a:pt x="416528" y="29718"/>
                  </a:lnTo>
                  <a:lnTo>
                    <a:pt x="327279" y="29718"/>
                  </a:lnTo>
                  <a:lnTo>
                    <a:pt x="327279" y="0"/>
                  </a:lnTo>
                  <a:lnTo>
                    <a:pt x="208217" y="0"/>
                  </a:lnTo>
                  <a:lnTo>
                    <a:pt x="208217" y="29718"/>
                  </a:lnTo>
                  <a:lnTo>
                    <a:pt x="118967" y="29718"/>
                  </a:lnTo>
                  <a:lnTo>
                    <a:pt x="118967" y="59436"/>
                  </a:lnTo>
                  <a:lnTo>
                    <a:pt x="59436" y="59436"/>
                  </a:lnTo>
                  <a:lnTo>
                    <a:pt x="59436" y="118967"/>
                  </a:lnTo>
                  <a:lnTo>
                    <a:pt x="29718" y="118967"/>
                  </a:lnTo>
                  <a:lnTo>
                    <a:pt x="29718" y="208312"/>
                  </a:lnTo>
                  <a:lnTo>
                    <a:pt x="0" y="208312"/>
                  </a:lnTo>
                  <a:lnTo>
                    <a:pt x="0" y="267843"/>
                  </a:lnTo>
                  <a:lnTo>
                    <a:pt x="59531" y="267843"/>
                  </a:lnTo>
                  <a:lnTo>
                    <a:pt x="59531" y="238125"/>
                  </a:lnTo>
                  <a:lnTo>
                    <a:pt x="119063" y="238125"/>
                  </a:lnTo>
                  <a:lnTo>
                    <a:pt x="119063" y="208407"/>
                  </a:lnTo>
                  <a:lnTo>
                    <a:pt x="267843" y="208407"/>
                  </a:lnTo>
                  <a:lnTo>
                    <a:pt x="267843" y="238125"/>
                  </a:lnTo>
                  <a:lnTo>
                    <a:pt x="357092" y="238125"/>
                  </a:lnTo>
                  <a:lnTo>
                    <a:pt x="357092" y="267843"/>
                  </a:lnTo>
                  <a:lnTo>
                    <a:pt x="416624" y="267843"/>
                  </a:lnTo>
                  <a:lnTo>
                    <a:pt x="416624" y="238125"/>
                  </a:lnTo>
                  <a:lnTo>
                    <a:pt x="535686" y="238125"/>
                  </a:lnTo>
                  <a:lnTo>
                    <a:pt x="535686" y="208407"/>
                  </a:lnTo>
                  <a:lnTo>
                    <a:pt x="505968" y="208407"/>
                  </a:lnTo>
                  <a:close/>
                  <a:moveTo>
                    <a:pt x="446246" y="208312"/>
                  </a:moveTo>
                  <a:lnTo>
                    <a:pt x="386715" y="208312"/>
                  </a:lnTo>
                  <a:lnTo>
                    <a:pt x="386715" y="89249"/>
                  </a:lnTo>
                  <a:lnTo>
                    <a:pt x="446246" y="89249"/>
                  </a:lnTo>
                  <a:lnTo>
                    <a:pt x="446246" y="20831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29"/>
            <p:cNvSpPr/>
            <p:nvPr/>
          </p:nvSpPr>
          <p:spPr>
            <a:xfrm>
              <a:off x="5007768" y="2296668"/>
              <a:ext cx="29717" cy="89344"/>
            </a:xfrm>
            <a:custGeom>
              <a:rect b="b" l="l" r="r" t="t"/>
              <a:pathLst>
                <a:path extrusionOk="0" h="89344" w="29717">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29"/>
            <p:cNvSpPr/>
            <p:nvPr/>
          </p:nvSpPr>
          <p:spPr>
            <a:xfrm>
              <a:off x="5007768" y="2505075"/>
              <a:ext cx="29717" cy="89344"/>
            </a:xfrm>
            <a:custGeom>
              <a:rect b="b" l="l" r="r" t="t"/>
              <a:pathLst>
                <a:path extrusionOk="0" h="89344" w="29717">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29"/>
            <p:cNvSpPr/>
            <p:nvPr/>
          </p:nvSpPr>
          <p:spPr>
            <a:xfrm>
              <a:off x="5364955" y="2564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29"/>
            <p:cNvSpPr/>
            <p:nvPr/>
          </p:nvSpPr>
          <p:spPr>
            <a:xfrm>
              <a:off x="5394673"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29"/>
            <p:cNvSpPr/>
            <p:nvPr/>
          </p:nvSpPr>
          <p:spPr>
            <a:xfrm>
              <a:off x="5335142"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5" name="Google Shape;1785;p29"/>
            <p:cNvSpPr/>
            <p:nvPr/>
          </p:nvSpPr>
          <p:spPr>
            <a:xfrm>
              <a:off x="5364955" y="2594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6" name="Google Shape;1786;p29"/>
            <p:cNvSpPr/>
            <p:nvPr/>
          </p:nvSpPr>
          <p:spPr>
            <a:xfrm>
              <a:off x="5364955" y="26241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29"/>
            <p:cNvSpPr/>
            <p:nvPr/>
          </p:nvSpPr>
          <p:spPr>
            <a:xfrm>
              <a:off x="527561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29"/>
            <p:cNvSpPr/>
            <p:nvPr/>
          </p:nvSpPr>
          <p:spPr>
            <a:xfrm>
              <a:off x="5245893"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29"/>
            <p:cNvSpPr/>
            <p:nvPr/>
          </p:nvSpPr>
          <p:spPr>
            <a:xfrm>
              <a:off x="5126830"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0" name="Google Shape;1790;p29"/>
            <p:cNvSpPr/>
            <p:nvPr/>
          </p:nvSpPr>
          <p:spPr>
            <a:xfrm>
              <a:off x="5156548"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29"/>
            <p:cNvSpPr/>
            <p:nvPr/>
          </p:nvSpPr>
          <p:spPr>
            <a:xfrm>
              <a:off x="5097017"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29"/>
            <p:cNvSpPr/>
            <p:nvPr/>
          </p:nvSpPr>
          <p:spPr>
            <a:xfrm>
              <a:off x="5007863" y="2415825"/>
              <a:ext cx="505777" cy="297465"/>
            </a:xfrm>
            <a:custGeom>
              <a:rect b="b" l="l" r="r" t="t"/>
              <a:pathLst>
                <a:path extrusionOk="0" h="297465" w="505777">
                  <a:moveTo>
                    <a:pt x="476155" y="118967"/>
                  </a:moveTo>
                  <a:lnTo>
                    <a:pt x="476155" y="148685"/>
                  </a:lnTo>
                  <a:lnTo>
                    <a:pt x="416624" y="148685"/>
                  </a:lnTo>
                  <a:lnTo>
                    <a:pt x="416624" y="118967"/>
                  </a:lnTo>
                  <a:lnTo>
                    <a:pt x="357092" y="118967"/>
                  </a:lnTo>
                  <a:lnTo>
                    <a:pt x="357092" y="89249"/>
                  </a:lnTo>
                  <a:lnTo>
                    <a:pt x="327374" y="89249"/>
                  </a:lnTo>
                  <a:lnTo>
                    <a:pt x="327374" y="29718"/>
                  </a:lnTo>
                  <a:lnTo>
                    <a:pt x="267843" y="29718"/>
                  </a:lnTo>
                  <a:lnTo>
                    <a:pt x="267843" y="0"/>
                  </a:lnTo>
                  <a:lnTo>
                    <a:pt x="119062" y="0"/>
                  </a:lnTo>
                  <a:lnTo>
                    <a:pt x="119062" y="29718"/>
                  </a:lnTo>
                  <a:lnTo>
                    <a:pt x="59531" y="29718"/>
                  </a:lnTo>
                  <a:lnTo>
                    <a:pt x="59531" y="59436"/>
                  </a:lnTo>
                  <a:lnTo>
                    <a:pt x="0" y="59436"/>
                  </a:lnTo>
                  <a:lnTo>
                    <a:pt x="0" y="89154"/>
                  </a:lnTo>
                  <a:lnTo>
                    <a:pt x="29718" y="89154"/>
                  </a:lnTo>
                  <a:lnTo>
                    <a:pt x="29718" y="178499"/>
                  </a:lnTo>
                  <a:lnTo>
                    <a:pt x="59436" y="178499"/>
                  </a:lnTo>
                  <a:lnTo>
                    <a:pt x="59436" y="238030"/>
                  </a:lnTo>
                  <a:lnTo>
                    <a:pt x="118967" y="238030"/>
                  </a:lnTo>
                  <a:lnTo>
                    <a:pt x="118967" y="208312"/>
                  </a:lnTo>
                  <a:lnTo>
                    <a:pt x="89249" y="208312"/>
                  </a:lnTo>
                  <a:lnTo>
                    <a:pt x="89249" y="178594"/>
                  </a:lnTo>
                  <a:lnTo>
                    <a:pt x="118967" y="178594"/>
                  </a:lnTo>
                  <a:lnTo>
                    <a:pt x="118967" y="148876"/>
                  </a:lnTo>
                  <a:lnTo>
                    <a:pt x="148685" y="148876"/>
                  </a:lnTo>
                  <a:lnTo>
                    <a:pt x="148685" y="178594"/>
                  </a:lnTo>
                  <a:lnTo>
                    <a:pt x="178403" y="178594"/>
                  </a:lnTo>
                  <a:lnTo>
                    <a:pt x="178403" y="208312"/>
                  </a:lnTo>
                  <a:lnTo>
                    <a:pt x="148685" y="208312"/>
                  </a:lnTo>
                  <a:lnTo>
                    <a:pt x="148685" y="238030"/>
                  </a:lnTo>
                  <a:lnTo>
                    <a:pt x="118967" y="238030"/>
                  </a:lnTo>
                  <a:lnTo>
                    <a:pt x="118967" y="267748"/>
                  </a:lnTo>
                  <a:lnTo>
                    <a:pt x="208216" y="267748"/>
                  </a:lnTo>
                  <a:lnTo>
                    <a:pt x="208216" y="297466"/>
                  </a:lnTo>
                  <a:lnTo>
                    <a:pt x="327279" y="297466"/>
                  </a:lnTo>
                  <a:lnTo>
                    <a:pt x="327279" y="267748"/>
                  </a:lnTo>
                  <a:lnTo>
                    <a:pt x="386810" y="267748"/>
                  </a:lnTo>
                  <a:lnTo>
                    <a:pt x="386810" y="238030"/>
                  </a:lnTo>
                  <a:lnTo>
                    <a:pt x="357092" y="238030"/>
                  </a:lnTo>
                  <a:lnTo>
                    <a:pt x="357092" y="208312"/>
                  </a:lnTo>
                  <a:lnTo>
                    <a:pt x="327374" y="208312"/>
                  </a:lnTo>
                  <a:lnTo>
                    <a:pt x="327374" y="178594"/>
                  </a:lnTo>
                  <a:lnTo>
                    <a:pt x="357092" y="178594"/>
                  </a:lnTo>
                  <a:lnTo>
                    <a:pt x="357092" y="148876"/>
                  </a:lnTo>
                  <a:lnTo>
                    <a:pt x="386810" y="148876"/>
                  </a:lnTo>
                  <a:lnTo>
                    <a:pt x="386810" y="178594"/>
                  </a:lnTo>
                  <a:lnTo>
                    <a:pt x="416528" y="178594"/>
                  </a:lnTo>
                  <a:lnTo>
                    <a:pt x="416528" y="208312"/>
                  </a:lnTo>
                  <a:lnTo>
                    <a:pt x="386810" y="208312"/>
                  </a:lnTo>
                  <a:lnTo>
                    <a:pt x="386810" y="238030"/>
                  </a:lnTo>
                  <a:lnTo>
                    <a:pt x="476059" y="238030"/>
                  </a:lnTo>
                  <a:lnTo>
                    <a:pt x="476059" y="178499"/>
                  </a:lnTo>
                  <a:lnTo>
                    <a:pt x="505778" y="178499"/>
                  </a:lnTo>
                  <a:lnTo>
                    <a:pt x="505778" y="118967"/>
                  </a:lnTo>
                  <a:lnTo>
                    <a:pt x="476059" y="118967"/>
                  </a:lnTo>
                  <a:close/>
                  <a:moveTo>
                    <a:pt x="267843" y="238030"/>
                  </a:moveTo>
                  <a:lnTo>
                    <a:pt x="238125" y="238030"/>
                  </a:lnTo>
                  <a:lnTo>
                    <a:pt x="238125" y="208312"/>
                  </a:lnTo>
                  <a:lnTo>
                    <a:pt x="267843" y="208312"/>
                  </a:lnTo>
                  <a:lnTo>
                    <a:pt x="267843" y="238030"/>
                  </a:lnTo>
                  <a:close/>
                  <a:moveTo>
                    <a:pt x="297561" y="178499"/>
                  </a:moveTo>
                  <a:lnTo>
                    <a:pt x="267843" y="178499"/>
                  </a:lnTo>
                  <a:lnTo>
                    <a:pt x="267843" y="148781"/>
                  </a:lnTo>
                  <a:lnTo>
                    <a:pt x="297561" y="148781"/>
                  </a:lnTo>
                  <a:lnTo>
                    <a:pt x="297561" y="17849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29"/>
            <p:cNvSpPr/>
            <p:nvPr/>
          </p:nvSpPr>
          <p:spPr>
            <a:xfrm>
              <a:off x="5126830" y="2594419"/>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29"/>
            <p:cNvSpPr/>
            <p:nvPr/>
          </p:nvSpPr>
          <p:spPr>
            <a:xfrm>
              <a:off x="5126830"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29"/>
            <p:cNvSpPr/>
            <p:nvPr/>
          </p:nvSpPr>
          <p:spPr>
            <a:xfrm>
              <a:off x="5186362" y="2028825"/>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29"/>
            <p:cNvSpPr/>
            <p:nvPr/>
          </p:nvSpPr>
          <p:spPr>
            <a:xfrm>
              <a:off x="5186362" y="1969293"/>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29"/>
            <p:cNvSpPr/>
            <p:nvPr/>
          </p:nvSpPr>
          <p:spPr>
            <a:xfrm>
              <a:off x="5186362" y="1880044"/>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29"/>
            <p:cNvSpPr/>
            <p:nvPr/>
          </p:nvSpPr>
          <p:spPr>
            <a:xfrm>
              <a:off x="5394673" y="208835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29"/>
            <p:cNvSpPr/>
            <p:nvPr/>
          </p:nvSpPr>
          <p:spPr>
            <a:xfrm>
              <a:off x="5364955"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29"/>
            <p:cNvSpPr/>
            <p:nvPr/>
          </p:nvSpPr>
          <p:spPr>
            <a:xfrm>
              <a:off x="5126830"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29"/>
            <p:cNvSpPr/>
            <p:nvPr/>
          </p:nvSpPr>
          <p:spPr>
            <a:xfrm>
              <a:off x="5364955" y="2088356"/>
              <a:ext cx="29718" cy="29717"/>
            </a:xfrm>
            <a:custGeom>
              <a:rect b="b" l="l" r="r" t="t"/>
              <a:pathLst>
                <a:path extrusionOk="0" h="29717"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29"/>
            <p:cNvSpPr/>
            <p:nvPr/>
          </p:nvSpPr>
          <p:spPr>
            <a:xfrm>
              <a:off x="5364955" y="205854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29"/>
            <p:cNvSpPr/>
            <p:nvPr/>
          </p:nvSpPr>
          <p:spPr>
            <a:xfrm>
              <a:off x="5156548"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29"/>
            <p:cNvSpPr/>
            <p:nvPr/>
          </p:nvSpPr>
          <p:spPr>
            <a:xfrm>
              <a:off x="5156548" y="2058543"/>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29"/>
            <p:cNvSpPr/>
            <p:nvPr/>
          </p:nvSpPr>
          <p:spPr>
            <a:xfrm>
              <a:off x="5156548" y="1999107"/>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29"/>
            <p:cNvSpPr/>
            <p:nvPr/>
          </p:nvSpPr>
          <p:spPr>
            <a:xfrm>
              <a:off x="5364955" y="199910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29"/>
            <p:cNvSpPr/>
            <p:nvPr/>
          </p:nvSpPr>
          <p:spPr>
            <a:xfrm>
              <a:off x="5364955" y="190976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29"/>
            <p:cNvSpPr/>
            <p:nvPr/>
          </p:nvSpPr>
          <p:spPr>
            <a:xfrm>
              <a:off x="5156548" y="1909762"/>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29"/>
            <p:cNvSpPr/>
            <p:nvPr/>
          </p:nvSpPr>
          <p:spPr>
            <a:xfrm>
              <a:off x="5394673" y="19394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29"/>
            <p:cNvSpPr/>
            <p:nvPr/>
          </p:nvSpPr>
          <p:spPr>
            <a:xfrm>
              <a:off x="5156548" y="1909762"/>
              <a:ext cx="238125" cy="89344"/>
            </a:xfrm>
            <a:custGeom>
              <a:rect b="b" l="l" r="r" t="t"/>
              <a:pathLst>
                <a:path extrusionOk="0" h="89344" w="238125">
                  <a:moveTo>
                    <a:pt x="238125" y="29718"/>
                  </a:moveTo>
                  <a:lnTo>
                    <a:pt x="238125" y="89345"/>
                  </a:lnTo>
                  <a:lnTo>
                    <a:pt x="208407" y="89345"/>
                  </a:lnTo>
                  <a:lnTo>
                    <a:pt x="208407" y="59531"/>
                  </a:lnTo>
                  <a:lnTo>
                    <a:pt x="29813" y="59531"/>
                  </a:lnTo>
                  <a:lnTo>
                    <a:pt x="29813" y="89345"/>
                  </a:lnTo>
                  <a:lnTo>
                    <a:pt x="0" y="89345"/>
                  </a:lnTo>
                  <a:lnTo>
                    <a:pt x="0" y="29718"/>
                  </a:lnTo>
                  <a:lnTo>
                    <a:pt x="29813" y="29718"/>
                  </a:lnTo>
                  <a:lnTo>
                    <a:pt x="29813" y="0"/>
                  </a:lnTo>
                  <a:lnTo>
                    <a:pt x="208407" y="0"/>
                  </a:lnTo>
                  <a:lnTo>
                    <a:pt x="208407" y="29718"/>
                  </a:lnTo>
                  <a:lnTo>
                    <a:pt x="238125"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29"/>
            <p:cNvSpPr/>
            <p:nvPr/>
          </p:nvSpPr>
          <p:spPr>
            <a:xfrm>
              <a:off x="5126830" y="193948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2" name="Google Shape;1812;p29"/>
            <p:cNvSpPr/>
            <p:nvPr/>
          </p:nvSpPr>
          <p:spPr>
            <a:xfrm>
              <a:off x="5156548" y="2028825"/>
              <a:ext cx="29717" cy="29717"/>
            </a:xfrm>
            <a:custGeom>
              <a:rect b="b" l="l" r="r" t="t"/>
              <a:pathLst>
                <a:path extrusionOk="0" h="29717"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29"/>
            <p:cNvSpPr/>
            <p:nvPr/>
          </p:nvSpPr>
          <p:spPr>
            <a:xfrm>
              <a:off x="5126830" y="2028825"/>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4" name="Google Shape;1814;p29"/>
            <p:cNvSpPr/>
            <p:nvPr/>
          </p:nvSpPr>
          <p:spPr>
            <a:xfrm>
              <a:off x="5364955" y="2028825"/>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29"/>
            <p:cNvSpPr/>
            <p:nvPr/>
          </p:nvSpPr>
          <p:spPr>
            <a:xfrm>
              <a:off x="5394673" y="202882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29"/>
            <p:cNvSpPr/>
            <p:nvPr/>
          </p:nvSpPr>
          <p:spPr>
            <a:xfrm>
              <a:off x="5156548" y="1850231"/>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7" name="Google Shape;1817;p29"/>
            <p:cNvSpPr/>
            <p:nvPr/>
          </p:nvSpPr>
          <p:spPr>
            <a:xfrm>
              <a:off x="5394673" y="18502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8" name="Google Shape;1818;p29"/>
            <p:cNvSpPr/>
            <p:nvPr/>
          </p:nvSpPr>
          <p:spPr>
            <a:xfrm>
              <a:off x="5126830" y="179070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29"/>
            <p:cNvSpPr/>
            <p:nvPr/>
          </p:nvSpPr>
          <p:spPr>
            <a:xfrm>
              <a:off x="5424487" y="176098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29"/>
            <p:cNvSpPr/>
            <p:nvPr/>
          </p:nvSpPr>
          <p:spPr>
            <a:xfrm>
              <a:off x="5156548" y="1701355"/>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29"/>
            <p:cNvSpPr/>
            <p:nvPr/>
          </p:nvSpPr>
          <p:spPr>
            <a:xfrm>
              <a:off x="5394673" y="1641919"/>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29"/>
            <p:cNvSpPr/>
            <p:nvPr/>
          </p:nvSpPr>
          <p:spPr>
            <a:xfrm>
              <a:off x="5186362" y="16716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29"/>
            <p:cNvSpPr/>
            <p:nvPr/>
          </p:nvSpPr>
          <p:spPr>
            <a:xfrm>
              <a:off x="5216080" y="164191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29"/>
            <p:cNvSpPr/>
            <p:nvPr/>
          </p:nvSpPr>
          <p:spPr>
            <a:xfrm>
              <a:off x="5216080" y="1701355"/>
              <a:ext cx="29717" cy="89344"/>
            </a:xfrm>
            <a:custGeom>
              <a:rect b="b" l="l" r="r" t="t"/>
              <a:pathLst>
                <a:path extrusionOk="0" h="89344" w="29717">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29"/>
            <p:cNvSpPr/>
            <p:nvPr/>
          </p:nvSpPr>
          <p:spPr>
            <a:xfrm>
              <a:off x="5245893" y="1790700"/>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29"/>
            <p:cNvSpPr/>
            <p:nvPr/>
          </p:nvSpPr>
          <p:spPr>
            <a:xfrm>
              <a:off x="5305424" y="1850231"/>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29"/>
            <p:cNvSpPr/>
            <p:nvPr/>
          </p:nvSpPr>
          <p:spPr>
            <a:xfrm>
              <a:off x="5156548" y="1701355"/>
              <a:ext cx="148875" cy="178689"/>
            </a:xfrm>
            <a:custGeom>
              <a:rect b="b" l="l" r="r" t="t"/>
              <a:pathLst>
                <a:path extrusionOk="0" h="178689" w="148875">
                  <a:moveTo>
                    <a:pt x="148876" y="148876"/>
                  </a:moveTo>
                  <a:lnTo>
                    <a:pt x="148876" y="178689"/>
                  </a:lnTo>
                  <a:lnTo>
                    <a:pt x="29813" y="178689"/>
                  </a:lnTo>
                  <a:lnTo>
                    <a:pt x="29813" y="148876"/>
                  </a:lnTo>
                  <a:lnTo>
                    <a:pt x="0" y="148876"/>
                  </a:lnTo>
                  <a:lnTo>
                    <a:pt x="0" y="89345"/>
                  </a:lnTo>
                  <a:lnTo>
                    <a:pt x="29813" y="89345"/>
                  </a:lnTo>
                  <a:lnTo>
                    <a:pt x="29813" y="0"/>
                  </a:lnTo>
                  <a:lnTo>
                    <a:pt x="59531" y="0"/>
                  </a:lnTo>
                  <a:lnTo>
                    <a:pt x="59531" y="89345"/>
                  </a:lnTo>
                  <a:lnTo>
                    <a:pt x="89345" y="89345"/>
                  </a:lnTo>
                  <a:lnTo>
                    <a:pt x="89345" y="119063"/>
                  </a:lnTo>
                  <a:lnTo>
                    <a:pt x="119063" y="119063"/>
                  </a:lnTo>
                  <a:lnTo>
                    <a:pt x="119063" y="148876"/>
                  </a:lnTo>
                  <a:lnTo>
                    <a:pt x="148876" y="14887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29"/>
            <p:cNvSpPr/>
            <p:nvPr/>
          </p:nvSpPr>
          <p:spPr>
            <a:xfrm>
              <a:off x="5275611" y="182041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29"/>
            <p:cNvSpPr/>
            <p:nvPr/>
          </p:nvSpPr>
          <p:spPr>
            <a:xfrm>
              <a:off x="5364955" y="16121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29"/>
            <p:cNvSpPr/>
            <p:nvPr/>
          </p:nvSpPr>
          <p:spPr>
            <a:xfrm>
              <a:off x="5245893" y="16121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29"/>
            <p:cNvSpPr/>
            <p:nvPr/>
          </p:nvSpPr>
          <p:spPr>
            <a:xfrm>
              <a:off x="5305424" y="17311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29"/>
            <p:cNvSpPr/>
            <p:nvPr/>
          </p:nvSpPr>
          <p:spPr>
            <a:xfrm>
              <a:off x="5275611" y="1760982"/>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29"/>
            <p:cNvSpPr/>
            <p:nvPr/>
          </p:nvSpPr>
          <p:spPr>
            <a:xfrm>
              <a:off x="5335142" y="1701355"/>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29"/>
            <p:cNvSpPr/>
            <p:nvPr/>
          </p:nvSpPr>
          <p:spPr>
            <a:xfrm>
              <a:off x="5275611" y="1701355"/>
              <a:ext cx="148875" cy="208407"/>
            </a:xfrm>
            <a:custGeom>
              <a:rect b="b" l="l" r="r" t="t"/>
              <a:pathLst>
                <a:path extrusionOk="0" h="208407" w="148875">
                  <a:moveTo>
                    <a:pt x="148876" y="59626"/>
                  </a:moveTo>
                  <a:lnTo>
                    <a:pt x="148876" y="148876"/>
                  </a:lnTo>
                  <a:lnTo>
                    <a:pt x="119063" y="148876"/>
                  </a:lnTo>
                  <a:lnTo>
                    <a:pt x="119063" y="208407"/>
                  </a:lnTo>
                  <a:lnTo>
                    <a:pt x="89345" y="208407"/>
                  </a:lnTo>
                  <a:lnTo>
                    <a:pt x="89345" y="178689"/>
                  </a:lnTo>
                  <a:lnTo>
                    <a:pt x="59531" y="178689"/>
                  </a:lnTo>
                  <a:lnTo>
                    <a:pt x="59531" y="148876"/>
                  </a:lnTo>
                  <a:lnTo>
                    <a:pt x="29813" y="148876"/>
                  </a:lnTo>
                  <a:lnTo>
                    <a:pt x="29813" y="119063"/>
                  </a:lnTo>
                  <a:lnTo>
                    <a:pt x="0" y="119063"/>
                  </a:lnTo>
                  <a:lnTo>
                    <a:pt x="0" y="89345"/>
                  </a:lnTo>
                  <a:lnTo>
                    <a:pt x="29813" y="89345"/>
                  </a:lnTo>
                  <a:lnTo>
                    <a:pt x="29813" y="59626"/>
                  </a:lnTo>
                  <a:lnTo>
                    <a:pt x="59531" y="59626"/>
                  </a:lnTo>
                  <a:lnTo>
                    <a:pt x="59531" y="29813"/>
                  </a:lnTo>
                  <a:lnTo>
                    <a:pt x="89345" y="29813"/>
                  </a:lnTo>
                  <a:lnTo>
                    <a:pt x="89345" y="0"/>
                  </a:lnTo>
                  <a:lnTo>
                    <a:pt x="119063" y="0"/>
                  </a:lnTo>
                  <a:lnTo>
                    <a:pt x="119063" y="59626"/>
                  </a:lnTo>
                  <a:lnTo>
                    <a:pt x="148876" y="5962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29"/>
            <p:cNvSpPr/>
            <p:nvPr/>
          </p:nvSpPr>
          <p:spPr>
            <a:xfrm>
              <a:off x="5364955" y="167163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29"/>
            <p:cNvSpPr/>
            <p:nvPr/>
          </p:nvSpPr>
          <p:spPr>
            <a:xfrm>
              <a:off x="5216079" y="1612106"/>
              <a:ext cx="178593" cy="178593"/>
            </a:xfrm>
            <a:custGeom>
              <a:rect b="b" l="l" r="r" t="t"/>
              <a:pathLst>
                <a:path extrusionOk="0" h="178593" w="178593">
                  <a:moveTo>
                    <a:pt x="178594" y="29813"/>
                  </a:moveTo>
                  <a:lnTo>
                    <a:pt x="178594" y="59531"/>
                  </a:lnTo>
                  <a:lnTo>
                    <a:pt x="148876" y="59531"/>
                  </a:lnTo>
                  <a:lnTo>
                    <a:pt x="148876" y="89249"/>
                  </a:lnTo>
                  <a:lnTo>
                    <a:pt x="119063" y="89249"/>
                  </a:lnTo>
                  <a:lnTo>
                    <a:pt x="119063" y="119063"/>
                  </a:lnTo>
                  <a:lnTo>
                    <a:pt x="89345" y="119063"/>
                  </a:lnTo>
                  <a:lnTo>
                    <a:pt x="89345" y="148876"/>
                  </a:lnTo>
                  <a:lnTo>
                    <a:pt x="59531" y="148876"/>
                  </a:lnTo>
                  <a:lnTo>
                    <a:pt x="59531" y="178594"/>
                  </a:lnTo>
                  <a:lnTo>
                    <a:pt x="29813" y="178594"/>
                  </a:lnTo>
                  <a:lnTo>
                    <a:pt x="29813" y="89249"/>
                  </a:lnTo>
                  <a:lnTo>
                    <a:pt x="0" y="89249"/>
                  </a:lnTo>
                  <a:lnTo>
                    <a:pt x="0" y="59531"/>
                  </a:lnTo>
                  <a:lnTo>
                    <a:pt x="29813" y="59531"/>
                  </a:lnTo>
                  <a:lnTo>
                    <a:pt x="29813" y="29813"/>
                  </a:lnTo>
                  <a:lnTo>
                    <a:pt x="59531" y="29813"/>
                  </a:lnTo>
                  <a:lnTo>
                    <a:pt x="59531" y="0"/>
                  </a:lnTo>
                  <a:lnTo>
                    <a:pt x="148876" y="0"/>
                  </a:lnTo>
                  <a:lnTo>
                    <a:pt x="148876" y="29813"/>
                  </a:lnTo>
                  <a:lnTo>
                    <a:pt x="178594" y="298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29"/>
            <p:cNvSpPr/>
            <p:nvPr/>
          </p:nvSpPr>
          <p:spPr>
            <a:xfrm>
              <a:off x="5275611" y="15822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29"/>
            <p:cNvSpPr/>
            <p:nvPr/>
          </p:nvSpPr>
          <p:spPr>
            <a:xfrm>
              <a:off x="4769643" y="2594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29"/>
            <p:cNvSpPr/>
            <p:nvPr/>
          </p:nvSpPr>
          <p:spPr>
            <a:xfrm>
              <a:off x="4739830" y="2653855"/>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29"/>
            <p:cNvSpPr/>
            <p:nvPr/>
          </p:nvSpPr>
          <p:spPr>
            <a:xfrm>
              <a:off x="4977955" y="2802731"/>
              <a:ext cx="595312" cy="119062"/>
            </a:xfrm>
            <a:custGeom>
              <a:rect b="b" l="l" r="r" t="t"/>
              <a:pathLst>
                <a:path extrusionOk="0" h="119062" w="595312">
                  <a:moveTo>
                    <a:pt x="595313" y="0"/>
                  </a:moveTo>
                  <a:lnTo>
                    <a:pt x="595313" y="59531"/>
                  </a:lnTo>
                  <a:lnTo>
                    <a:pt x="565595" y="59531"/>
                  </a:lnTo>
                  <a:lnTo>
                    <a:pt x="565595" y="89249"/>
                  </a:lnTo>
                  <a:lnTo>
                    <a:pt x="446532" y="89249"/>
                  </a:lnTo>
                  <a:lnTo>
                    <a:pt x="446532" y="119063"/>
                  </a:lnTo>
                  <a:lnTo>
                    <a:pt x="148876" y="119063"/>
                  </a:lnTo>
                  <a:lnTo>
                    <a:pt x="148876" y="89249"/>
                  </a:lnTo>
                  <a:lnTo>
                    <a:pt x="29813" y="89249"/>
                  </a:lnTo>
                  <a:lnTo>
                    <a:pt x="29813" y="59531"/>
                  </a:lnTo>
                  <a:lnTo>
                    <a:pt x="0" y="59531"/>
                  </a:lnTo>
                  <a:lnTo>
                    <a:pt x="0" y="0"/>
                  </a:lnTo>
                  <a:lnTo>
                    <a:pt x="29813" y="0"/>
                  </a:lnTo>
                  <a:lnTo>
                    <a:pt x="29813" y="29813"/>
                  </a:lnTo>
                  <a:lnTo>
                    <a:pt x="59531" y="29813"/>
                  </a:lnTo>
                  <a:lnTo>
                    <a:pt x="59531" y="59531"/>
                  </a:lnTo>
                  <a:lnTo>
                    <a:pt x="178594" y="59531"/>
                  </a:lnTo>
                  <a:lnTo>
                    <a:pt x="178594" y="89249"/>
                  </a:lnTo>
                  <a:lnTo>
                    <a:pt x="416719" y="89249"/>
                  </a:lnTo>
                  <a:lnTo>
                    <a:pt x="416719" y="59531"/>
                  </a:lnTo>
                  <a:lnTo>
                    <a:pt x="535781" y="59531"/>
                  </a:lnTo>
                  <a:lnTo>
                    <a:pt x="535781" y="29813"/>
                  </a:lnTo>
                  <a:lnTo>
                    <a:pt x="565595" y="29813"/>
                  </a:lnTo>
                  <a:lnTo>
                    <a:pt x="565595" y="0"/>
                  </a:lnTo>
                  <a:lnTo>
                    <a:pt x="595313" y="0"/>
                  </a:lnTo>
                  <a:close/>
                </a:path>
              </a:pathLst>
            </a:custGeom>
            <a:solidFill>
              <a:srgbClr val="FFD7F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29"/>
            <p:cNvSpPr/>
            <p:nvPr/>
          </p:nvSpPr>
          <p:spPr>
            <a:xfrm>
              <a:off x="4769643" y="2862262"/>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29"/>
            <p:cNvSpPr/>
            <p:nvPr/>
          </p:nvSpPr>
          <p:spPr>
            <a:xfrm>
              <a:off x="479936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29"/>
            <p:cNvSpPr/>
            <p:nvPr/>
          </p:nvSpPr>
          <p:spPr>
            <a:xfrm>
              <a:off x="4829174" y="25347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29"/>
            <p:cNvSpPr/>
            <p:nvPr/>
          </p:nvSpPr>
          <p:spPr>
            <a:xfrm>
              <a:off x="4858892" y="2594419"/>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29"/>
            <p:cNvSpPr/>
            <p:nvPr/>
          </p:nvSpPr>
          <p:spPr>
            <a:xfrm>
              <a:off x="4799361" y="2802731"/>
              <a:ext cx="148780" cy="29718"/>
            </a:xfrm>
            <a:custGeom>
              <a:rect b="b" l="l" r="r" t="t"/>
              <a:pathLst>
                <a:path extrusionOk="0" h="29718" w="148780">
                  <a:moveTo>
                    <a:pt x="0" y="0"/>
                  </a:moveTo>
                  <a:lnTo>
                    <a:pt x="148781" y="0"/>
                  </a:lnTo>
                  <a:lnTo>
                    <a:pt x="14878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29"/>
            <p:cNvSpPr/>
            <p:nvPr/>
          </p:nvSpPr>
          <p:spPr>
            <a:xfrm>
              <a:off x="4829174"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29"/>
            <p:cNvSpPr/>
            <p:nvPr/>
          </p:nvSpPr>
          <p:spPr>
            <a:xfrm>
              <a:off x="4769643" y="2534793"/>
              <a:ext cx="178593" cy="327469"/>
            </a:xfrm>
            <a:custGeom>
              <a:rect b="b" l="l" r="r" t="t"/>
              <a:pathLst>
                <a:path extrusionOk="0" h="327469" w="178593">
                  <a:moveTo>
                    <a:pt x="29718" y="297752"/>
                  </a:moveTo>
                  <a:lnTo>
                    <a:pt x="178594" y="297752"/>
                  </a:lnTo>
                  <a:lnTo>
                    <a:pt x="178594" y="327469"/>
                  </a:lnTo>
                  <a:lnTo>
                    <a:pt x="0" y="327469"/>
                  </a:lnTo>
                  <a:lnTo>
                    <a:pt x="0" y="119063"/>
                  </a:lnTo>
                  <a:lnTo>
                    <a:pt x="29718" y="119063"/>
                  </a:lnTo>
                  <a:lnTo>
                    <a:pt x="29718" y="59626"/>
                  </a:lnTo>
                  <a:lnTo>
                    <a:pt x="59531" y="59626"/>
                  </a:lnTo>
                  <a:lnTo>
                    <a:pt x="59531" y="29813"/>
                  </a:lnTo>
                  <a:lnTo>
                    <a:pt x="148781" y="29813"/>
                  </a:lnTo>
                  <a:lnTo>
                    <a:pt x="148781" y="0"/>
                  </a:lnTo>
                  <a:lnTo>
                    <a:pt x="178594" y="0"/>
                  </a:lnTo>
                  <a:lnTo>
                    <a:pt x="178594" y="59626"/>
                  </a:lnTo>
                  <a:lnTo>
                    <a:pt x="89249" y="59626"/>
                  </a:lnTo>
                  <a:lnTo>
                    <a:pt x="89249" y="89344"/>
                  </a:lnTo>
                  <a:lnTo>
                    <a:pt x="59531" y="89344"/>
                  </a:lnTo>
                  <a:lnTo>
                    <a:pt x="59531" y="148876"/>
                  </a:lnTo>
                  <a:lnTo>
                    <a:pt x="29718" y="148876"/>
                  </a:lnTo>
                  <a:lnTo>
                    <a:pt x="29718" y="29775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29"/>
            <p:cNvSpPr/>
            <p:nvPr/>
          </p:nvSpPr>
          <p:spPr>
            <a:xfrm>
              <a:off x="4799361" y="2683668"/>
              <a:ext cx="29717" cy="119062"/>
            </a:xfrm>
            <a:custGeom>
              <a:rect b="b" l="l" r="r" t="t"/>
              <a:pathLst>
                <a:path extrusionOk="0" h="119062" w="29717">
                  <a:moveTo>
                    <a:pt x="0" y="0"/>
                  </a:moveTo>
                  <a:lnTo>
                    <a:pt x="29718" y="0"/>
                  </a:lnTo>
                  <a:lnTo>
                    <a:pt x="29718" y="119063"/>
                  </a:lnTo>
                  <a:lnTo>
                    <a:pt x="0"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29"/>
            <p:cNvSpPr/>
            <p:nvPr/>
          </p:nvSpPr>
          <p:spPr>
            <a:xfrm>
              <a:off x="5007768" y="271348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29"/>
            <p:cNvSpPr/>
            <p:nvPr/>
          </p:nvSpPr>
          <p:spPr>
            <a:xfrm>
              <a:off x="4977955" y="2683668"/>
              <a:ext cx="29718" cy="89344"/>
            </a:xfrm>
            <a:custGeom>
              <a:rect b="b" l="l" r="r" t="t"/>
              <a:pathLst>
                <a:path extrusionOk="0" h="89344" w="29718">
                  <a:moveTo>
                    <a:pt x="0" y="0"/>
                  </a:moveTo>
                  <a:lnTo>
                    <a:pt x="29718" y="0"/>
                  </a:lnTo>
                  <a:lnTo>
                    <a:pt x="29718" y="89345"/>
                  </a:lnTo>
                  <a:lnTo>
                    <a:pt x="0" y="8934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29"/>
            <p:cNvSpPr/>
            <p:nvPr/>
          </p:nvSpPr>
          <p:spPr>
            <a:xfrm>
              <a:off x="4829174" y="2624137"/>
              <a:ext cx="148780" cy="178593"/>
            </a:xfrm>
            <a:custGeom>
              <a:rect b="b" l="l" r="r" t="t"/>
              <a:pathLst>
                <a:path extrusionOk="0" h="178593" w="148780">
                  <a:moveTo>
                    <a:pt x="148781" y="59531"/>
                  </a:moveTo>
                  <a:lnTo>
                    <a:pt x="148781" y="178594"/>
                  </a:lnTo>
                  <a:lnTo>
                    <a:pt x="0" y="178594"/>
                  </a:lnTo>
                  <a:lnTo>
                    <a:pt x="0" y="59531"/>
                  </a:lnTo>
                  <a:lnTo>
                    <a:pt x="29718" y="59531"/>
                  </a:lnTo>
                  <a:lnTo>
                    <a:pt x="29718" y="0"/>
                  </a:lnTo>
                  <a:lnTo>
                    <a:pt x="119063" y="0"/>
                  </a:lnTo>
                  <a:lnTo>
                    <a:pt x="119063" y="59531"/>
                  </a:lnTo>
                  <a:lnTo>
                    <a:pt x="148781"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2" name="Google Shape;1852;p29"/>
            <p:cNvSpPr/>
            <p:nvPr/>
          </p:nvSpPr>
          <p:spPr>
            <a:xfrm>
              <a:off x="4948237"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3" name="Google Shape;1853;p29"/>
            <p:cNvSpPr/>
            <p:nvPr/>
          </p:nvSpPr>
          <p:spPr>
            <a:xfrm>
              <a:off x="5037486" y="2683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4" name="Google Shape;1854;p29"/>
            <p:cNvSpPr/>
            <p:nvPr/>
          </p:nvSpPr>
          <p:spPr>
            <a:xfrm>
              <a:off x="5097017" y="2683668"/>
              <a:ext cx="267938" cy="89249"/>
            </a:xfrm>
            <a:custGeom>
              <a:rect b="b" l="l" r="r" t="t"/>
              <a:pathLst>
                <a:path extrusionOk="0" h="89249" w="267938">
                  <a:moveTo>
                    <a:pt x="267938" y="29813"/>
                  </a:moveTo>
                  <a:lnTo>
                    <a:pt x="267938" y="89249"/>
                  </a:lnTo>
                  <a:lnTo>
                    <a:pt x="89345" y="89249"/>
                  </a:lnTo>
                  <a:lnTo>
                    <a:pt x="89345" y="59531"/>
                  </a:lnTo>
                  <a:lnTo>
                    <a:pt x="0" y="59531"/>
                  </a:lnTo>
                  <a:lnTo>
                    <a:pt x="0" y="0"/>
                  </a:lnTo>
                  <a:lnTo>
                    <a:pt x="29813" y="0"/>
                  </a:lnTo>
                  <a:lnTo>
                    <a:pt x="29813" y="29813"/>
                  </a:lnTo>
                  <a:lnTo>
                    <a:pt x="119063" y="29813"/>
                  </a:lnTo>
                  <a:lnTo>
                    <a:pt x="119063" y="59531"/>
                  </a:lnTo>
                  <a:lnTo>
                    <a:pt x="238125" y="59531"/>
                  </a:lnTo>
                  <a:lnTo>
                    <a:pt x="238125" y="29813"/>
                  </a:lnTo>
                  <a:lnTo>
                    <a:pt x="267938" y="2981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5" name="Google Shape;1855;p29"/>
            <p:cNvSpPr/>
            <p:nvPr/>
          </p:nvSpPr>
          <p:spPr>
            <a:xfrm>
              <a:off x="5364955" y="2713482"/>
              <a:ext cx="89249" cy="29718"/>
            </a:xfrm>
            <a:custGeom>
              <a:rect b="b" l="l" r="r" t="t"/>
              <a:pathLst>
                <a:path extrusionOk="0" h="29718"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6" name="Google Shape;1856;p29"/>
            <p:cNvSpPr/>
            <p:nvPr/>
          </p:nvSpPr>
          <p:spPr>
            <a:xfrm>
              <a:off x="5007768" y="2624137"/>
              <a:ext cx="59531" cy="59531"/>
            </a:xfrm>
            <a:custGeom>
              <a:rect b="b" l="l" r="r" t="t"/>
              <a:pathLst>
                <a:path extrusionOk="0" h="59531" w="59531">
                  <a:moveTo>
                    <a:pt x="59531" y="29718"/>
                  </a:moveTo>
                  <a:lnTo>
                    <a:pt x="59531" y="59531"/>
                  </a:lnTo>
                  <a:lnTo>
                    <a:pt x="0" y="59531"/>
                  </a:lnTo>
                  <a:lnTo>
                    <a:pt x="0" y="0"/>
                  </a:lnTo>
                  <a:lnTo>
                    <a:pt x="29718" y="0"/>
                  </a:lnTo>
                  <a:lnTo>
                    <a:pt x="29718" y="29718"/>
                  </a:lnTo>
                  <a:lnTo>
                    <a:pt x="59531"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7" name="Google Shape;1857;p29"/>
            <p:cNvSpPr/>
            <p:nvPr/>
          </p:nvSpPr>
          <p:spPr>
            <a:xfrm>
              <a:off x="4977955" y="2594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8" name="Google Shape;1858;p29"/>
            <p:cNvSpPr/>
            <p:nvPr/>
          </p:nvSpPr>
          <p:spPr>
            <a:xfrm>
              <a:off x="4977955" y="2534793"/>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9" name="Google Shape;1859;p29"/>
            <p:cNvSpPr/>
            <p:nvPr/>
          </p:nvSpPr>
          <p:spPr>
            <a:xfrm>
              <a:off x="4977955" y="250507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0" name="Google Shape;1860;p29"/>
            <p:cNvSpPr/>
            <p:nvPr/>
          </p:nvSpPr>
          <p:spPr>
            <a:xfrm>
              <a:off x="4948237" y="2118169"/>
              <a:ext cx="654843" cy="565499"/>
            </a:xfrm>
            <a:custGeom>
              <a:rect b="b" l="l" r="r" t="t"/>
              <a:pathLst>
                <a:path extrusionOk="0" h="565499" w="654843">
                  <a:moveTo>
                    <a:pt x="654844" y="238125"/>
                  </a:moveTo>
                  <a:lnTo>
                    <a:pt x="654844" y="416624"/>
                  </a:lnTo>
                  <a:lnTo>
                    <a:pt x="625031" y="416624"/>
                  </a:lnTo>
                  <a:lnTo>
                    <a:pt x="625031" y="505968"/>
                  </a:lnTo>
                  <a:lnTo>
                    <a:pt x="595313" y="505968"/>
                  </a:lnTo>
                  <a:lnTo>
                    <a:pt x="595313" y="565499"/>
                  </a:lnTo>
                  <a:lnTo>
                    <a:pt x="565499" y="565499"/>
                  </a:lnTo>
                  <a:lnTo>
                    <a:pt x="565499" y="476250"/>
                  </a:lnTo>
                  <a:lnTo>
                    <a:pt x="595313" y="476250"/>
                  </a:lnTo>
                  <a:lnTo>
                    <a:pt x="595313" y="386906"/>
                  </a:lnTo>
                  <a:lnTo>
                    <a:pt x="625031" y="386906"/>
                  </a:lnTo>
                  <a:lnTo>
                    <a:pt x="625031" y="267843"/>
                  </a:lnTo>
                  <a:lnTo>
                    <a:pt x="595313" y="267843"/>
                  </a:lnTo>
                  <a:lnTo>
                    <a:pt x="595313" y="178499"/>
                  </a:lnTo>
                  <a:lnTo>
                    <a:pt x="565499" y="178499"/>
                  </a:lnTo>
                  <a:lnTo>
                    <a:pt x="565499" y="119062"/>
                  </a:lnTo>
                  <a:lnTo>
                    <a:pt x="535781" y="119062"/>
                  </a:lnTo>
                  <a:lnTo>
                    <a:pt x="535781" y="89249"/>
                  </a:lnTo>
                  <a:lnTo>
                    <a:pt x="476250" y="89249"/>
                  </a:lnTo>
                  <a:lnTo>
                    <a:pt x="476250" y="59436"/>
                  </a:lnTo>
                  <a:lnTo>
                    <a:pt x="386906" y="59436"/>
                  </a:lnTo>
                  <a:lnTo>
                    <a:pt x="386906" y="29718"/>
                  </a:lnTo>
                  <a:lnTo>
                    <a:pt x="267843" y="29718"/>
                  </a:lnTo>
                  <a:lnTo>
                    <a:pt x="267843" y="59436"/>
                  </a:lnTo>
                  <a:lnTo>
                    <a:pt x="178594" y="59436"/>
                  </a:lnTo>
                  <a:lnTo>
                    <a:pt x="178594" y="89249"/>
                  </a:lnTo>
                  <a:lnTo>
                    <a:pt x="119063" y="89249"/>
                  </a:lnTo>
                  <a:lnTo>
                    <a:pt x="119063" y="119062"/>
                  </a:lnTo>
                  <a:lnTo>
                    <a:pt x="89249" y="119062"/>
                  </a:lnTo>
                  <a:lnTo>
                    <a:pt x="89249" y="178499"/>
                  </a:lnTo>
                  <a:lnTo>
                    <a:pt x="59531" y="178499"/>
                  </a:lnTo>
                  <a:lnTo>
                    <a:pt x="59531" y="267843"/>
                  </a:lnTo>
                  <a:lnTo>
                    <a:pt x="29718" y="267843"/>
                  </a:lnTo>
                  <a:lnTo>
                    <a:pt x="29718" y="416624"/>
                  </a:lnTo>
                  <a:lnTo>
                    <a:pt x="0" y="416624"/>
                  </a:lnTo>
                  <a:lnTo>
                    <a:pt x="0" y="238125"/>
                  </a:lnTo>
                  <a:lnTo>
                    <a:pt x="29718" y="238125"/>
                  </a:lnTo>
                  <a:lnTo>
                    <a:pt x="29718" y="148780"/>
                  </a:lnTo>
                  <a:lnTo>
                    <a:pt x="59531" y="148780"/>
                  </a:lnTo>
                  <a:lnTo>
                    <a:pt x="59531" y="89249"/>
                  </a:lnTo>
                  <a:lnTo>
                    <a:pt x="89249" y="89249"/>
                  </a:lnTo>
                  <a:lnTo>
                    <a:pt x="89249" y="59436"/>
                  </a:lnTo>
                  <a:lnTo>
                    <a:pt x="148780" y="59436"/>
                  </a:lnTo>
                  <a:lnTo>
                    <a:pt x="148780" y="29718"/>
                  </a:lnTo>
                  <a:lnTo>
                    <a:pt x="238125" y="29718"/>
                  </a:lnTo>
                  <a:lnTo>
                    <a:pt x="238125" y="0"/>
                  </a:lnTo>
                  <a:lnTo>
                    <a:pt x="416719" y="0"/>
                  </a:lnTo>
                  <a:lnTo>
                    <a:pt x="416719" y="29718"/>
                  </a:lnTo>
                  <a:lnTo>
                    <a:pt x="505968" y="29718"/>
                  </a:lnTo>
                  <a:lnTo>
                    <a:pt x="505968" y="59436"/>
                  </a:lnTo>
                  <a:lnTo>
                    <a:pt x="565499" y="59436"/>
                  </a:lnTo>
                  <a:lnTo>
                    <a:pt x="565499" y="89249"/>
                  </a:lnTo>
                  <a:lnTo>
                    <a:pt x="595313" y="89249"/>
                  </a:lnTo>
                  <a:lnTo>
                    <a:pt x="595313" y="148780"/>
                  </a:lnTo>
                  <a:lnTo>
                    <a:pt x="625031" y="148780"/>
                  </a:lnTo>
                  <a:lnTo>
                    <a:pt x="625031" y="238125"/>
                  </a:lnTo>
                  <a:lnTo>
                    <a:pt x="654844" y="23812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29"/>
            <p:cNvSpPr/>
            <p:nvPr/>
          </p:nvSpPr>
          <p:spPr>
            <a:xfrm>
              <a:off x="5394673" y="2683668"/>
              <a:ext cx="119062" cy="29718"/>
            </a:xfrm>
            <a:custGeom>
              <a:rect b="b" l="l" r="r" t="t"/>
              <a:pathLst>
                <a:path extrusionOk="0" h="29718" w="119062">
                  <a:moveTo>
                    <a:pt x="0" y="0"/>
                  </a:moveTo>
                  <a:lnTo>
                    <a:pt x="119063" y="0"/>
                  </a:lnTo>
                  <a:lnTo>
                    <a:pt x="119063"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29"/>
            <p:cNvSpPr/>
            <p:nvPr/>
          </p:nvSpPr>
          <p:spPr>
            <a:xfrm>
              <a:off x="5484018" y="2653855"/>
              <a:ext cx="29718" cy="29718"/>
            </a:xfrm>
            <a:custGeom>
              <a:rect b="b" l="l" r="r" t="t"/>
              <a:pathLst>
                <a:path extrusionOk="0" h="29718" w="29718">
                  <a:moveTo>
                    <a:pt x="0" y="0"/>
                  </a:moveTo>
                  <a:lnTo>
                    <a:pt x="29718" y="0"/>
                  </a:lnTo>
                  <a:lnTo>
                    <a:pt x="29718" y="29718"/>
                  </a:lnTo>
                  <a:lnTo>
                    <a:pt x="0" y="29718"/>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29"/>
            <p:cNvSpPr/>
            <p:nvPr/>
          </p:nvSpPr>
          <p:spPr>
            <a:xfrm>
              <a:off x="5186362" y="2058543"/>
              <a:ext cx="59531" cy="29717"/>
            </a:xfrm>
            <a:custGeom>
              <a:rect b="b" l="l" r="r" t="t"/>
              <a:pathLst>
                <a:path extrusionOk="0" h="29717"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29"/>
            <p:cNvSpPr/>
            <p:nvPr/>
          </p:nvSpPr>
          <p:spPr>
            <a:xfrm>
              <a:off x="5335142" y="2058543"/>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29"/>
            <p:cNvSpPr/>
            <p:nvPr/>
          </p:nvSpPr>
          <p:spPr>
            <a:xfrm>
              <a:off x="5245893" y="2058543"/>
              <a:ext cx="89249" cy="29717"/>
            </a:xfrm>
            <a:custGeom>
              <a:rect b="b" l="l" r="r" t="t"/>
              <a:pathLst>
                <a:path extrusionOk="0" h="29717"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29"/>
            <p:cNvSpPr/>
            <p:nvPr/>
          </p:nvSpPr>
          <p:spPr>
            <a:xfrm>
              <a:off x="5245893" y="1999107"/>
              <a:ext cx="119062" cy="29717"/>
            </a:xfrm>
            <a:custGeom>
              <a:rect b="b" l="l" r="r" t="t"/>
              <a:pathLst>
                <a:path extrusionOk="0" h="29717"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29"/>
            <p:cNvSpPr/>
            <p:nvPr/>
          </p:nvSpPr>
          <p:spPr>
            <a:xfrm>
              <a:off x="5186362" y="1999107"/>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29"/>
            <p:cNvSpPr/>
            <p:nvPr/>
          </p:nvSpPr>
          <p:spPr>
            <a:xfrm>
              <a:off x="5126830"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29"/>
            <p:cNvSpPr/>
            <p:nvPr/>
          </p:nvSpPr>
          <p:spPr>
            <a:xfrm>
              <a:off x="5037486" y="2802731"/>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0" name="Google Shape;1870;p29"/>
            <p:cNvSpPr/>
            <p:nvPr/>
          </p:nvSpPr>
          <p:spPr>
            <a:xfrm>
              <a:off x="5156548"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1" name="Google Shape;1871;p29"/>
            <p:cNvSpPr/>
            <p:nvPr/>
          </p:nvSpPr>
          <p:spPr>
            <a:xfrm>
              <a:off x="5394673" y="2802731"/>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2" name="Google Shape;1872;p29"/>
            <p:cNvSpPr/>
            <p:nvPr/>
          </p:nvSpPr>
          <p:spPr>
            <a:xfrm>
              <a:off x="5513736"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3" name="Google Shape;1873;p29"/>
            <p:cNvSpPr/>
            <p:nvPr/>
          </p:nvSpPr>
          <p:spPr>
            <a:xfrm>
              <a:off x="5126830" y="2891980"/>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4" name="Google Shape;1874;p29"/>
            <p:cNvSpPr/>
            <p:nvPr/>
          </p:nvSpPr>
          <p:spPr>
            <a:xfrm>
              <a:off x="5007768" y="286226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29"/>
            <p:cNvSpPr/>
            <p:nvPr/>
          </p:nvSpPr>
          <p:spPr>
            <a:xfrm>
              <a:off x="4977955"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6" name="Google Shape;1876;p29"/>
            <p:cNvSpPr/>
            <p:nvPr/>
          </p:nvSpPr>
          <p:spPr>
            <a:xfrm>
              <a:off x="5364955" y="2891980"/>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7" name="Google Shape;1877;p29"/>
            <p:cNvSpPr/>
            <p:nvPr/>
          </p:nvSpPr>
          <p:spPr>
            <a:xfrm>
              <a:off x="5543549"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29"/>
            <p:cNvSpPr/>
            <p:nvPr/>
          </p:nvSpPr>
          <p:spPr>
            <a:xfrm>
              <a:off x="5394673" y="2862262"/>
              <a:ext cx="119062" cy="29718"/>
            </a:xfrm>
            <a:custGeom>
              <a:rect b="b" l="l" r="r" t="t"/>
              <a:pathLst>
                <a:path extrusionOk="0" h="29718"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9" name="Google Shape;1879;p29"/>
            <p:cNvSpPr/>
            <p:nvPr/>
          </p:nvSpPr>
          <p:spPr>
            <a:xfrm>
              <a:off x="4858892"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0" name="Google Shape;1880;p29"/>
            <p:cNvSpPr/>
            <p:nvPr/>
          </p:nvSpPr>
          <p:spPr>
            <a:xfrm>
              <a:off x="4918423" y="25347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1" name="Google Shape;1881;p29"/>
            <p:cNvSpPr/>
            <p:nvPr/>
          </p:nvSpPr>
          <p:spPr>
            <a:xfrm>
              <a:off x="4888705" y="25646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29"/>
            <p:cNvSpPr/>
            <p:nvPr/>
          </p:nvSpPr>
          <p:spPr>
            <a:xfrm>
              <a:off x="4977955" y="2713482"/>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29"/>
            <p:cNvSpPr/>
            <p:nvPr/>
          </p:nvSpPr>
          <p:spPr>
            <a:xfrm>
              <a:off x="4948237"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29"/>
            <p:cNvSpPr/>
            <p:nvPr/>
          </p:nvSpPr>
          <p:spPr>
            <a:xfrm>
              <a:off x="4918423" y="271348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29"/>
            <p:cNvSpPr/>
            <p:nvPr/>
          </p:nvSpPr>
          <p:spPr>
            <a:xfrm>
              <a:off x="4829174"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6" name="Google Shape;1886;p29"/>
            <p:cNvSpPr/>
            <p:nvPr/>
          </p:nvSpPr>
          <p:spPr>
            <a:xfrm>
              <a:off x="4888705"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29"/>
            <p:cNvSpPr/>
            <p:nvPr/>
          </p:nvSpPr>
          <p:spPr>
            <a:xfrm>
              <a:off x="5186362" y="2118169"/>
              <a:ext cx="29717" cy="29717"/>
            </a:xfrm>
            <a:custGeom>
              <a:rect b="b" l="l" r="r" t="t"/>
              <a:pathLst>
                <a:path extrusionOk="0" h="29717"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29"/>
            <p:cNvSpPr/>
            <p:nvPr/>
          </p:nvSpPr>
          <p:spPr>
            <a:xfrm>
              <a:off x="5186362" y="1939480"/>
              <a:ext cx="29717" cy="29717"/>
            </a:xfrm>
            <a:custGeom>
              <a:rect b="b" l="l" r="r" t="t"/>
              <a:pathLst>
                <a:path extrusionOk="0" h="29717"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29"/>
            <p:cNvSpPr/>
            <p:nvPr/>
          </p:nvSpPr>
          <p:spPr>
            <a:xfrm>
              <a:off x="5364955" y="164191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0" name="Google Shape;1890;p29"/>
            <p:cNvSpPr/>
            <p:nvPr/>
          </p:nvSpPr>
          <p:spPr>
            <a:xfrm>
              <a:off x="5335142" y="1641919"/>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1" name="Google Shape;1891;p29"/>
            <p:cNvSpPr/>
            <p:nvPr/>
          </p:nvSpPr>
          <p:spPr>
            <a:xfrm>
              <a:off x="5335142" y="16121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2" name="Google Shape;1892;p29"/>
            <p:cNvSpPr/>
            <p:nvPr/>
          </p:nvSpPr>
          <p:spPr>
            <a:xfrm>
              <a:off x="5335142" y="16716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3" name="Google Shape;1893;p29"/>
            <p:cNvSpPr/>
            <p:nvPr/>
          </p:nvSpPr>
          <p:spPr>
            <a:xfrm>
              <a:off x="5245893" y="1760982"/>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4" name="Google Shape;1894;p29"/>
            <p:cNvSpPr/>
            <p:nvPr/>
          </p:nvSpPr>
          <p:spPr>
            <a:xfrm>
              <a:off x="5186362" y="1731168"/>
              <a:ext cx="29717" cy="59531"/>
            </a:xfrm>
            <a:custGeom>
              <a:rect b="b" l="l" r="r" t="t"/>
              <a:pathLst>
                <a:path extrusionOk="0" h="59531" w="29717">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5" name="Google Shape;1895;p29"/>
            <p:cNvSpPr/>
            <p:nvPr/>
          </p:nvSpPr>
          <p:spPr>
            <a:xfrm>
              <a:off x="5216080" y="1790700"/>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6" name="Google Shape;1896;p29"/>
            <p:cNvSpPr/>
            <p:nvPr/>
          </p:nvSpPr>
          <p:spPr>
            <a:xfrm>
              <a:off x="5156548"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7" name="Google Shape;1897;p29"/>
            <p:cNvSpPr/>
            <p:nvPr/>
          </p:nvSpPr>
          <p:spPr>
            <a:xfrm>
              <a:off x="5245893"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8" name="Google Shape;1898;p29"/>
            <p:cNvSpPr/>
            <p:nvPr/>
          </p:nvSpPr>
          <p:spPr>
            <a:xfrm>
              <a:off x="5186362" y="1701355"/>
              <a:ext cx="29717" cy="29717"/>
            </a:xfrm>
            <a:custGeom>
              <a:rect b="b" l="l" r="r" t="t"/>
              <a:pathLst>
                <a:path extrusionOk="0" h="29717"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9" name="Google Shape;1899;p29"/>
            <p:cNvSpPr/>
            <p:nvPr/>
          </p:nvSpPr>
          <p:spPr>
            <a:xfrm>
              <a:off x="5364955" y="1880044"/>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0" name="Google Shape;1900;p29"/>
            <p:cNvSpPr/>
            <p:nvPr/>
          </p:nvSpPr>
          <p:spPr>
            <a:xfrm>
              <a:off x="5335142" y="1850231"/>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1" name="Google Shape;1901;p29"/>
            <p:cNvSpPr/>
            <p:nvPr/>
          </p:nvSpPr>
          <p:spPr>
            <a:xfrm>
              <a:off x="5364955" y="1850231"/>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2" name="Google Shape;1902;p29"/>
            <p:cNvSpPr/>
            <p:nvPr/>
          </p:nvSpPr>
          <p:spPr>
            <a:xfrm>
              <a:off x="5394673" y="176098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3" name="Google Shape;1903;p29"/>
            <p:cNvSpPr/>
            <p:nvPr/>
          </p:nvSpPr>
          <p:spPr>
            <a:xfrm>
              <a:off x="5364955" y="179070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4" name="Google Shape;1904;p29"/>
            <p:cNvSpPr/>
            <p:nvPr/>
          </p:nvSpPr>
          <p:spPr>
            <a:xfrm>
              <a:off x="5394673" y="179070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1" name="Shape 8941"/>
        <p:cNvGrpSpPr/>
        <p:nvPr/>
      </p:nvGrpSpPr>
      <p:grpSpPr>
        <a:xfrm>
          <a:off x="0" y="0"/>
          <a:ext cx="0" cy="0"/>
          <a:chOff x="0" y="0"/>
          <a:chExt cx="0" cy="0"/>
        </a:xfrm>
      </p:grpSpPr>
      <p:grpSp>
        <p:nvGrpSpPr>
          <p:cNvPr id="8942" name="Google Shape;8942;p65"/>
          <p:cNvGrpSpPr/>
          <p:nvPr/>
        </p:nvGrpSpPr>
        <p:grpSpPr>
          <a:xfrm>
            <a:off x="5780153" y="1859606"/>
            <a:ext cx="671400" cy="674856"/>
            <a:chOff x="5780148" y="1859605"/>
            <a:chExt cx="671400" cy="674856"/>
          </a:xfrm>
        </p:grpSpPr>
        <p:sp>
          <p:nvSpPr>
            <p:cNvPr id="8943" name="Google Shape;8943;p65"/>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5"/>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5"/>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5"/>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65"/>
          <p:cNvGrpSpPr/>
          <p:nvPr/>
        </p:nvGrpSpPr>
        <p:grpSpPr>
          <a:xfrm>
            <a:off x="716996" y="971307"/>
            <a:ext cx="845921" cy="690752"/>
            <a:chOff x="732428" y="1198513"/>
            <a:chExt cx="845921" cy="690752"/>
          </a:xfrm>
        </p:grpSpPr>
        <p:grpSp>
          <p:nvGrpSpPr>
            <p:cNvPr id="8948" name="Google Shape;8948;p65"/>
            <p:cNvGrpSpPr/>
            <p:nvPr/>
          </p:nvGrpSpPr>
          <p:grpSpPr>
            <a:xfrm>
              <a:off x="823030" y="1198513"/>
              <a:ext cx="755319" cy="690752"/>
              <a:chOff x="823030" y="1198513"/>
              <a:chExt cx="755319" cy="690752"/>
            </a:xfrm>
          </p:grpSpPr>
          <p:sp>
            <p:nvSpPr>
              <p:cNvPr id="8949" name="Google Shape;8949;p6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65"/>
            <p:cNvGrpSpPr/>
            <p:nvPr/>
          </p:nvGrpSpPr>
          <p:grpSpPr>
            <a:xfrm>
              <a:off x="732428" y="1239937"/>
              <a:ext cx="739912" cy="607886"/>
              <a:chOff x="732428" y="1239937"/>
              <a:chExt cx="739912" cy="607886"/>
            </a:xfrm>
          </p:grpSpPr>
          <p:sp>
            <p:nvSpPr>
              <p:cNvPr id="8952" name="Google Shape;8952;p6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65"/>
            <p:cNvGrpSpPr/>
            <p:nvPr/>
          </p:nvGrpSpPr>
          <p:grpSpPr>
            <a:xfrm>
              <a:off x="732428" y="1277018"/>
              <a:ext cx="702832" cy="533758"/>
              <a:chOff x="732428" y="1277018"/>
              <a:chExt cx="702832" cy="533758"/>
            </a:xfrm>
          </p:grpSpPr>
          <p:sp>
            <p:nvSpPr>
              <p:cNvPr id="8955" name="Google Shape;8955;p6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65"/>
            <p:cNvGrpSpPr/>
            <p:nvPr/>
          </p:nvGrpSpPr>
          <p:grpSpPr>
            <a:xfrm>
              <a:off x="931170" y="1306653"/>
              <a:ext cx="647179" cy="474455"/>
              <a:chOff x="931170" y="1306653"/>
              <a:chExt cx="647179" cy="474455"/>
            </a:xfrm>
          </p:grpSpPr>
          <p:sp>
            <p:nvSpPr>
              <p:cNvPr id="8958" name="Google Shape;8958;p6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0" name="Google Shape;8960;p6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65"/>
          <p:cNvGrpSpPr/>
          <p:nvPr/>
        </p:nvGrpSpPr>
        <p:grpSpPr>
          <a:xfrm>
            <a:off x="3948605" y="971313"/>
            <a:ext cx="634656" cy="699982"/>
            <a:chOff x="5985650" y="2860025"/>
            <a:chExt cx="1396075" cy="1539775"/>
          </a:xfrm>
        </p:grpSpPr>
        <p:sp>
          <p:nvSpPr>
            <p:cNvPr id="8962" name="Google Shape;8962;p6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65"/>
          <p:cNvGrpSpPr/>
          <p:nvPr/>
        </p:nvGrpSpPr>
        <p:grpSpPr>
          <a:xfrm>
            <a:off x="4704254" y="971307"/>
            <a:ext cx="725845" cy="699975"/>
            <a:chOff x="4249973" y="1201875"/>
            <a:chExt cx="1958568" cy="1888762"/>
          </a:xfrm>
        </p:grpSpPr>
        <p:sp>
          <p:nvSpPr>
            <p:cNvPr id="8995" name="Google Shape;8995;p6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6" name="Google Shape;8996;p65"/>
            <p:cNvGrpSpPr/>
            <p:nvPr/>
          </p:nvGrpSpPr>
          <p:grpSpPr>
            <a:xfrm>
              <a:off x="5853086" y="1789142"/>
              <a:ext cx="355454" cy="1048099"/>
              <a:chOff x="5576108" y="2016725"/>
              <a:chExt cx="565200" cy="1666560"/>
            </a:xfrm>
          </p:grpSpPr>
          <p:sp>
            <p:nvSpPr>
              <p:cNvPr id="8997" name="Google Shape;8997;p6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98" name="Google Shape;8998;p6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65"/>
            <p:cNvGrpSpPr/>
            <p:nvPr/>
          </p:nvGrpSpPr>
          <p:grpSpPr>
            <a:xfrm>
              <a:off x="4869455" y="2691676"/>
              <a:ext cx="1013897" cy="398961"/>
              <a:chOff x="4012057" y="3451825"/>
              <a:chExt cx="1612175" cy="634379"/>
            </a:xfrm>
          </p:grpSpPr>
          <p:sp>
            <p:nvSpPr>
              <p:cNvPr id="9000" name="Google Shape;9000;p6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01" name="Google Shape;9001;p6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65"/>
            <p:cNvGrpSpPr/>
            <p:nvPr/>
          </p:nvGrpSpPr>
          <p:grpSpPr>
            <a:xfrm>
              <a:off x="4276937" y="2155961"/>
              <a:ext cx="651965" cy="891358"/>
              <a:chOff x="3069908" y="2599997"/>
              <a:chExt cx="1036675" cy="1417328"/>
            </a:xfrm>
          </p:grpSpPr>
          <p:sp>
            <p:nvSpPr>
              <p:cNvPr id="9003" name="Google Shape;9003;p6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04" name="Google Shape;9004;p6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65"/>
            <p:cNvGrpSpPr/>
            <p:nvPr/>
          </p:nvGrpSpPr>
          <p:grpSpPr>
            <a:xfrm>
              <a:off x="5054918" y="1201875"/>
              <a:ext cx="999548" cy="602711"/>
              <a:chOff x="4306958" y="1082925"/>
              <a:chExt cx="1589359" cy="958358"/>
            </a:xfrm>
          </p:grpSpPr>
          <p:sp>
            <p:nvSpPr>
              <p:cNvPr id="9006" name="Google Shape;9006;p6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07" name="Google Shape;9007;p6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65"/>
            <p:cNvGrpSpPr/>
            <p:nvPr/>
          </p:nvGrpSpPr>
          <p:grpSpPr>
            <a:xfrm>
              <a:off x="4249973" y="1303451"/>
              <a:ext cx="799317" cy="841334"/>
              <a:chOff x="3027033" y="1244439"/>
              <a:chExt cx="1270977" cy="1337786"/>
            </a:xfrm>
          </p:grpSpPr>
          <p:sp>
            <p:nvSpPr>
              <p:cNvPr id="9009" name="Google Shape;9009;p6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10" name="Google Shape;9010;p6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1" name="Google Shape;9011;p65"/>
          <p:cNvGrpSpPr/>
          <p:nvPr/>
        </p:nvGrpSpPr>
        <p:grpSpPr>
          <a:xfrm>
            <a:off x="4057119" y="1858087"/>
            <a:ext cx="750769" cy="683784"/>
            <a:chOff x="4204684" y="2104422"/>
            <a:chExt cx="699822" cy="637382"/>
          </a:xfrm>
        </p:grpSpPr>
        <p:grpSp>
          <p:nvGrpSpPr>
            <p:cNvPr id="9012" name="Google Shape;9012;p65"/>
            <p:cNvGrpSpPr/>
            <p:nvPr/>
          </p:nvGrpSpPr>
          <p:grpSpPr>
            <a:xfrm>
              <a:off x="4204684" y="2430067"/>
              <a:ext cx="342957" cy="311738"/>
              <a:chOff x="4204684" y="2430067"/>
              <a:chExt cx="342957" cy="311738"/>
            </a:xfrm>
          </p:grpSpPr>
          <p:sp>
            <p:nvSpPr>
              <p:cNvPr id="9013" name="Google Shape;9013;p6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65"/>
            <p:cNvGrpSpPr/>
            <p:nvPr/>
          </p:nvGrpSpPr>
          <p:grpSpPr>
            <a:xfrm>
              <a:off x="4561586" y="2430067"/>
              <a:ext cx="342920" cy="311738"/>
              <a:chOff x="4561586" y="2430067"/>
              <a:chExt cx="342920" cy="311738"/>
            </a:xfrm>
          </p:grpSpPr>
          <p:sp>
            <p:nvSpPr>
              <p:cNvPr id="9016" name="Google Shape;9016;p6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65"/>
            <p:cNvGrpSpPr/>
            <p:nvPr/>
          </p:nvGrpSpPr>
          <p:grpSpPr>
            <a:xfrm>
              <a:off x="4561586" y="2104422"/>
              <a:ext cx="342920" cy="311738"/>
              <a:chOff x="4561586" y="2104422"/>
              <a:chExt cx="342920" cy="311738"/>
            </a:xfrm>
          </p:grpSpPr>
          <p:sp>
            <p:nvSpPr>
              <p:cNvPr id="9019" name="Google Shape;9019;p6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65"/>
            <p:cNvGrpSpPr/>
            <p:nvPr/>
          </p:nvGrpSpPr>
          <p:grpSpPr>
            <a:xfrm>
              <a:off x="4204684" y="2104422"/>
              <a:ext cx="342957" cy="311664"/>
              <a:chOff x="4204684" y="2104422"/>
              <a:chExt cx="342957" cy="311664"/>
            </a:xfrm>
          </p:grpSpPr>
          <p:sp>
            <p:nvSpPr>
              <p:cNvPr id="9022" name="Google Shape;9022;p6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4" name="Google Shape;9024;p65"/>
          <p:cNvGrpSpPr/>
          <p:nvPr/>
        </p:nvGrpSpPr>
        <p:grpSpPr>
          <a:xfrm>
            <a:off x="5521552" y="971301"/>
            <a:ext cx="660591" cy="688867"/>
            <a:chOff x="5830645" y="1267368"/>
            <a:chExt cx="530340" cy="553040"/>
          </a:xfrm>
        </p:grpSpPr>
        <p:sp>
          <p:nvSpPr>
            <p:cNvPr id="9025" name="Google Shape;9025;p6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6" name="Google Shape;9026;p65"/>
            <p:cNvGrpSpPr/>
            <p:nvPr/>
          </p:nvGrpSpPr>
          <p:grpSpPr>
            <a:xfrm>
              <a:off x="5830645" y="1267368"/>
              <a:ext cx="259743" cy="269909"/>
              <a:chOff x="5830645" y="1267368"/>
              <a:chExt cx="259743" cy="269909"/>
            </a:xfrm>
          </p:grpSpPr>
          <p:sp>
            <p:nvSpPr>
              <p:cNvPr id="9027" name="Google Shape;9027;p6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65"/>
            <p:cNvGrpSpPr/>
            <p:nvPr/>
          </p:nvGrpSpPr>
          <p:grpSpPr>
            <a:xfrm>
              <a:off x="6101293" y="1267368"/>
              <a:ext cx="259692" cy="269909"/>
              <a:chOff x="6101293" y="1267368"/>
              <a:chExt cx="259692" cy="269909"/>
            </a:xfrm>
          </p:grpSpPr>
          <p:sp>
            <p:nvSpPr>
              <p:cNvPr id="9030" name="Google Shape;9030;p6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5"/>
            <p:cNvGrpSpPr/>
            <p:nvPr/>
          </p:nvGrpSpPr>
          <p:grpSpPr>
            <a:xfrm>
              <a:off x="5830645" y="1550500"/>
              <a:ext cx="259692" cy="269909"/>
              <a:chOff x="5830645" y="1550500"/>
              <a:chExt cx="259692" cy="269909"/>
            </a:xfrm>
          </p:grpSpPr>
          <p:sp>
            <p:nvSpPr>
              <p:cNvPr id="9033" name="Google Shape;9033;p6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5"/>
            <p:cNvGrpSpPr/>
            <p:nvPr/>
          </p:nvGrpSpPr>
          <p:grpSpPr>
            <a:xfrm>
              <a:off x="6101293" y="1550500"/>
              <a:ext cx="259692" cy="269909"/>
              <a:chOff x="6101293" y="1550500"/>
              <a:chExt cx="259692" cy="269909"/>
            </a:xfrm>
          </p:grpSpPr>
          <p:sp>
            <p:nvSpPr>
              <p:cNvPr id="9036" name="Google Shape;9036;p6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8" name="Google Shape;9038;p65"/>
          <p:cNvGrpSpPr/>
          <p:nvPr/>
        </p:nvGrpSpPr>
        <p:grpSpPr>
          <a:xfrm>
            <a:off x="723705" y="1861761"/>
            <a:ext cx="697154" cy="679574"/>
            <a:chOff x="2679875" y="2361475"/>
            <a:chExt cx="780425" cy="760575"/>
          </a:xfrm>
        </p:grpSpPr>
        <p:sp>
          <p:nvSpPr>
            <p:cNvPr id="9039" name="Google Shape;9039;p6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65"/>
          <p:cNvGrpSpPr/>
          <p:nvPr/>
        </p:nvGrpSpPr>
        <p:grpSpPr>
          <a:xfrm>
            <a:off x="3122864" y="971353"/>
            <a:ext cx="735829" cy="684547"/>
            <a:chOff x="3351965" y="1148808"/>
            <a:chExt cx="750770" cy="698375"/>
          </a:xfrm>
        </p:grpSpPr>
        <p:grpSp>
          <p:nvGrpSpPr>
            <p:cNvPr id="9046" name="Google Shape;9046;p65"/>
            <p:cNvGrpSpPr/>
            <p:nvPr/>
          </p:nvGrpSpPr>
          <p:grpSpPr>
            <a:xfrm>
              <a:off x="3586796" y="1148808"/>
              <a:ext cx="294857" cy="286830"/>
              <a:chOff x="3750225" y="1774000"/>
              <a:chExt cx="149575" cy="145525"/>
            </a:xfrm>
          </p:grpSpPr>
          <p:sp>
            <p:nvSpPr>
              <p:cNvPr id="9047" name="Google Shape;9047;p6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65"/>
            <p:cNvGrpSpPr/>
            <p:nvPr/>
          </p:nvGrpSpPr>
          <p:grpSpPr>
            <a:xfrm>
              <a:off x="3779245" y="1375768"/>
              <a:ext cx="323490" cy="286978"/>
              <a:chOff x="3847850" y="1889150"/>
              <a:chExt cx="164100" cy="145600"/>
            </a:xfrm>
          </p:grpSpPr>
          <p:sp>
            <p:nvSpPr>
              <p:cNvPr id="9050" name="Google Shape;9050;p6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65"/>
            <p:cNvGrpSpPr/>
            <p:nvPr/>
          </p:nvGrpSpPr>
          <p:grpSpPr>
            <a:xfrm>
              <a:off x="3351965" y="1330435"/>
              <a:ext cx="295449" cy="285401"/>
              <a:chOff x="3631100" y="1866150"/>
              <a:chExt cx="149875" cy="144800"/>
            </a:xfrm>
          </p:grpSpPr>
          <p:sp>
            <p:nvSpPr>
              <p:cNvPr id="9053" name="Google Shape;9053;p6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65"/>
            <p:cNvGrpSpPr/>
            <p:nvPr/>
          </p:nvGrpSpPr>
          <p:grpSpPr>
            <a:xfrm>
              <a:off x="3548208" y="1560352"/>
              <a:ext cx="294808" cy="286830"/>
              <a:chOff x="3730650" y="1982800"/>
              <a:chExt cx="149550" cy="145525"/>
            </a:xfrm>
          </p:grpSpPr>
          <p:sp>
            <p:nvSpPr>
              <p:cNvPr id="9056" name="Google Shape;9056;p6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8" name="Google Shape;9058;p65"/>
          <p:cNvGrpSpPr/>
          <p:nvPr/>
        </p:nvGrpSpPr>
        <p:grpSpPr>
          <a:xfrm>
            <a:off x="7624517" y="971307"/>
            <a:ext cx="804565" cy="677795"/>
            <a:chOff x="7636443" y="1204988"/>
            <a:chExt cx="804565" cy="677795"/>
          </a:xfrm>
        </p:grpSpPr>
        <p:grpSp>
          <p:nvGrpSpPr>
            <p:cNvPr id="9059" name="Google Shape;9059;p65"/>
            <p:cNvGrpSpPr/>
            <p:nvPr/>
          </p:nvGrpSpPr>
          <p:grpSpPr>
            <a:xfrm>
              <a:off x="7636443" y="1509705"/>
              <a:ext cx="804565" cy="373078"/>
              <a:chOff x="7636443" y="1509705"/>
              <a:chExt cx="804565" cy="373078"/>
            </a:xfrm>
          </p:grpSpPr>
          <p:sp>
            <p:nvSpPr>
              <p:cNvPr id="9060" name="Google Shape;9060;p6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65"/>
            <p:cNvGrpSpPr/>
            <p:nvPr/>
          </p:nvGrpSpPr>
          <p:grpSpPr>
            <a:xfrm>
              <a:off x="7636443" y="1408133"/>
              <a:ext cx="804565" cy="373078"/>
              <a:chOff x="7636443" y="1408133"/>
              <a:chExt cx="804565" cy="373078"/>
            </a:xfrm>
          </p:grpSpPr>
          <p:sp>
            <p:nvSpPr>
              <p:cNvPr id="9063" name="Google Shape;9063;p6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65"/>
            <p:cNvGrpSpPr/>
            <p:nvPr/>
          </p:nvGrpSpPr>
          <p:grpSpPr>
            <a:xfrm>
              <a:off x="7636443" y="1306560"/>
              <a:ext cx="804565" cy="373078"/>
              <a:chOff x="7636443" y="1306560"/>
              <a:chExt cx="804565" cy="373078"/>
            </a:xfrm>
          </p:grpSpPr>
          <p:sp>
            <p:nvSpPr>
              <p:cNvPr id="9066" name="Google Shape;9066;p6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65"/>
            <p:cNvGrpSpPr/>
            <p:nvPr/>
          </p:nvGrpSpPr>
          <p:grpSpPr>
            <a:xfrm>
              <a:off x="7636443" y="1204988"/>
              <a:ext cx="804565" cy="373078"/>
              <a:chOff x="7636443" y="1204988"/>
              <a:chExt cx="804565" cy="373078"/>
            </a:xfrm>
          </p:grpSpPr>
          <p:sp>
            <p:nvSpPr>
              <p:cNvPr id="9069" name="Google Shape;9069;p6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1" name="Google Shape;9071;p65"/>
          <p:cNvGrpSpPr/>
          <p:nvPr/>
        </p:nvGrpSpPr>
        <p:grpSpPr>
          <a:xfrm>
            <a:off x="4963363" y="1878721"/>
            <a:ext cx="661339" cy="661188"/>
            <a:chOff x="3990000" y="975400"/>
            <a:chExt cx="3934200" cy="3933300"/>
          </a:xfrm>
        </p:grpSpPr>
        <p:sp>
          <p:nvSpPr>
            <p:cNvPr id="9072" name="Google Shape;9072;p6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65"/>
          <p:cNvGrpSpPr/>
          <p:nvPr/>
        </p:nvGrpSpPr>
        <p:grpSpPr>
          <a:xfrm>
            <a:off x="6607011" y="1857359"/>
            <a:ext cx="868881" cy="684241"/>
            <a:chOff x="6598259" y="2078634"/>
            <a:chExt cx="868881" cy="684241"/>
          </a:xfrm>
        </p:grpSpPr>
        <p:sp>
          <p:nvSpPr>
            <p:cNvPr id="9077" name="Google Shape;9077;p6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3" name="Google Shape;9083;p65"/>
            <p:cNvGrpSpPr/>
            <p:nvPr/>
          </p:nvGrpSpPr>
          <p:grpSpPr>
            <a:xfrm>
              <a:off x="6808175" y="2078634"/>
              <a:ext cx="452229" cy="684241"/>
              <a:chOff x="6808175" y="2078634"/>
              <a:chExt cx="452229" cy="684241"/>
            </a:xfrm>
          </p:grpSpPr>
          <p:sp>
            <p:nvSpPr>
              <p:cNvPr id="9084" name="Google Shape;9084;p6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0" name="Google Shape;9090;p65"/>
              <p:cNvGrpSpPr/>
              <p:nvPr/>
            </p:nvGrpSpPr>
            <p:grpSpPr>
              <a:xfrm>
                <a:off x="6821586" y="2078634"/>
                <a:ext cx="426871" cy="684241"/>
                <a:chOff x="6821586" y="2078634"/>
                <a:chExt cx="426871" cy="684241"/>
              </a:xfrm>
            </p:grpSpPr>
            <p:grpSp>
              <p:nvGrpSpPr>
                <p:cNvPr id="9091" name="Google Shape;9091;p65"/>
                <p:cNvGrpSpPr/>
                <p:nvPr/>
              </p:nvGrpSpPr>
              <p:grpSpPr>
                <a:xfrm>
                  <a:off x="6821586" y="2078634"/>
                  <a:ext cx="426871" cy="684241"/>
                  <a:chOff x="6821586" y="2078634"/>
                  <a:chExt cx="426871" cy="684241"/>
                </a:xfrm>
              </p:grpSpPr>
              <p:sp>
                <p:nvSpPr>
                  <p:cNvPr id="9092" name="Google Shape;9092;p6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1" name="Google Shape;9111;p6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17" name="Google Shape;9117;p65"/>
          <p:cNvGrpSpPr/>
          <p:nvPr/>
        </p:nvGrpSpPr>
        <p:grpSpPr>
          <a:xfrm>
            <a:off x="716994" y="3531369"/>
            <a:ext cx="1340789" cy="640830"/>
            <a:chOff x="238125" y="1151100"/>
            <a:chExt cx="7139450" cy="3412300"/>
          </a:xfrm>
        </p:grpSpPr>
        <p:sp>
          <p:nvSpPr>
            <p:cNvPr id="9118" name="Google Shape;9118;p6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65"/>
          <p:cNvGrpSpPr/>
          <p:nvPr/>
        </p:nvGrpSpPr>
        <p:grpSpPr>
          <a:xfrm>
            <a:off x="5584217" y="2734650"/>
            <a:ext cx="985357" cy="585764"/>
            <a:chOff x="5145061" y="2881789"/>
            <a:chExt cx="1107641" cy="658458"/>
          </a:xfrm>
        </p:grpSpPr>
        <p:grpSp>
          <p:nvGrpSpPr>
            <p:cNvPr id="9131" name="Google Shape;9131;p65"/>
            <p:cNvGrpSpPr/>
            <p:nvPr/>
          </p:nvGrpSpPr>
          <p:grpSpPr>
            <a:xfrm>
              <a:off x="5722989" y="3244587"/>
              <a:ext cx="529713" cy="295659"/>
              <a:chOff x="5722989" y="3244587"/>
              <a:chExt cx="529713" cy="295659"/>
            </a:xfrm>
          </p:grpSpPr>
          <p:sp>
            <p:nvSpPr>
              <p:cNvPr id="9132" name="Google Shape;9132;p6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33" name="Google Shape;9133;p6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34" name="Google Shape;9134;p65"/>
            <p:cNvGrpSpPr/>
            <p:nvPr/>
          </p:nvGrpSpPr>
          <p:grpSpPr>
            <a:xfrm>
              <a:off x="5145061" y="3244587"/>
              <a:ext cx="536807" cy="295659"/>
              <a:chOff x="5145061" y="3244587"/>
              <a:chExt cx="536807" cy="295659"/>
            </a:xfrm>
          </p:grpSpPr>
          <p:sp>
            <p:nvSpPr>
              <p:cNvPr id="9135" name="Google Shape;9135;p6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36" name="Google Shape;9136;p6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37" name="Google Shape;9137;p65"/>
            <p:cNvGrpSpPr/>
            <p:nvPr/>
          </p:nvGrpSpPr>
          <p:grpSpPr>
            <a:xfrm>
              <a:off x="5341327" y="2898245"/>
              <a:ext cx="532309" cy="614891"/>
              <a:chOff x="5341327" y="2898245"/>
              <a:chExt cx="532309" cy="614891"/>
            </a:xfrm>
          </p:grpSpPr>
          <p:sp>
            <p:nvSpPr>
              <p:cNvPr id="9138" name="Google Shape;9138;p6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39" name="Google Shape;9139;p6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40" name="Google Shape;9140;p65"/>
            <p:cNvGrpSpPr/>
            <p:nvPr/>
          </p:nvGrpSpPr>
          <p:grpSpPr>
            <a:xfrm>
              <a:off x="5532290" y="2881789"/>
              <a:ext cx="620516" cy="305456"/>
              <a:chOff x="5532290" y="2881789"/>
              <a:chExt cx="620516" cy="305456"/>
            </a:xfrm>
          </p:grpSpPr>
          <p:sp>
            <p:nvSpPr>
              <p:cNvPr id="9141" name="Google Shape;9141;p6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42" name="Google Shape;9142;p6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143" name="Google Shape;9143;p65"/>
          <p:cNvGrpSpPr/>
          <p:nvPr/>
        </p:nvGrpSpPr>
        <p:grpSpPr>
          <a:xfrm>
            <a:off x="8163140" y="3526708"/>
            <a:ext cx="269068" cy="645491"/>
            <a:chOff x="7026852" y="3311869"/>
            <a:chExt cx="434331" cy="1041954"/>
          </a:xfrm>
        </p:grpSpPr>
        <p:sp>
          <p:nvSpPr>
            <p:cNvPr id="9144" name="Google Shape;9144;p6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65"/>
          <p:cNvGrpSpPr/>
          <p:nvPr/>
        </p:nvGrpSpPr>
        <p:grpSpPr>
          <a:xfrm>
            <a:off x="6179721" y="3565945"/>
            <a:ext cx="293882" cy="293836"/>
            <a:chOff x="4873519" y="3311869"/>
            <a:chExt cx="499374" cy="499296"/>
          </a:xfrm>
        </p:grpSpPr>
        <p:sp>
          <p:nvSpPr>
            <p:cNvPr id="9148" name="Google Shape;9148;p6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65"/>
          <p:cNvGrpSpPr/>
          <p:nvPr/>
        </p:nvGrpSpPr>
        <p:grpSpPr>
          <a:xfrm>
            <a:off x="6179721" y="3878317"/>
            <a:ext cx="293882" cy="293882"/>
            <a:chOff x="4873519" y="3875839"/>
            <a:chExt cx="499374" cy="499374"/>
          </a:xfrm>
        </p:grpSpPr>
        <p:sp>
          <p:nvSpPr>
            <p:cNvPr id="9151" name="Google Shape;9151;p6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65"/>
          <p:cNvGrpSpPr/>
          <p:nvPr/>
        </p:nvGrpSpPr>
        <p:grpSpPr>
          <a:xfrm>
            <a:off x="2410248" y="1850269"/>
            <a:ext cx="698104" cy="698208"/>
            <a:chOff x="2565073" y="2075876"/>
            <a:chExt cx="672482" cy="672518"/>
          </a:xfrm>
        </p:grpSpPr>
        <p:sp>
          <p:nvSpPr>
            <p:cNvPr id="9154" name="Google Shape;9154;p6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65"/>
          <p:cNvGrpSpPr/>
          <p:nvPr/>
        </p:nvGrpSpPr>
        <p:grpSpPr>
          <a:xfrm>
            <a:off x="5633660" y="3534870"/>
            <a:ext cx="438354" cy="637329"/>
            <a:chOff x="1697726" y="3244179"/>
            <a:chExt cx="788124" cy="1146069"/>
          </a:xfrm>
        </p:grpSpPr>
        <p:sp>
          <p:nvSpPr>
            <p:cNvPr id="9161" name="Google Shape;9161;p6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3" name="Google Shape;9163;p65"/>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4" name="Google Shape;9164;p65"/>
          <p:cNvGrpSpPr/>
          <p:nvPr/>
        </p:nvGrpSpPr>
        <p:grpSpPr>
          <a:xfrm>
            <a:off x="7634874" y="1863232"/>
            <a:ext cx="799565" cy="670282"/>
            <a:chOff x="7617850" y="2063282"/>
            <a:chExt cx="799565" cy="670282"/>
          </a:xfrm>
        </p:grpSpPr>
        <p:cxnSp>
          <p:nvCxnSpPr>
            <p:cNvPr id="9165" name="Google Shape;9165;p6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66" name="Google Shape;9166;p6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67" name="Google Shape;9167;p6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68" name="Google Shape;9168;p6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69" name="Google Shape;9169;p6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170" name="Google Shape;9170;p6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171" name="Google Shape;9171;p65"/>
            <p:cNvGrpSpPr/>
            <p:nvPr/>
          </p:nvGrpSpPr>
          <p:grpSpPr>
            <a:xfrm>
              <a:off x="7734309" y="2063282"/>
              <a:ext cx="570957" cy="620095"/>
              <a:chOff x="7734309" y="2063282"/>
              <a:chExt cx="570957" cy="620095"/>
            </a:xfrm>
          </p:grpSpPr>
          <p:grpSp>
            <p:nvGrpSpPr>
              <p:cNvPr id="9172" name="Google Shape;9172;p65"/>
              <p:cNvGrpSpPr/>
              <p:nvPr/>
            </p:nvGrpSpPr>
            <p:grpSpPr>
              <a:xfrm>
                <a:off x="8031573" y="2063282"/>
                <a:ext cx="273693" cy="620095"/>
                <a:chOff x="8031573" y="2063282"/>
                <a:chExt cx="273693" cy="620095"/>
              </a:xfrm>
            </p:grpSpPr>
            <p:sp>
              <p:nvSpPr>
                <p:cNvPr id="9173" name="Google Shape;9173;p6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65"/>
              <p:cNvGrpSpPr/>
              <p:nvPr/>
            </p:nvGrpSpPr>
            <p:grpSpPr>
              <a:xfrm flipH="1">
                <a:off x="7734309" y="2063282"/>
                <a:ext cx="273693" cy="620095"/>
                <a:chOff x="8031573" y="2063282"/>
                <a:chExt cx="273693" cy="620095"/>
              </a:xfrm>
            </p:grpSpPr>
            <p:sp>
              <p:nvSpPr>
                <p:cNvPr id="9178" name="Google Shape;9178;p6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9182" name="Google Shape;9182;p65"/>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5"/>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4" name="Google Shape;9184;p65"/>
          <p:cNvGrpSpPr/>
          <p:nvPr/>
        </p:nvGrpSpPr>
        <p:grpSpPr>
          <a:xfrm>
            <a:off x="7821480" y="2716716"/>
            <a:ext cx="602567" cy="601884"/>
            <a:chOff x="1186975" y="238125"/>
            <a:chExt cx="5244275" cy="5238325"/>
          </a:xfrm>
        </p:grpSpPr>
        <p:sp>
          <p:nvSpPr>
            <p:cNvPr id="9185" name="Google Shape;9185;p6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65"/>
          <p:cNvGrpSpPr/>
          <p:nvPr/>
        </p:nvGrpSpPr>
        <p:grpSpPr>
          <a:xfrm>
            <a:off x="3264218" y="1856199"/>
            <a:ext cx="651848" cy="687338"/>
            <a:chOff x="3400515" y="2056248"/>
            <a:chExt cx="698134" cy="735987"/>
          </a:xfrm>
        </p:grpSpPr>
        <p:grpSp>
          <p:nvGrpSpPr>
            <p:cNvPr id="9190" name="Google Shape;9190;p65"/>
            <p:cNvGrpSpPr/>
            <p:nvPr/>
          </p:nvGrpSpPr>
          <p:grpSpPr>
            <a:xfrm>
              <a:off x="3400515" y="2283913"/>
              <a:ext cx="312919" cy="219900"/>
              <a:chOff x="3400515" y="2283913"/>
              <a:chExt cx="312919" cy="219900"/>
            </a:xfrm>
          </p:grpSpPr>
          <p:sp>
            <p:nvSpPr>
              <p:cNvPr id="9191" name="Google Shape;9191;p6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92" name="Google Shape;9192;p6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9193" name="Google Shape;9193;p65"/>
            <p:cNvGrpSpPr/>
            <p:nvPr/>
          </p:nvGrpSpPr>
          <p:grpSpPr>
            <a:xfrm>
              <a:off x="3547823" y="2461089"/>
              <a:ext cx="219900" cy="331146"/>
              <a:chOff x="3547823" y="2461089"/>
              <a:chExt cx="219900" cy="331146"/>
            </a:xfrm>
          </p:grpSpPr>
          <p:sp>
            <p:nvSpPr>
              <p:cNvPr id="9194" name="Google Shape;9194;p6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95" name="Google Shape;9195;p6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9196" name="Google Shape;9196;p65"/>
            <p:cNvGrpSpPr/>
            <p:nvPr/>
          </p:nvGrpSpPr>
          <p:grpSpPr>
            <a:xfrm>
              <a:off x="3734138" y="2461089"/>
              <a:ext cx="219900" cy="331146"/>
              <a:chOff x="3734138" y="2461089"/>
              <a:chExt cx="219900" cy="331146"/>
            </a:xfrm>
          </p:grpSpPr>
          <p:sp>
            <p:nvSpPr>
              <p:cNvPr id="9197" name="Google Shape;9197;p6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98" name="Google Shape;9198;p6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9199" name="Google Shape;9199;p65"/>
            <p:cNvGrpSpPr/>
            <p:nvPr/>
          </p:nvGrpSpPr>
          <p:grpSpPr>
            <a:xfrm>
              <a:off x="3787560" y="2281742"/>
              <a:ext cx="311089" cy="219900"/>
              <a:chOff x="3787560" y="2281742"/>
              <a:chExt cx="311089" cy="219900"/>
            </a:xfrm>
          </p:grpSpPr>
          <p:sp>
            <p:nvSpPr>
              <p:cNvPr id="9200" name="Google Shape;9200;p6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201" name="Google Shape;9201;p6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9202" name="Google Shape;9202;p65"/>
            <p:cNvGrpSpPr/>
            <p:nvPr/>
          </p:nvGrpSpPr>
          <p:grpSpPr>
            <a:xfrm>
              <a:off x="3637290" y="2056248"/>
              <a:ext cx="219900" cy="330736"/>
              <a:chOff x="3637290" y="2056248"/>
              <a:chExt cx="219900" cy="330736"/>
            </a:xfrm>
          </p:grpSpPr>
          <p:sp>
            <p:nvSpPr>
              <p:cNvPr id="9203" name="Google Shape;9203;p6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204" name="Google Shape;9204;p6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9205" name="Google Shape;9205;p65"/>
          <p:cNvGrpSpPr/>
          <p:nvPr/>
        </p:nvGrpSpPr>
        <p:grpSpPr>
          <a:xfrm>
            <a:off x="2555923" y="2726206"/>
            <a:ext cx="1268144" cy="592394"/>
            <a:chOff x="238125" y="1188750"/>
            <a:chExt cx="7140450" cy="3335550"/>
          </a:xfrm>
        </p:grpSpPr>
        <p:sp>
          <p:nvSpPr>
            <p:cNvPr id="9206" name="Google Shape;9206;p6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65"/>
          <p:cNvGrpSpPr/>
          <p:nvPr/>
        </p:nvGrpSpPr>
        <p:grpSpPr>
          <a:xfrm>
            <a:off x="6663824" y="2728360"/>
            <a:ext cx="1053944" cy="590147"/>
            <a:chOff x="238125" y="1335475"/>
            <a:chExt cx="5418735" cy="3034175"/>
          </a:xfrm>
        </p:grpSpPr>
        <p:sp>
          <p:nvSpPr>
            <p:cNvPr id="9212" name="Google Shape;9212;p6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65"/>
          <p:cNvGrpSpPr/>
          <p:nvPr/>
        </p:nvGrpSpPr>
        <p:grpSpPr>
          <a:xfrm>
            <a:off x="4094633" y="3533260"/>
            <a:ext cx="1268207" cy="638939"/>
            <a:chOff x="3967651" y="3645904"/>
            <a:chExt cx="1479304" cy="745292"/>
          </a:xfrm>
        </p:grpSpPr>
        <p:grpSp>
          <p:nvGrpSpPr>
            <p:cNvPr id="9216" name="Google Shape;9216;p65"/>
            <p:cNvGrpSpPr/>
            <p:nvPr/>
          </p:nvGrpSpPr>
          <p:grpSpPr>
            <a:xfrm>
              <a:off x="3967651" y="4009026"/>
              <a:ext cx="1479304" cy="382170"/>
              <a:chOff x="3967651" y="4009026"/>
              <a:chExt cx="1479304" cy="382170"/>
            </a:xfrm>
          </p:grpSpPr>
          <p:grpSp>
            <p:nvGrpSpPr>
              <p:cNvPr id="9217" name="Google Shape;9217;p65"/>
              <p:cNvGrpSpPr/>
              <p:nvPr/>
            </p:nvGrpSpPr>
            <p:grpSpPr>
              <a:xfrm>
                <a:off x="4892216" y="4195630"/>
                <a:ext cx="554739" cy="195566"/>
                <a:chOff x="3604375" y="4892160"/>
                <a:chExt cx="1651500" cy="582215"/>
              </a:xfrm>
            </p:grpSpPr>
            <p:sp>
              <p:nvSpPr>
                <p:cNvPr id="9218" name="Google Shape;9218;p6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65"/>
              <p:cNvGrpSpPr/>
              <p:nvPr/>
            </p:nvGrpSpPr>
            <p:grpSpPr>
              <a:xfrm>
                <a:off x="3967651" y="4146303"/>
                <a:ext cx="579402" cy="244893"/>
                <a:chOff x="851875" y="4745310"/>
                <a:chExt cx="1724925" cy="729065"/>
              </a:xfrm>
            </p:grpSpPr>
            <p:sp>
              <p:nvSpPr>
                <p:cNvPr id="9221" name="Google Shape;9221;p6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65"/>
              <p:cNvGrpSpPr/>
              <p:nvPr/>
            </p:nvGrpSpPr>
            <p:grpSpPr>
              <a:xfrm>
                <a:off x="4460753" y="4009026"/>
                <a:ext cx="493110" cy="382170"/>
                <a:chOff x="2319875" y="4336625"/>
                <a:chExt cx="1468025" cy="1137750"/>
              </a:xfrm>
            </p:grpSpPr>
            <p:sp>
              <p:nvSpPr>
                <p:cNvPr id="9224" name="Google Shape;9224;p6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26" name="Google Shape;9226;p65"/>
            <p:cNvGrpSpPr/>
            <p:nvPr/>
          </p:nvGrpSpPr>
          <p:grpSpPr>
            <a:xfrm>
              <a:off x="4479443" y="3645904"/>
              <a:ext cx="455965" cy="388789"/>
              <a:chOff x="2957425" y="238100"/>
              <a:chExt cx="1910200" cy="1628775"/>
            </a:xfrm>
          </p:grpSpPr>
          <p:sp>
            <p:nvSpPr>
              <p:cNvPr id="9227" name="Google Shape;9227;p6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7" name="Google Shape;9237;p65"/>
          <p:cNvGrpSpPr/>
          <p:nvPr/>
        </p:nvGrpSpPr>
        <p:grpSpPr>
          <a:xfrm>
            <a:off x="2480746" y="3534460"/>
            <a:ext cx="1243128" cy="637739"/>
            <a:chOff x="2496310" y="3693351"/>
            <a:chExt cx="1342906" cy="688926"/>
          </a:xfrm>
        </p:grpSpPr>
        <p:grpSp>
          <p:nvGrpSpPr>
            <p:cNvPr id="9238" name="Google Shape;9238;p65"/>
            <p:cNvGrpSpPr/>
            <p:nvPr/>
          </p:nvGrpSpPr>
          <p:grpSpPr>
            <a:xfrm>
              <a:off x="2496310" y="3693351"/>
              <a:ext cx="1342906" cy="688875"/>
              <a:chOff x="2496310" y="3693351"/>
              <a:chExt cx="1342906" cy="688875"/>
            </a:xfrm>
          </p:grpSpPr>
          <p:sp>
            <p:nvSpPr>
              <p:cNvPr id="9239" name="Google Shape;9239;p6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5" name="Google Shape;9245;p65"/>
              <p:cNvCxnSpPr>
                <a:stCxn id="924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9246" name="Google Shape;9246;p65"/>
              <p:cNvCxnSpPr>
                <a:stCxn id="924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9247" name="Google Shape;9247;p65"/>
              <p:cNvCxnSpPr>
                <a:stCxn id="924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9248" name="Google Shape;9248;p65"/>
              <p:cNvCxnSpPr>
                <a:stCxn id="924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9249" name="Google Shape;9249;p65"/>
              <p:cNvCxnSpPr>
                <a:stCxn id="924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50" name="Google Shape;9250;p65"/>
            <p:cNvGrpSpPr/>
            <p:nvPr/>
          </p:nvGrpSpPr>
          <p:grpSpPr>
            <a:xfrm>
              <a:off x="2675275" y="3930557"/>
              <a:ext cx="1003306" cy="451719"/>
              <a:chOff x="2675275" y="4174282"/>
              <a:chExt cx="1003306" cy="451719"/>
            </a:xfrm>
          </p:grpSpPr>
          <p:sp>
            <p:nvSpPr>
              <p:cNvPr id="9251" name="Google Shape;9251;p6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4" name="Google Shape;9254;p65"/>
          <p:cNvGrpSpPr/>
          <p:nvPr/>
        </p:nvGrpSpPr>
        <p:grpSpPr>
          <a:xfrm>
            <a:off x="1654417" y="971307"/>
            <a:ext cx="574511" cy="874709"/>
            <a:chOff x="1715404" y="1112080"/>
            <a:chExt cx="642270" cy="977984"/>
          </a:xfrm>
        </p:grpSpPr>
        <p:grpSp>
          <p:nvGrpSpPr>
            <p:cNvPr id="9255" name="Google Shape;9255;p65"/>
            <p:cNvGrpSpPr/>
            <p:nvPr/>
          </p:nvGrpSpPr>
          <p:grpSpPr>
            <a:xfrm>
              <a:off x="1715404" y="1112080"/>
              <a:ext cx="642270" cy="977984"/>
              <a:chOff x="1715404" y="1112080"/>
              <a:chExt cx="642270" cy="977984"/>
            </a:xfrm>
          </p:grpSpPr>
          <p:sp>
            <p:nvSpPr>
              <p:cNvPr id="9256" name="Google Shape;9256;p6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65"/>
            <p:cNvGrpSpPr/>
            <p:nvPr/>
          </p:nvGrpSpPr>
          <p:grpSpPr>
            <a:xfrm>
              <a:off x="1768927" y="1165603"/>
              <a:ext cx="535225" cy="851367"/>
              <a:chOff x="1768927" y="1165603"/>
              <a:chExt cx="535225" cy="851367"/>
            </a:xfrm>
          </p:grpSpPr>
          <p:sp>
            <p:nvSpPr>
              <p:cNvPr id="9259" name="Google Shape;9259;p6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65"/>
            <p:cNvGrpSpPr/>
            <p:nvPr/>
          </p:nvGrpSpPr>
          <p:grpSpPr>
            <a:xfrm>
              <a:off x="1822449" y="1219125"/>
              <a:ext cx="428180" cy="718859"/>
              <a:chOff x="1822449" y="1219125"/>
              <a:chExt cx="428180" cy="718859"/>
            </a:xfrm>
          </p:grpSpPr>
          <p:sp>
            <p:nvSpPr>
              <p:cNvPr id="9262" name="Google Shape;9262;p6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65"/>
            <p:cNvGrpSpPr/>
            <p:nvPr/>
          </p:nvGrpSpPr>
          <p:grpSpPr>
            <a:xfrm>
              <a:off x="1875972" y="1272648"/>
              <a:ext cx="321135" cy="586939"/>
              <a:chOff x="1875972" y="1272648"/>
              <a:chExt cx="321135" cy="586939"/>
            </a:xfrm>
          </p:grpSpPr>
          <p:sp>
            <p:nvSpPr>
              <p:cNvPr id="9265" name="Google Shape;9265;p6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7" name="Google Shape;9267;p65"/>
          <p:cNvGrpSpPr/>
          <p:nvPr/>
        </p:nvGrpSpPr>
        <p:grpSpPr>
          <a:xfrm>
            <a:off x="7761578" y="3528028"/>
            <a:ext cx="293855" cy="644170"/>
            <a:chOff x="241025" y="3151575"/>
            <a:chExt cx="293855" cy="644170"/>
          </a:xfrm>
        </p:grpSpPr>
        <p:sp>
          <p:nvSpPr>
            <p:cNvPr id="9268" name="Google Shape;9268;p6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65"/>
          <p:cNvGrpSpPr/>
          <p:nvPr/>
        </p:nvGrpSpPr>
        <p:grpSpPr>
          <a:xfrm>
            <a:off x="709562" y="2728028"/>
            <a:ext cx="1779649" cy="591620"/>
            <a:chOff x="246070" y="1983375"/>
            <a:chExt cx="1855347" cy="616849"/>
          </a:xfrm>
        </p:grpSpPr>
        <p:sp>
          <p:nvSpPr>
            <p:cNvPr id="9271" name="Google Shape;9271;p6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65"/>
          <p:cNvGrpSpPr/>
          <p:nvPr/>
        </p:nvGrpSpPr>
        <p:grpSpPr>
          <a:xfrm>
            <a:off x="2320428" y="971307"/>
            <a:ext cx="711055" cy="745993"/>
            <a:chOff x="2496269" y="1171698"/>
            <a:chExt cx="761953" cy="799392"/>
          </a:xfrm>
        </p:grpSpPr>
        <p:grpSp>
          <p:nvGrpSpPr>
            <p:cNvPr id="9281" name="Google Shape;9281;p65"/>
            <p:cNvGrpSpPr/>
            <p:nvPr/>
          </p:nvGrpSpPr>
          <p:grpSpPr>
            <a:xfrm>
              <a:off x="2496269" y="1171698"/>
              <a:ext cx="761953" cy="723022"/>
              <a:chOff x="2496269" y="1171698"/>
              <a:chExt cx="761953" cy="723022"/>
            </a:xfrm>
          </p:grpSpPr>
          <p:sp>
            <p:nvSpPr>
              <p:cNvPr id="9282" name="Google Shape;9282;p6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4" name="Google Shape;9284;p65"/>
              <p:cNvGrpSpPr/>
              <p:nvPr/>
            </p:nvGrpSpPr>
            <p:grpSpPr>
              <a:xfrm>
                <a:off x="2496269" y="1171698"/>
                <a:ext cx="761953" cy="723022"/>
                <a:chOff x="2496269" y="1120652"/>
                <a:chExt cx="761953" cy="723022"/>
              </a:xfrm>
            </p:grpSpPr>
            <p:grpSp>
              <p:nvGrpSpPr>
                <p:cNvPr id="9285" name="Google Shape;9285;p65"/>
                <p:cNvGrpSpPr/>
                <p:nvPr/>
              </p:nvGrpSpPr>
              <p:grpSpPr>
                <a:xfrm>
                  <a:off x="2496269" y="1120652"/>
                  <a:ext cx="761953" cy="723022"/>
                  <a:chOff x="2496269" y="1120652"/>
                  <a:chExt cx="761953" cy="723022"/>
                </a:xfrm>
              </p:grpSpPr>
              <p:grpSp>
                <p:nvGrpSpPr>
                  <p:cNvPr id="9286" name="Google Shape;9286;p65"/>
                  <p:cNvGrpSpPr/>
                  <p:nvPr/>
                </p:nvGrpSpPr>
                <p:grpSpPr>
                  <a:xfrm>
                    <a:off x="2496269" y="1304589"/>
                    <a:ext cx="407089" cy="305057"/>
                    <a:chOff x="2496269" y="1304589"/>
                    <a:chExt cx="407089" cy="305057"/>
                  </a:xfrm>
                </p:grpSpPr>
                <p:sp>
                  <p:nvSpPr>
                    <p:cNvPr id="9287" name="Google Shape;9287;p6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65"/>
                  <p:cNvGrpSpPr/>
                  <p:nvPr/>
                </p:nvGrpSpPr>
                <p:grpSpPr>
                  <a:xfrm>
                    <a:off x="2586468" y="1493376"/>
                    <a:ext cx="358850" cy="349656"/>
                    <a:chOff x="2586468" y="1493376"/>
                    <a:chExt cx="358850" cy="349656"/>
                  </a:xfrm>
                </p:grpSpPr>
                <p:sp>
                  <p:nvSpPr>
                    <p:cNvPr id="9290" name="Google Shape;9290;p6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65"/>
                  <p:cNvGrpSpPr/>
                  <p:nvPr/>
                </p:nvGrpSpPr>
                <p:grpSpPr>
                  <a:xfrm>
                    <a:off x="2807939" y="1494024"/>
                    <a:ext cx="358857" cy="349650"/>
                    <a:chOff x="2807939" y="1494024"/>
                    <a:chExt cx="358857" cy="349650"/>
                  </a:xfrm>
                </p:grpSpPr>
                <p:sp>
                  <p:nvSpPr>
                    <p:cNvPr id="9293" name="Google Shape;9293;p6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65"/>
                  <p:cNvGrpSpPr/>
                  <p:nvPr/>
                </p:nvGrpSpPr>
                <p:grpSpPr>
                  <a:xfrm>
                    <a:off x="2851133" y="1305635"/>
                    <a:ext cx="407089" cy="305057"/>
                    <a:chOff x="2851133" y="1305635"/>
                    <a:chExt cx="407089" cy="305057"/>
                  </a:xfrm>
                </p:grpSpPr>
                <p:sp>
                  <p:nvSpPr>
                    <p:cNvPr id="9296" name="Google Shape;9296;p6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65"/>
                  <p:cNvGrpSpPr/>
                  <p:nvPr/>
                </p:nvGrpSpPr>
                <p:grpSpPr>
                  <a:xfrm>
                    <a:off x="2727495" y="1120652"/>
                    <a:ext cx="300271" cy="396358"/>
                    <a:chOff x="2727495" y="1120652"/>
                    <a:chExt cx="300271" cy="396358"/>
                  </a:xfrm>
                </p:grpSpPr>
                <p:sp>
                  <p:nvSpPr>
                    <p:cNvPr id="9299" name="Google Shape;9299;p6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1" name="Google Shape;9301;p65"/>
                <p:cNvGrpSpPr/>
                <p:nvPr/>
              </p:nvGrpSpPr>
              <p:grpSpPr>
                <a:xfrm>
                  <a:off x="2722305" y="1350460"/>
                  <a:ext cx="308357" cy="308344"/>
                  <a:chOff x="2722305" y="1350460"/>
                  <a:chExt cx="308357" cy="308344"/>
                </a:xfrm>
              </p:grpSpPr>
              <p:sp>
                <p:nvSpPr>
                  <p:cNvPr id="9302" name="Google Shape;9302;p6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3" name="Google Shape;9303;p65"/>
                  <p:cNvGrpSpPr/>
                  <p:nvPr/>
                </p:nvGrpSpPr>
                <p:grpSpPr>
                  <a:xfrm>
                    <a:off x="2725064" y="1364529"/>
                    <a:ext cx="297954" cy="280182"/>
                    <a:chOff x="2725064" y="1364529"/>
                    <a:chExt cx="297954" cy="280182"/>
                  </a:xfrm>
                </p:grpSpPr>
                <p:sp>
                  <p:nvSpPr>
                    <p:cNvPr id="9304" name="Google Shape;9304;p6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9309" name="Google Shape;9309;p6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65"/>
          <p:cNvGrpSpPr/>
          <p:nvPr/>
        </p:nvGrpSpPr>
        <p:grpSpPr>
          <a:xfrm>
            <a:off x="3909129" y="2727412"/>
            <a:ext cx="1569144" cy="591015"/>
            <a:chOff x="3820100" y="3023049"/>
            <a:chExt cx="1303926" cy="491162"/>
          </a:xfrm>
        </p:grpSpPr>
        <p:grpSp>
          <p:nvGrpSpPr>
            <p:cNvPr id="9315" name="Google Shape;9315;p65"/>
            <p:cNvGrpSpPr/>
            <p:nvPr/>
          </p:nvGrpSpPr>
          <p:grpSpPr>
            <a:xfrm>
              <a:off x="3820100" y="3023072"/>
              <a:ext cx="1303926" cy="491139"/>
              <a:chOff x="3820100" y="3023072"/>
              <a:chExt cx="1303926" cy="491139"/>
            </a:xfrm>
          </p:grpSpPr>
          <p:sp>
            <p:nvSpPr>
              <p:cNvPr id="9316" name="Google Shape;9316;p6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65"/>
            <p:cNvGrpSpPr/>
            <p:nvPr/>
          </p:nvGrpSpPr>
          <p:grpSpPr>
            <a:xfrm>
              <a:off x="4132439" y="3023645"/>
              <a:ext cx="393633" cy="177096"/>
              <a:chOff x="4132439" y="3023645"/>
              <a:chExt cx="393633" cy="177096"/>
            </a:xfrm>
          </p:grpSpPr>
          <p:sp>
            <p:nvSpPr>
              <p:cNvPr id="9319" name="Google Shape;9319;p6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65"/>
            <p:cNvGrpSpPr/>
            <p:nvPr/>
          </p:nvGrpSpPr>
          <p:grpSpPr>
            <a:xfrm>
              <a:off x="3921811" y="3023049"/>
              <a:ext cx="1002397" cy="388943"/>
              <a:chOff x="3921811" y="3023049"/>
              <a:chExt cx="1002397" cy="388943"/>
            </a:xfrm>
          </p:grpSpPr>
          <p:sp>
            <p:nvSpPr>
              <p:cNvPr id="9322" name="Google Shape;9322;p6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65"/>
            <p:cNvGrpSpPr/>
            <p:nvPr/>
          </p:nvGrpSpPr>
          <p:grpSpPr>
            <a:xfrm>
              <a:off x="4023645" y="3023049"/>
              <a:ext cx="683032" cy="286722"/>
              <a:chOff x="4023645" y="3023049"/>
              <a:chExt cx="683032" cy="286722"/>
            </a:xfrm>
          </p:grpSpPr>
          <p:sp>
            <p:nvSpPr>
              <p:cNvPr id="9325" name="Google Shape;9325;p6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7" name="Google Shape;9327;p65"/>
          <p:cNvGrpSpPr/>
          <p:nvPr/>
        </p:nvGrpSpPr>
        <p:grpSpPr>
          <a:xfrm>
            <a:off x="1541251" y="1854258"/>
            <a:ext cx="713522" cy="688025"/>
            <a:chOff x="1706078" y="2092648"/>
            <a:chExt cx="660913" cy="637296"/>
          </a:xfrm>
        </p:grpSpPr>
        <p:sp>
          <p:nvSpPr>
            <p:cNvPr id="9328" name="Google Shape;9328;p6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9" name="Google Shape;9329;p65"/>
            <p:cNvGrpSpPr/>
            <p:nvPr/>
          </p:nvGrpSpPr>
          <p:grpSpPr>
            <a:xfrm>
              <a:off x="1706078" y="2092648"/>
              <a:ext cx="660913" cy="575241"/>
              <a:chOff x="1706078" y="2092648"/>
              <a:chExt cx="660913" cy="575241"/>
            </a:xfrm>
          </p:grpSpPr>
          <p:sp>
            <p:nvSpPr>
              <p:cNvPr id="9330" name="Google Shape;9330;p6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3" name="Google Shape;9333;p65"/>
          <p:cNvGrpSpPr/>
          <p:nvPr/>
        </p:nvGrpSpPr>
        <p:grpSpPr>
          <a:xfrm>
            <a:off x="6303109" y="971806"/>
            <a:ext cx="1317459" cy="684168"/>
            <a:chOff x="238125" y="999450"/>
            <a:chExt cx="7140700" cy="3708225"/>
          </a:xfrm>
        </p:grpSpPr>
        <p:sp>
          <p:nvSpPr>
            <p:cNvPr id="9334" name="Google Shape;9334;p6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6" name="Shape 9346"/>
        <p:cNvGrpSpPr/>
        <p:nvPr/>
      </p:nvGrpSpPr>
      <p:grpSpPr>
        <a:xfrm>
          <a:off x="0" y="0"/>
          <a:ext cx="0" cy="0"/>
          <a:chOff x="0" y="0"/>
          <a:chExt cx="0" cy="0"/>
        </a:xfrm>
      </p:grpSpPr>
      <p:grpSp>
        <p:nvGrpSpPr>
          <p:cNvPr id="9347" name="Google Shape;9347;p66"/>
          <p:cNvGrpSpPr/>
          <p:nvPr/>
        </p:nvGrpSpPr>
        <p:grpSpPr>
          <a:xfrm>
            <a:off x="717027" y="967622"/>
            <a:ext cx="1636117" cy="1526144"/>
            <a:chOff x="729238" y="1179665"/>
            <a:chExt cx="1636117" cy="1526144"/>
          </a:xfrm>
        </p:grpSpPr>
        <p:grpSp>
          <p:nvGrpSpPr>
            <p:cNvPr id="9348" name="Google Shape;9348;p66"/>
            <p:cNvGrpSpPr/>
            <p:nvPr/>
          </p:nvGrpSpPr>
          <p:grpSpPr>
            <a:xfrm>
              <a:off x="729238" y="1179665"/>
              <a:ext cx="80700" cy="1526144"/>
              <a:chOff x="729238" y="1179665"/>
              <a:chExt cx="80700" cy="1526144"/>
            </a:xfrm>
          </p:grpSpPr>
          <p:sp>
            <p:nvSpPr>
              <p:cNvPr id="9349" name="Google Shape;9349;p6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66"/>
            <p:cNvGrpSpPr/>
            <p:nvPr/>
          </p:nvGrpSpPr>
          <p:grpSpPr>
            <a:xfrm>
              <a:off x="903098" y="1179665"/>
              <a:ext cx="80700" cy="1526144"/>
              <a:chOff x="903098" y="1179665"/>
              <a:chExt cx="80700" cy="1526144"/>
            </a:xfrm>
          </p:grpSpPr>
          <p:sp>
            <p:nvSpPr>
              <p:cNvPr id="9360" name="Google Shape;9360;p6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66"/>
            <p:cNvGrpSpPr/>
            <p:nvPr/>
          </p:nvGrpSpPr>
          <p:grpSpPr>
            <a:xfrm>
              <a:off x="1076958" y="1179665"/>
              <a:ext cx="80700" cy="1526144"/>
              <a:chOff x="1076958" y="1179665"/>
              <a:chExt cx="80700" cy="1526144"/>
            </a:xfrm>
          </p:grpSpPr>
          <p:sp>
            <p:nvSpPr>
              <p:cNvPr id="9371" name="Google Shape;9371;p6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6"/>
            <p:cNvGrpSpPr/>
            <p:nvPr/>
          </p:nvGrpSpPr>
          <p:grpSpPr>
            <a:xfrm>
              <a:off x="1247707" y="1179665"/>
              <a:ext cx="80700" cy="1526144"/>
              <a:chOff x="1247707" y="1179665"/>
              <a:chExt cx="80700" cy="1526144"/>
            </a:xfrm>
          </p:grpSpPr>
          <p:sp>
            <p:nvSpPr>
              <p:cNvPr id="9382" name="Google Shape;9382;p6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66"/>
            <p:cNvGrpSpPr/>
            <p:nvPr/>
          </p:nvGrpSpPr>
          <p:grpSpPr>
            <a:xfrm>
              <a:off x="1421567" y="1179665"/>
              <a:ext cx="80700" cy="1526144"/>
              <a:chOff x="1421567" y="1179665"/>
              <a:chExt cx="80700" cy="1526144"/>
            </a:xfrm>
          </p:grpSpPr>
          <p:sp>
            <p:nvSpPr>
              <p:cNvPr id="9393" name="Google Shape;9393;p6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66"/>
            <p:cNvGrpSpPr/>
            <p:nvPr/>
          </p:nvGrpSpPr>
          <p:grpSpPr>
            <a:xfrm>
              <a:off x="1592327" y="1179665"/>
              <a:ext cx="80700" cy="1526144"/>
              <a:chOff x="1592327" y="1179665"/>
              <a:chExt cx="80700" cy="1526144"/>
            </a:xfrm>
          </p:grpSpPr>
          <p:sp>
            <p:nvSpPr>
              <p:cNvPr id="9404" name="Google Shape;9404;p6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66"/>
            <p:cNvGrpSpPr/>
            <p:nvPr/>
          </p:nvGrpSpPr>
          <p:grpSpPr>
            <a:xfrm>
              <a:off x="1766187" y="1179665"/>
              <a:ext cx="80700" cy="1526144"/>
              <a:chOff x="1766187" y="1179665"/>
              <a:chExt cx="80700" cy="1526144"/>
            </a:xfrm>
          </p:grpSpPr>
          <p:sp>
            <p:nvSpPr>
              <p:cNvPr id="9415" name="Google Shape;9415;p6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66"/>
            <p:cNvGrpSpPr/>
            <p:nvPr/>
          </p:nvGrpSpPr>
          <p:grpSpPr>
            <a:xfrm>
              <a:off x="1936935" y="1179665"/>
              <a:ext cx="80700" cy="1526144"/>
              <a:chOff x="1936935" y="1179665"/>
              <a:chExt cx="80700" cy="1526144"/>
            </a:xfrm>
          </p:grpSpPr>
          <p:sp>
            <p:nvSpPr>
              <p:cNvPr id="9426" name="Google Shape;9426;p6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66"/>
            <p:cNvGrpSpPr/>
            <p:nvPr/>
          </p:nvGrpSpPr>
          <p:grpSpPr>
            <a:xfrm>
              <a:off x="2110795" y="1179665"/>
              <a:ext cx="80700" cy="1526144"/>
              <a:chOff x="2110795" y="1179665"/>
              <a:chExt cx="80700" cy="1526144"/>
            </a:xfrm>
          </p:grpSpPr>
          <p:sp>
            <p:nvSpPr>
              <p:cNvPr id="9437" name="Google Shape;9437;p6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66"/>
            <p:cNvGrpSpPr/>
            <p:nvPr/>
          </p:nvGrpSpPr>
          <p:grpSpPr>
            <a:xfrm>
              <a:off x="2284655" y="1179665"/>
              <a:ext cx="80700" cy="1526144"/>
              <a:chOff x="2284655" y="1179665"/>
              <a:chExt cx="80700" cy="1526144"/>
            </a:xfrm>
          </p:grpSpPr>
          <p:sp>
            <p:nvSpPr>
              <p:cNvPr id="9448" name="Google Shape;9448;p6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8" name="Google Shape;9458;p66"/>
          <p:cNvGrpSpPr/>
          <p:nvPr/>
        </p:nvGrpSpPr>
        <p:grpSpPr>
          <a:xfrm>
            <a:off x="2611693" y="986760"/>
            <a:ext cx="1364248" cy="1102133"/>
            <a:chOff x="2623904" y="1198803"/>
            <a:chExt cx="1364248" cy="1102133"/>
          </a:xfrm>
        </p:grpSpPr>
        <p:grpSp>
          <p:nvGrpSpPr>
            <p:cNvPr id="9459" name="Google Shape;9459;p66"/>
            <p:cNvGrpSpPr/>
            <p:nvPr/>
          </p:nvGrpSpPr>
          <p:grpSpPr>
            <a:xfrm>
              <a:off x="2623907" y="1198803"/>
              <a:ext cx="1364245" cy="273000"/>
              <a:chOff x="2623907" y="1198803"/>
              <a:chExt cx="1364245" cy="273000"/>
            </a:xfrm>
          </p:grpSpPr>
          <p:sp>
            <p:nvSpPr>
              <p:cNvPr id="9460" name="Google Shape;9460;p6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66"/>
            <p:cNvGrpSpPr/>
            <p:nvPr/>
          </p:nvGrpSpPr>
          <p:grpSpPr>
            <a:xfrm>
              <a:off x="2623904" y="1476964"/>
              <a:ext cx="1364245" cy="273000"/>
              <a:chOff x="2623904" y="1476964"/>
              <a:chExt cx="1364245" cy="273000"/>
            </a:xfrm>
          </p:grpSpPr>
          <p:sp>
            <p:nvSpPr>
              <p:cNvPr id="9466" name="Google Shape;9466;p6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66"/>
            <p:cNvGrpSpPr/>
            <p:nvPr/>
          </p:nvGrpSpPr>
          <p:grpSpPr>
            <a:xfrm>
              <a:off x="2623907" y="1749775"/>
              <a:ext cx="1364245" cy="273000"/>
              <a:chOff x="2623907" y="1749775"/>
              <a:chExt cx="1364245" cy="273000"/>
            </a:xfrm>
          </p:grpSpPr>
          <p:sp>
            <p:nvSpPr>
              <p:cNvPr id="9472" name="Google Shape;9472;p6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66"/>
            <p:cNvGrpSpPr/>
            <p:nvPr/>
          </p:nvGrpSpPr>
          <p:grpSpPr>
            <a:xfrm>
              <a:off x="2623904" y="2027936"/>
              <a:ext cx="1364245" cy="273000"/>
              <a:chOff x="2623904" y="2027936"/>
              <a:chExt cx="1364245" cy="273000"/>
            </a:xfrm>
          </p:grpSpPr>
          <p:sp>
            <p:nvSpPr>
              <p:cNvPr id="9478" name="Google Shape;9478;p6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83" name="Google Shape;9483;p66"/>
          <p:cNvGrpSpPr/>
          <p:nvPr/>
        </p:nvGrpSpPr>
        <p:grpSpPr>
          <a:xfrm>
            <a:off x="2601154" y="2445833"/>
            <a:ext cx="1387541" cy="159124"/>
            <a:chOff x="3200660" y="2180272"/>
            <a:chExt cx="2563824" cy="378237"/>
          </a:xfrm>
        </p:grpSpPr>
        <p:sp>
          <p:nvSpPr>
            <p:cNvPr id="9484" name="Google Shape;9484;p6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66"/>
          <p:cNvGrpSpPr/>
          <p:nvPr/>
        </p:nvGrpSpPr>
        <p:grpSpPr>
          <a:xfrm>
            <a:off x="2597679" y="2723597"/>
            <a:ext cx="1390502" cy="159625"/>
            <a:chOff x="3530150" y="2790075"/>
            <a:chExt cx="1962600" cy="225300"/>
          </a:xfrm>
        </p:grpSpPr>
        <p:sp>
          <p:nvSpPr>
            <p:cNvPr id="9503" name="Google Shape;9503;p6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66"/>
          <p:cNvGrpSpPr/>
          <p:nvPr/>
        </p:nvGrpSpPr>
        <p:grpSpPr>
          <a:xfrm>
            <a:off x="2597736" y="3001862"/>
            <a:ext cx="1411629" cy="154175"/>
            <a:chOff x="3558802" y="4011244"/>
            <a:chExt cx="1866000" cy="111600"/>
          </a:xfrm>
        </p:grpSpPr>
        <p:sp>
          <p:nvSpPr>
            <p:cNvPr id="9506" name="Google Shape;9506;p6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8" name="Google Shape;9508;p66"/>
          <p:cNvGrpSpPr/>
          <p:nvPr/>
        </p:nvGrpSpPr>
        <p:grpSpPr>
          <a:xfrm>
            <a:off x="2598024" y="2207432"/>
            <a:ext cx="1383503" cy="119761"/>
            <a:chOff x="3465975" y="2270258"/>
            <a:chExt cx="1986364" cy="171947"/>
          </a:xfrm>
        </p:grpSpPr>
        <p:sp>
          <p:nvSpPr>
            <p:cNvPr id="9509" name="Google Shape;9509;p6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6"/>
          <p:cNvGrpSpPr/>
          <p:nvPr/>
        </p:nvGrpSpPr>
        <p:grpSpPr>
          <a:xfrm>
            <a:off x="2609031" y="3571205"/>
            <a:ext cx="1369531" cy="195460"/>
            <a:chOff x="723300" y="4253549"/>
            <a:chExt cx="2276482" cy="324900"/>
          </a:xfrm>
        </p:grpSpPr>
        <p:sp>
          <p:nvSpPr>
            <p:cNvPr id="9518" name="Google Shape;9518;p6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66"/>
          <p:cNvGrpSpPr/>
          <p:nvPr/>
        </p:nvGrpSpPr>
        <p:grpSpPr>
          <a:xfrm>
            <a:off x="2598592" y="3272446"/>
            <a:ext cx="1389066" cy="180119"/>
            <a:chOff x="705948" y="3788465"/>
            <a:chExt cx="2308953" cy="299400"/>
          </a:xfrm>
        </p:grpSpPr>
        <p:sp>
          <p:nvSpPr>
            <p:cNvPr id="9524" name="Google Shape;9524;p6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66"/>
          <p:cNvGrpSpPr/>
          <p:nvPr/>
        </p:nvGrpSpPr>
        <p:grpSpPr>
          <a:xfrm>
            <a:off x="4195583" y="1876400"/>
            <a:ext cx="1433821" cy="191501"/>
            <a:chOff x="4273350" y="2088443"/>
            <a:chExt cx="1433821" cy="191501"/>
          </a:xfrm>
        </p:grpSpPr>
        <p:grpSp>
          <p:nvGrpSpPr>
            <p:cNvPr id="9530" name="Google Shape;9530;p66"/>
            <p:cNvGrpSpPr/>
            <p:nvPr/>
          </p:nvGrpSpPr>
          <p:grpSpPr>
            <a:xfrm>
              <a:off x="4273350" y="2088443"/>
              <a:ext cx="1433821" cy="0"/>
              <a:chOff x="5224975" y="2962250"/>
              <a:chExt cx="1544400" cy="0"/>
            </a:xfrm>
          </p:grpSpPr>
          <p:cxnSp>
            <p:nvCxnSpPr>
              <p:cNvPr id="9531" name="Google Shape;9531;p6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9532" name="Google Shape;9532;p6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9533" name="Google Shape;9533;p66"/>
            <p:cNvGrpSpPr/>
            <p:nvPr/>
          </p:nvGrpSpPr>
          <p:grpSpPr>
            <a:xfrm>
              <a:off x="4273350" y="2279944"/>
              <a:ext cx="1433821" cy="0"/>
              <a:chOff x="5224975" y="2962250"/>
              <a:chExt cx="1544400" cy="0"/>
            </a:xfrm>
          </p:grpSpPr>
          <p:cxnSp>
            <p:nvCxnSpPr>
              <p:cNvPr id="9534" name="Google Shape;9534;p6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9535" name="Google Shape;9535;p6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9536" name="Google Shape;9536;p66"/>
          <p:cNvGrpSpPr/>
          <p:nvPr/>
        </p:nvGrpSpPr>
        <p:grpSpPr>
          <a:xfrm>
            <a:off x="2646529" y="3885304"/>
            <a:ext cx="1304609" cy="294074"/>
            <a:chOff x="2658741" y="4097347"/>
            <a:chExt cx="1304609" cy="294074"/>
          </a:xfrm>
        </p:grpSpPr>
        <p:grpSp>
          <p:nvGrpSpPr>
            <p:cNvPr id="9537" name="Google Shape;9537;p66"/>
            <p:cNvGrpSpPr/>
            <p:nvPr/>
          </p:nvGrpSpPr>
          <p:grpSpPr>
            <a:xfrm>
              <a:off x="2658741" y="4097347"/>
              <a:ext cx="118572" cy="294074"/>
              <a:chOff x="3343310" y="4475555"/>
              <a:chExt cx="127717" cy="316753"/>
            </a:xfrm>
          </p:grpSpPr>
          <p:sp>
            <p:nvSpPr>
              <p:cNvPr id="9538" name="Google Shape;9538;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66"/>
            <p:cNvGrpSpPr/>
            <p:nvPr/>
          </p:nvGrpSpPr>
          <p:grpSpPr>
            <a:xfrm>
              <a:off x="3815519" y="4098388"/>
              <a:ext cx="147831" cy="291991"/>
              <a:chOff x="3527539" y="4476677"/>
              <a:chExt cx="159232" cy="314510"/>
            </a:xfrm>
          </p:grpSpPr>
          <p:sp>
            <p:nvSpPr>
              <p:cNvPr id="9541" name="Google Shape;9541;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66"/>
            <p:cNvGrpSpPr/>
            <p:nvPr/>
          </p:nvGrpSpPr>
          <p:grpSpPr>
            <a:xfrm>
              <a:off x="3511696" y="4098388"/>
              <a:ext cx="147831" cy="291991"/>
              <a:chOff x="3527539" y="4476677"/>
              <a:chExt cx="159232" cy="314510"/>
            </a:xfrm>
          </p:grpSpPr>
          <p:sp>
            <p:nvSpPr>
              <p:cNvPr id="9544" name="Google Shape;9544;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66"/>
            <p:cNvGrpSpPr/>
            <p:nvPr/>
          </p:nvGrpSpPr>
          <p:grpSpPr>
            <a:xfrm>
              <a:off x="3207874" y="4098388"/>
              <a:ext cx="147831" cy="291991"/>
              <a:chOff x="3527539" y="4476677"/>
              <a:chExt cx="159232" cy="314510"/>
            </a:xfrm>
          </p:grpSpPr>
          <p:sp>
            <p:nvSpPr>
              <p:cNvPr id="9547" name="Google Shape;9547;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66"/>
            <p:cNvGrpSpPr/>
            <p:nvPr/>
          </p:nvGrpSpPr>
          <p:grpSpPr>
            <a:xfrm>
              <a:off x="2933305" y="4097347"/>
              <a:ext cx="118572" cy="294074"/>
              <a:chOff x="3343310" y="4475555"/>
              <a:chExt cx="127717" cy="316753"/>
            </a:xfrm>
          </p:grpSpPr>
          <p:sp>
            <p:nvSpPr>
              <p:cNvPr id="9550" name="Google Shape;9550;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52" name="Google Shape;9552;p66"/>
          <p:cNvGrpSpPr/>
          <p:nvPr/>
        </p:nvGrpSpPr>
        <p:grpSpPr>
          <a:xfrm>
            <a:off x="4197138" y="963998"/>
            <a:ext cx="1430711" cy="751237"/>
            <a:chOff x="5159450" y="1919950"/>
            <a:chExt cx="1541050" cy="862500"/>
          </a:xfrm>
        </p:grpSpPr>
        <p:sp>
          <p:nvSpPr>
            <p:cNvPr id="9553" name="Google Shape;9553;p6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554" name="Google Shape;9554;p66"/>
            <p:cNvGrpSpPr/>
            <p:nvPr/>
          </p:nvGrpSpPr>
          <p:grpSpPr>
            <a:xfrm>
              <a:off x="5159450" y="1919950"/>
              <a:ext cx="1541050" cy="862500"/>
              <a:chOff x="5159450" y="1919950"/>
              <a:chExt cx="1541050" cy="862500"/>
            </a:xfrm>
          </p:grpSpPr>
          <p:cxnSp>
            <p:nvCxnSpPr>
              <p:cNvPr id="9555" name="Google Shape;9555;p6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556" name="Google Shape;9556;p6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557" name="Google Shape;9557;p66"/>
          <p:cNvGrpSpPr/>
          <p:nvPr/>
        </p:nvGrpSpPr>
        <p:grpSpPr>
          <a:xfrm>
            <a:off x="4245275" y="2227768"/>
            <a:ext cx="1334436" cy="967914"/>
            <a:chOff x="4294923" y="2439811"/>
            <a:chExt cx="1334436" cy="967914"/>
          </a:xfrm>
        </p:grpSpPr>
        <p:grpSp>
          <p:nvGrpSpPr>
            <p:cNvPr id="9558" name="Google Shape;9558;p66"/>
            <p:cNvGrpSpPr/>
            <p:nvPr/>
          </p:nvGrpSpPr>
          <p:grpSpPr>
            <a:xfrm>
              <a:off x="4960455" y="2469658"/>
              <a:ext cx="668904" cy="885524"/>
              <a:chOff x="4960455" y="2469658"/>
              <a:chExt cx="668904" cy="885524"/>
            </a:xfrm>
          </p:grpSpPr>
          <p:sp>
            <p:nvSpPr>
              <p:cNvPr id="9559" name="Google Shape;9559;p6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5" name="Google Shape;9565;p66"/>
            <p:cNvGrpSpPr/>
            <p:nvPr/>
          </p:nvGrpSpPr>
          <p:grpSpPr>
            <a:xfrm>
              <a:off x="4294923" y="2469658"/>
              <a:ext cx="668951" cy="885524"/>
              <a:chOff x="4294923" y="2469658"/>
              <a:chExt cx="668951" cy="885524"/>
            </a:xfrm>
          </p:grpSpPr>
          <p:sp>
            <p:nvSpPr>
              <p:cNvPr id="9566" name="Google Shape;9566;p6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2" name="Google Shape;9572;p6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66"/>
          <p:cNvGrpSpPr/>
          <p:nvPr/>
        </p:nvGrpSpPr>
        <p:grpSpPr>
          <a:xfrm>
            <a:off x="4231478" y="3282213"/>
            <a:ext cx="1430949" cy="897289"/>
            <a:chOff x="4351371" y="3547942"/>
            <a:chExt cx="1345130" cy="843475"/>
          </a:xfrm>
        </p:grpSpPr>
        <p:grpSp>
          <p:nvGrpSpPr>
            <p:cNvPr id="9574" name="Google Shape;9574;p66"/>
            <p:cNvGrpSpPr/>
            <p:nvPr/>
          </p:nvGrpSpPr>
          <p:grpSpPr>
            <a:xfrm>
              <a:off x="4351371" y="4209917"/>
              <a:ext cx="1345130" cy="181500"/>
              <a:chOff x="4351371" y="4209917"/>
              <a:chExt cx="1345130" cy="181500"/>
            </a:xfrm>
          </p:grpSpPr>
          <p:sp>
            <p:nvSpPr>
              <p:cNvPr id="9575" name="Google Shape;9575;p6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6" name="Google Shape;9576;p6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9577" name="Google Shape;9577;p66"/>
            <p:cNvGrpSpPr/>
            <p:nvPr/>
          </p:nvGrpSpPr>
          <p:grpSpPr>
            <a:xfrm>
              <a:off x="4403010" y="3985221"/>
              <a:ext cx="1109518" cy="181500"/>
              <a:chOff x="4403010" y="3985221"/>
              <a:chExt cx="1109518" cy="181500"/>
            </a:xfrm>
          </p:grpSpPr>
          <p:sp>
            <p:nvSpPr>
              <p:cNvPr id="9578" name="Google Shape;9578;p6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9" name="Google Shape;9579;p6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9580" name="Google Shape;9580;p66"/>
            <p:cNvGrpSpPr/>
            <p:nvPr/>
          </p:nvGrpSpPr>
          <p:grpSpPr>
            <a:xfrm>
              <a:off x="4618704" y="3766582"/>
              <a:ext cx="807858" cy="181500"/>
              <a:chOff x="4618704" y="3766582"/>
              <a:chExt cx="807858" cy="181500"/>
            </a:xfrm>
          </p:grpSpPr>
          <p:sp>
            <p:nvSpPr>
              <p:cNvPr id="9581" name="Google Shape;9581;p6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82" name="Google Shape;9582;p6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9583" name="Google Shape;9583;p66"/>
            <p:cNvGrpSpPr/>
            <p:nvPr/>
          </p:nvGrpSpPr>
          <p:grpSpPr>
            <a:xfrm>
              <a:off x="4735238" y="3547942"/>
              <a:ext cx="462839" cy="181500"/>
              <a:chOff x="4735238" y="3547942"/>
              <a:chExt cx="462839" cy="181500"/>
            </a:xfrm>
          </p:grpSpPr>
          <p:sp>
            <p:nvSpPr>
              <p:cNvPr id="9584" name="Google Shape;9584;p6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85" name="Google Shape;9585;p6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9586" name="Google Shape;9586;p66"/>
          <p:cNvGrpSpPr/>
          <p:nvPr/>
        </p:nvGrpSpPr>
        <p:grpSpPr>
          <a:xfrm>
            <a:off x="7407836" y="2217537"/>
            <a:ext cx="1020955" cy="928853"/>
            <a:chOff x="926675" y="238125"/>
            <a:chExt cx="5755100" cy="5232975"/>
          </a:xfrm>
        </p:grpSpPr>
        <p:sp>
          <p:nvSpPr>
            <p:cNvPr id="9587" name="Google Shape;9587;p6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66"/>
          <p:cNvGrpSpPr/>
          <p:nvPr/>
        </p:nvGrpSpPr>
        <p:grpSpPr>
          <a:xfrm>
            <a:off x="715210" y="2616272"/>
            <a:ext cx="1695374" cy="1560837"/>
            <a:chOff x="727421" y="2828315"/>
            <a:chExt cx="1695374" cy="1560837"/>
          </a:xfrm>
        </p:grpSpPr>
        <p:grpSp>
          <p:nvGrpSpPr>
            <p:cNvPr id="9592" name="Google Shape;9592;p66"/>
            <p:cNvGrpSpPr/>
            <p:nvPr/>
          </p:nvGrpSpPr>
          <p:grpSpPr>
            <a:xfrm>
              <a:off x="727421" y="2828315"/>
              <a:ext cx="1695374" cy="1560837"/>
              <a:chOff x="734799" y="2782450"/>
              <a:chExt cx="1571100" cy="1577400"/>
            </a:xfrm>
          </p:grpSpPr>
          <p:cxnSp>
            <p:nvCxnSpPr>
              <p:cNvPr id="9593" name="Google Shape;9593;p6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594" name="Google Shape;9594;p6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595" name="Google Shape;9595;p66"/>
            <p:cNvGrpSpPr/>
            <p:nvPr/>
          </p:nvGrpSpPr>
          <p:grpSpPr>
            <a:xfrm>
              <a:off x="819108" y="2882501"/>
              <a:ext cx="1556791" cy="1426186"/>
              <a:chOff x="819108" y="2882501"/>
              <a:chExt cx="1556791" cy="1426186"/>
            </a:xfrm>
          </p:grpSpPr>
          <p:grpSp>
            <p:nvGrpSpPr>
              <p:cNvPr id="9596" name="Google Shape;9596;p66"/>
              <p:cNvGrpSpPr/>
              <p:nvPr/>
            </p:nvGrpSpPr>
            <p:grpSpPr>
              <a:xfrm>
                <a:off x="819108" y="2882501"/>
                <a:ext cx="103104" cy="1426186"/>
                <a:chOff x="4674013" y="3100904"/>
                <a:chExt cx="122758" cy="1698043"/>
              </a:xfrm>
            </p:grpSpPr>
            <p:sp>
              <p:nvSpPr>
                <p:cNvPr id="9597" name="Google Shape;9597;p6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66"/>
              <p:cNvGrpSpPr/>
              <p:nvPr/>
            </p:nvGrpSpPr>
            <p:grpSpPr>
              <a:xfrm>
                <a:off x="1062475" y="2882501"/>
                <a:ext cx="103104" cy="1426186"/>
                <a:chOff x="4940438" y="3100904"/>
                <a:chExt cx="122758" cy="1698043"/>
              </a:xfrm>
            </p:grpSpPr>
            <p:sp>
              <p:nvSpPr>
                <p:cNvPr id="9605" name="Google Shape;9605;p6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66"/>
              <p:cNvGrpSpPr/>
              <p:nvPr/>
            </p:nvGrpSpPr>
            <p:grpSpPr>
              <a:xfrm>
                <a:off x="1299324" y="2882501"/>
                <a:ext cx="103104" cy="1426186"/>
                <a:chOff x="5206863" y="3100904"/>
                <a:chExt cx="122758" cy="1698043"/>
              </a:xfrm>
            </p:grpSpPr>
            <p:sp>
              <p:nvSpPr>
                <p:cNvPr id="9613" name="Google Shape;9613;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66"/>
              <p:cNvGrpSpPr/>
              <p:nvPr/>
            </p:nvGrpSpPr>
            <p:grpSpPr>
              <a:xfrm>
                <a:off x="1786057" y="2882501"/>
                <a:ext cx="103104" cy="1426186"/>
                <a:chOff x="6006138" y="3143629"/>
                <a:chExt cx="122758" cy="1698043"/>
              </a:xfrm>
            </p:grpSpPr>
            <p:sp>
              <p:nvSpPr>
                <p:cNvPr id="9621" name="Google Shape;9621;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66"/>
              <p:cNvGrpSpPr/>
              <p:nvPr/>
            </p:nvGrpSpPr>
            <p:grpSpPr>
              <a:xfrm>
                <a:off x="2029422" y="2882501"/>
                <a:ext cx="103104" cy="1426186"/>
                <a:chOff x="6805413" y="3100904"/>
                <a:chExt cx="122758" cy="1698043"/>
              </a:xfrm>
            </p:grpSpPr>
            <p:sp>
              <p:nvSpPr>
                <p:cNvPr id="9629" name="Google Shape;9629;p6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66"/>
              <p:cNvGrpSpPr/>
              <p:nvPr/>
            </p:nvGrpSpPr>
            <p:grpSpPr>
              <a:xfrm>
                <a:off x="2272795" y="2882501"/>
                <a:ext cx="103104" cy="1426186"/>
                <a:chOff x="5206863" y="3100904"/>
                <a:chExt cx="122758" cy="1698043"/>
              </a:xfrm>
            </p:grpSpPr>
            <p:sp>
              <p:nvSpPr>
                <p:cNvPr id="9637" name="Google Shape;9637;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66"/>
              <p:cNvGrpSpPr/>
              <p:nvPr/>
            </p:nvGrpSpPr>
            <p:grpSpPr>
              <a:xfrm>
                <a:off x="1542694" y="2882501"/>
                <a:ext cx="103104" cy="1426186"/>
                <a:chOff x="6006138" y="3143629"/>
                <a:chExt cx="122758" cy="1698043"/>
              </a:xfrm>
            </p:grpSpPr>
            <p:sp>
              <p:nvSpPr>
                <p:cNvPr id="9645" name="Google Shape;9645;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52" name="Google Shape;9652;p66"/>
          <p:cNvGrpSpPr/>
          <p:nvPr/>
        </p:nvGrpSpPr>
        <p:grpSpPr>
          <a:xfrm>
            <a:off x="5671260" y="3305994"/>
            <a:ext cx="2749952" cy="870677"/>
            <a:chOff x="238125" y="1725700"/>
            <a:chExt cx="7139025" cy="2260325"/>
          </a:xfrm>
        </p:grpSpPr>
        <p:sp>
          <p:nvSpPr>
            <p:cNvPr id="9653" name="Google Shape;9653;p6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6"/>
          <p:cNvGrpSpPr/>
          <p:nvPr/>
        </p:nvGrpSpPr>
        <p:grpSpPr>
          <a:xfrm>
            <a:off x="5941424" y="2247740"/>
            <a:ext cx="1105452" cy="916747"/>
            <a:chOff x="5249100" y="1210600"/>
            <a:chExt cx="3502700" cy="2904775"/>
          </a:xfrm>
        </p:grpSpPr>
        <p:sp>
          <p:nvSpPr>
            <p:cNvPr id="9664" name="Google Shape;9664;p6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8" name="Google Shape;9668;p6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9669" name="Google Shape;9669;p6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9670" name="Google Shape;9670;p6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9671" name="Google Shape;9671;p6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9672" name="Google Shape;9672;p6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66"/>
          <p:cNvGrpSpPr/>
          <p:nvPr/>
        </p:nvGrpSpPr>
        <p:grpSpPr>
          <a:xfrm>
            <a:off x="7123972" y="967158"/>
            <a:ext cx="1304650" cy="1124856"/>
            <a:chOff x="7287122" y="1165658"/>
            <a:chExt cx="1219413" cy="1051365"/>
          </a:xfrm>
        </p:grpSpPr>
        <p:grpSp>
          <p:nvGrpSpPr>
            <p:cNvPr id="9674" name="Google Shape;9674;p66"/>
            <p:cNvGrpSpPr/>
            <p:nvPr/>
          </p:nvGrpSpPr>
          <p:grpSpPr>
            <a:xfrm>
              <a:off x="7287122" y="1969723"/>
              <a:ext cx="1219413" cy="247300"/>
              <a:chOff x="7287122" y="1969723"/>
              <a:chExt cx="1219413" cy="247300"/>
            </a:xfrm>
          </p:grpSpPr>
          <p:sp>
            <p:nvSpPr>
              <p:cNvPr id="9675" name="Google Shape;9675;p6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6" name="Google Shape;9676;p66"/>
              <p:cNvGrpSpPr/>
              <p:nvPr/>
            </p:nvGrpSpPr>
            <p:grpSpPr>
              <a:xfrm>
                <a:off x="7287122" y="2063892"/>
                <a:ext cx="1151753" cy="73428"/>
                <a:chOff x="7287122" y="2063892"/>
                <a:chExt cx="1151753" cy="73428"/>
              </a:xfrm>
            </p:grpSpPr>
            <p:sp>
              <p:nvSpPr>
                <p:cNvPr id="9677" name="Google Shape;9677;p6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78" name="Google Shape;9678;p6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679" name="Google Shape;9679;p66"/>
            <p:cNvGrpSpPr/>
            <p:nvPr/>
          </p:nvGrpSpPr>
          <p:grpSpPr>
            <a:xfrm>
              <a:off x="7287122" y="1712201"/>
              <a:ext cx="1219403" cy="246767"/>
              <a:chOff x="7287122" y="1712201"/>
              <a:chExt cx="1219403" cy="246767"/>
            </a:xfrm>
          </p:grpSpPr>
          <p:sp>
            <p:nvSpPr>
              <p:cNvPr id="9680" name="Google Shape;9680;p6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1" name="Google Shape;9681;p66"/>
              <p:cNvGrpSpPr/>
              <p:nvPr/>
            </p:nvGrpSpPr>
            <p:grpSpPr>
              <a:xfrm>
                <a:off x="7287122" y="1842861"/>
                <a:ext cx="1005303" cy="73419"/>
                <a:chOff x="7287122" y="1842861"/>
                <a:chExt cx="1005303" cy="73419"/>
              </a:xfrm>
            </p:grpSpPr>
            <p:sp>
              <p:nvSpPr>
                <p:cNvPr id="9682" name="Google Shape;9682;p6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83" name="Google Shape;9683;p6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684" name="Google Shape;9684;p66"/>
            <p:cNvGrpSpPr/>
            <p:nvPr/>
          </p:nvGrpSpPr>
          <p:grpSpPr>
            <a:xfrm>
              <a:off x="7287122" y="1447520"/>
              <a:ext cx="1219403" cy="286667"/>
              <a:chOff x="7287122" y="1447520"/>
              <a:chExt cx="1219403" cy="286667"/>
            </a:xfrm>
          </p:grpSpPr>
          <p:sp>
            <p:nvSpPr>
              <p:cNvPr id="9685" name="Google Shape;9685;p6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6" name="Google Shape;9686;p66"/>
              <p:cNvGrpSpPr/>
              <p:nvPr/>
            </p:nvGrpSpPr>
            <p:grpSpPr>
              <a:xfrm>
                <a:off x="7287122" y="1581977"/>
                <a:ext cx="852803" cy="73428"/>
                <a:chOff x="7287122" y="1581977"/>
                <a:chExt cx="852803" cy="73428"/>
              </a:xfrm>
            </p:grpSpPr>
            <p:sp>
              <p:nvSpPr>
                <p:cNvPr id="9687" name="Google Shape;9687;p6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88" name="Google Shape;9688;p6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689" name="Google Shape;9689;p66"/>
            <p:cNvGrpSpPr/>
            <p:nvPr/>
          </p:nvGrpSpPr>
          <p:grpSpPr>
            <a:xfrm>
              <a:off x="7287122" y="1165658"/>
              <a:ext cx="1219403" cy="344253"/>
              <a:chOff x="7287122" y="1165658"/>
              <a:chExt cx="1219403" cy="344253"/>
            </a:xfrm>
          </p:grpSpPr>
          <p:sp>
            <p:nvSpPr>
              <p:cNvPr id="9690" name="Google Shape;9690;p6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1" name="Google Shape;9691;p66"/>
              <p:cNvGrpSpPr/>
              <p:nvPr/>
            </p:nvGrpSpPr>
            <p:grpSpPr>
              <a:xfrm>
                <a:off x="7287122" y="1341025"/>
                <a:ext cx="695703" cy="73419"/>
                <a:chOff x="7287122" y="1341025"/>
                <a:chExt cx="695703" cy="73419"/>
              </a:xfrm>
            </p:grpSpPr>
            <p:sp>
              <p:nvSpPr>
                <p:cNvPr id="9692" name="Google Shape;9692;p6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93" name="Google Shape;9693;p6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9694" name="Google Shape;9694;p66"/>
          <p:cNvGrpSpPr/>
          <p:nvPr/>
        </p:nvGrpSpPr>
        <p:grpSpPr>
          <a:xfrm>
            <a:off x="5790464" y="973181"/>
            <a:ext cx="1397729" cy="1098540"/>
            <a:chOff x="5900602" y="1193063"/>
            <a:chExt cx="1299851" cy="1021707"/>
          </a:xfrm>
        </p:grpSpPr>
        <p:grpSp>
          <p:nvGrpSpPr>
            <p:cNvPr id="9695" name="Google Shape;9695;p66"/>
            <p:cNvGrpSpPr/>
            <p:nvPr/>
          </p:nvGrpSpPr>
          <p:grpSpPr>
            <a:xfrm>
              <a:off x="6520337" y="1193063"/>
              <a:ext cx="341815" cy="799959"/>
              <a:chOff x="6520337" y="1193063"/>
              <a:chExt cx="341815" cy="799959"/>
            </a:xfrm>
          </p:grpSpPr>
          <p:grpSp>
            <p:nvGrpSpPr>
              <p:cNvPr id="9696" name="Google Shape;9696;p66"/>
              <p:cNvGrpSpPr/>
              <p:nvPr/>
            </p:nvGrpSpPr>
            <p:grpSpPr>
              <a:xfrm>
                <a:off x="6520337" y="1589527"/>
                <a:ext cx="213950" cy="403494"/>
                <a:chOff x="6520337" y="1589527"/>
                <a:chExt cx="213950" cy="403494"/>
              </a:xfrm>
            </p:grpSpPr>
            <p:sp>
              <p:nvSpPr>
                <p:cNvPr id="9697" name="Google Shape;9697;p6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66"/>
              <p:cNvGrpSpPr/>
              <p:nvPr/>
            </p:nvGrpSpPr>
            <p:grpSpPr>
              <a:xfrm>
                <a:off x="6577204" y="1193063"/>
                <a:ext cx="284947" cy="464512"/>
                <a:chOff x="6577204" y="1193063"/>
                <a:chExt cx="284947" cy="464512"/>
              </a:xfrm>
            </p:grpSpPr>
            <p:sp>
              <p:nvSpPr>
                <p:cNvPr id="9700" name="Google Shape;9700;p6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01" name="Google Shape;9701;p6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9702" name="Google Shape;9702;p66"/>
            <p:cNvGrpSpPr/>
            <p:nvPr/>
          </p:nvGrpSpPr>
          <p:grpSpPr>
            <a:xfrm>
              <a:off x="6238903" y="1193063"/>
              <a:ext cx="300475" cy="900152"/>
              <a:chOff x="6238903" y="1193063"/>
              <a:chExt cx="300475" cy="900152"/>
            </a:xfrm>
          </p:grpSpPr>
          <p:grpSp>
            <p:nvGrpSpPr>
              <p:cNvPr id="9703" name="Google Shape;9703;p66"/>
              <p:cNvGrpSpPr/>
              <p:nvPr/>
            </p:nvGrpSpPr>
            <p:grpSpPr>
              <a:xfrm>
                <a:off x="6290865" y="1489315"/>
                <a:ext cx="248514" cy="603900"/>
                <a:chOff x="6290865" y="1489315"/>
                <a:chExt cx="248514" cy="603900"/>
              </a:xfrm>
            </p:grpSpPr>
            <p:sp>
              <p:nvSpPr>
                <p:cNvPr id="9704" name="Google Shape;9704;p6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66"/>
              <p:cNvGrpSpPr/>
              <p:nvPr/>
            </p:nvGrpSpPr>
            <p:grpSpPr>
              <a:xfrm>
                <a:off x="6238903" y="1193063"/>
                <a:ext cx="284947" cy="333087"/>
                <a:chOff x="6238903" y="1193063"/>
                <a:chExt cx="284947" cy="333087"/>
              </a:xfrm>
            </p:grpSpPr>
            <p:sp>
              <p:nvSpPr>
                <p:cNvPr id="9707" name="Google Shape;9707;p6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08" name="Google Shape;9708;p6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9709" name="Google Shape;9709;p66"/>
            <p:cNvGrpSpPr/>
            <p:nvPr/>
          </p:nvGrpSpPr>
          <p:grpSpPr>
            <a:xfrm>
              <a:off x="5900602" y="1193063"/>
              <a:ext cx="444345" cy="1021707"/>
              <a:chOff x="5900602" y="1193063"/>
              <a:chExt cx="444345" cy="1021707"/>
            </a:xfrm>
          </p:grpSpPr>
          <p:grpSp>
            <p:nvGrpSpPr>
              <p:cNvPr id="9710" name="Google Shape;9710;p66"/>
              <p:cNvGrpSpPr/>
              <p:nvPr/>
            </p:nvGrpSpPr>
            <p:grpSpPr>
              <a:xfrm>
                <a:off x="6046501" y="1367785"/>
                <a:ext cx="298446" cy="846986"/>
                <a:chOff x="6046501" y="1367785"/>
                <a:chExt cx="298446" cy="846986"/>
              </a:xfrm>
            </p:grpSpPr>
            <p:sp>
              <p:nvSpPr>
                <p:cNvPr id="9711" name="Google Shape;9711;p6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66"/>
              <p:cNvGrpSpPr/>
              <p:nvPr/>
            </p:nvGrpSpPr>
            <p:grpSpPr>
              <a:xfrm>
                <a:off x="5900602" y="1193063"/>
                <a:ext cx="284947" cy="182312"/>
                <a:chOff x="5900602" y="1193063"/>
                <a:chExt cx="284947" cy="182312"/>
              </a:xfrm>
            </p:grpSpPr>
            <p:sp>
              <p:nvSpPr>
                <p:cNvPr id="9714" name="Google Shape;9714;p6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15" name="Google Shape;9715;p6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9716" name="Google Shape;9716;p66"/>
            <p:cNvGrpSpPr/>
            <p:nvPr/>
          </p:nvGrpSpPr>
          <p:grpSpPr>
            <a:xfrm>
              <a:off x="6738300" y="1193063"/>
              <a:ext cx="462153" cy="707634"/>
              <a:chOff x="6738300" y="1193063"/>
              <a:chExt cx="462153" cy="707634"/>
            </a:xfrm>
          </p:grpSpPr>
          <p:grpSp>
            <p:nvGrpSpPr>
              <p:cNvPr id="9717" name="Google Shape;9717;p66"/>
              <p:cNvGrpSpPr/>
              <p:nvPr/>
            </p:nvGrpSpPr>
            <p:grpSpPr>
              <a:xfrm>
                <a:off x="6915505" y="1193063"/>
                <a:ext cx="284947" cy="597387"/>
                <a:chOff x="6915505" y="1193063"/>
                <a:chExt cx="284947" cy="597387"/>
              </a:xfrm>
            </p:grpSpPr>
            <p:sp>
              <p:nvSpPr>
                <p:cNvPr id="9718" name="Google Shape;9718;p6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19" name="Google Shape;9719;p6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9720" name="Google Shape;9720;p66"/>
              <p:cNvGrpSpPr/>
              <p:nvPr/>
            </p:nvGrpSpPr>
            <p:grpSpPr>
              <a:xfrm>
                <a:off x="6738300" y="1684725"/>
                <a:ext cx="230066" cy="215971"/>
                <a:chOff x="6738300" y="1684725"/>
                <a:chExt cx="230066" cy="215971"/>
              </a:xfrm>
            </p:grpSpPr>
            <p:sp>
              <p:nvSpPr>
                <p:cNvPr id="9721" name="Google Shape;9721;p6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26" name="Shape 9726"/>
        <p:cNvGrpSpPr/>
        <p:nvPr/>
      </p:nvGrpSpPr>
      <p:grpSpPr>
        <a:xfrm>
          <a:off x="0" y="0"/>
          <a:ext cx="0" cy="0"/>
          <a:chOff x="0" y="0"/>
          <a:chExt cx="0" cy="0"/>
        </a:xfrm>
      </p:grpSpPr>
      <p:grpSp>
        <p:nvGrpSpPr>
          <p:cNvPr id="9727" name="Google Shape;9727;p67"/>
          <p:cNvGrpSpPr/>
          <p:nvPr/>
        </p:nvGrpSpPr>
        <p:grpSpPr>
          <a:xfrm>
            <a:off x="821785" y="2307635"/>
            <a:ext cx="339235" cy="298186"/>
            <a:chOff x="898875" y="244725"/>
            <a:chExt cx="481800" cy="423500"/>
          </a:xfrm>
        </p:grpSpPr>
        <p:sp>
          <p:nvSpPr>
            <p:cNvPr id="9728" name="Google Shape;9728;p6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9" name="Google Shape;9729;p6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6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1" name="Google Shape;9731;p6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6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6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4" name="Google Shape;9734;p67"/>
          <p:cNvGrpSpPr/>
          <p:nvPr/>
        </p:nvGrpSpPr>
        <p:grpSpPr>
          <a:xfrm>
            <a:off x="1260167" y="2287103"/>
            <a:ext cx="298169" cy="339253"/>
            <a:chOff x="1529350" y="258825"/>
            <a:chExt cx="423475" cy="481825"/>
          </a:xfrm>
        </p:grpSpPr>
        <p:sp>
          <p:nvSpPr>
            <p:cNvPr id="9735" name="Google Shape;9735;p6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6" name="Google Shape;9736;p6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7" name="Google Shape;9737;p67"/>
          <p:cNvGrpSpPr/>
          <p:nvPr/>
        </p:nvGrpSpPr>
        <p:grpSpPr>
          <a:xfrm>
            <a:off x="2102437" y="2287102"/>
            <a:ext cx="298169" cy="339253"/>
            <a:chOff x="2707500" y="249400"/>
            <a:chExt cx="423475" cy="481825"/>
          </a:xfrm>
        </p:grpSpPr>
        <p:sp>
          <p:nvSpPr>
            <p:cNvPr id="9738" name="Google Shape;9738;p6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6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40" name="Google Shape;9740;p67"/>
          <p:cNvGrpSpPr/>
          <p:nvPr/>
        </p:nvGrpSpPr>
        <p:grpSpPr>
          <a:xfrm>
            <a:off x="2516052" y="2287428"/>
            <a:ext cx="305386" cy="338602"/>
            <a:chOff x="3300325" y="249875"/>
            <a:chExt cx="433725" cy="480900"/>
          </a:xfrm>
        </p:grpSpPr>
        <p:sp>
          <p:nvSpPr>
            <p:cNvPr id="9741" name="Google Shape;9741;p6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6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3" name="Google Shape;9743;p6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4" name="Google Shape;9744;p6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5" name="Google Shape;9745;p6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6" name="Google Shape;9746;p6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47" name="Google Shape;9747;p67"/>
          <p:cNvGrpSpPr/>
          <p:nvPr/>
        </p:nvGrpSpPr>
        <p:grpSpPr>
          <a:xfrm>
            <a:off x="1653142" y="2367273"/>
            <a:ext cx="340890" cy="178912"/>
            <a:chOff x="2084325" y="363300"/>
            <a:chExt cx="484150" cy="254100"/>
          </a:xfrm>
        </p:grpSpPr>
        <p:sp>
          <p:nvSpPr>
            <p:cNvPr id="9748" name="Google Shape;9748;p6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6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0" name="Google Shape;9750;p67"/>
          <p:cNvGrpSpPr/>
          <p:nvPr/>
        </p:nvGrpSpPr>
        <p:grpSpPr>
          <a:xfrm>
            <a:off x="2905137" y="2287349"/>
            <a:ext cx="352349" cy="338760"/>
            <a:chOff x="3854700" y="249750"/>
            <a:chExt cx="500425" cy="481125"/>
          </a:xfrm>
        </p:grpSpPr>
        <p:sp>
          <p:nvSpPr>
            <p:cNvPr id="9751" name="Google Shape;9751;p6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2" name="Google Shape;9752;p6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3" name="Google Shape;9753;p6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4" name="Google Shape;9754;p6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5" name="Google Shape;9755;p6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6" name="Google Shape;9756;p6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7" name="Google Shape;9757;p6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8" name="Google Shape;9758;p6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9" name="Google Shape;9759;p67"/>
          <p:cNvGrpSpPr/>
          <p:nvPr/>
        </p:nvGrpSpPr>
        <p:grpSpPr>
          <a:xfrm>
            <a:off x="3323126" y="2287349"/>
            <a:ext cx="352349" cy="338760"/>
            <a:chOff x="4447550" y="249750"/>
            <a:chExt cx="500425" cy="481125"/>
          </a:xfrm>
        </p:grpSpPr>
        <p:sp>
          <p:nvSpPr>
            <p:cNvPr id="9760" name="Google Shape;9760;p6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1" name="Google Shape;9761;p6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2" name="Google Shape;9762;p67"/>
          <p:cNvGrpSpPr/>
          <p:nvPr/>
        </p:nvGrpSpPr>
        <p:grpSpPr>
          <a:xfrm>
            <a:off x="3752328" y="2287102"/>
            <a:ext cx="339253" cy="339253"/>
            <a:chOff x="5049725" y="249400"/>
            <a:chExt cx="481825" cy="481825"/>
          </a:xfrm>
        </p:grpSpPr>
        <p:sp>
          <p:nvSpPr>
            <p:cNvPr id="9763" name="Google Shape;9763;p6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4" name="Google Shape;9764;p6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5" name="Google Shape;9765;p67"/>
          <p:cNvGrpSpPr/>
          <p:nvPr/>
        </p:nvGrpSpPr>
        <p:grpSpPr>
          <a:xfrm>
            <a:off x="4166269" y="2287102"/>
            <a:ext cx="339253" cy="339253"/>
            <a:chOff x="5660400" y="238125"/>
            <a:chExt cx="481825" cy="481825"/>
          </a:xfrm>
        </p:grpSpPr>
        <p:sp>
          <p:nvSpPr>
            <p:cNvPr id="9766" name="Google Shape;9766;p6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7" name="Google Shape;9767;p6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8" name="Google Shape;9768;p67"/>
          <p:cNvGrpSpPr/>
          <p:nvPr/>
        </p:nvGrpSpPr>
        <p:grpSpPr>
          <a:xfrm>
            <a:off x="4582955" y="2287102"/>
            <a:ext cx="339253" cy="339253"/>
            <a:chOff x="6235400" y="249400"/>
            <a:chExt cx="481825" cy="481825"/>
          </a:xfrm>
        </p:grpSpPr>
        <p:sp>
          <p:nvSpPr>
            <p:cNvPr id="9769" name="Google Shape;9769;p6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0" name="Google Shape;9770;p6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1" name="Google Shape;9771;p6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6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3" name="Google Shape;9773;p6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4" name="Google Shape;9774;p67"/>
          <p:cNvGrpSpPr/>
          <p:nvPr/>
        </p:nvGrpSpPr>
        <p:grpSpPr>
          <a:xfrm>
            <a:off x="821301" y="2731810"/>
            <a:ext cx="340204" cy="298116"/>
            <a:chOff x="899850" y="871450"/>
            <a:chExt cx="483175" cy="423400"/>
          </a:xfrm>
        </p:grpSpPr>
        <p:sp>
          <p:nvSpPr>
            <p:cNvPr id="9775" name="Google Shape;9775;p6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6" name="Google Shape;9776;p6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7" name="Google Shape;9777;p6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8" name="Google Shape;9778;p6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79" name="Google Shape;9779;p67"/>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0" name="Google Shape;9780;p67"/>
          <p:cNvGrpSpPr/>
          <p:nvPr/>
        </p:nvGrpSpPr>
        <p:grpSpPr>
          <a:xfrm>
            <a:off x="1653301" y="2711232"/>
            <a:ext cx="340573" cy="339271"/>
            <a:chOff x="2085450" y="842250"/>
            <a:chExt cx="483700" cy="481850"/>
          </a:xfrm>
        </p:grpSpPr>
        <p:sp>
          <p:nvSpPr>
            <p:cNvPr id="9781" name="Google Shape;9781;p6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2" name="Google Shape;9782;p6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3" name="Google Shape;9783;p6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4" name="Google Shape;9784;p67"/>
          <p:cNvGrpSpPr/>
          <p:nvPr/>
        </p:nvGrpSpPr>
        <p:grpSpPr>
          <a:xfrm>
            <a:off x="2081868" y="2711241"/>
            <a:ext cx="339306" cy="339253"/>
            <a:chOff x="2685825" y="840375"/>
            <a:chExt cx="481900" cy="481825"/>
          </a:xfrm>
        </p:grpSpPr>
        <p:sp>
          <p:nvSpPr>
            <p:cNvPr id="9785" name="Google Shape;9785;p6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6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7" name="Google Shape;9787;p67"/>
          <p:cNvGrpSpPr/>
          <p:nvPr/>
        </p:nvGrpSpPr>
        <p:grpSpPr>
          <a:xfrm>
            <a:off x="2493529" y="2710924"/>
            <a:ext cx="350431" cy="339887"/>
            <a:chOff x="3270675" y="841800"/>
            <a:chExt cx="497700" cy="482725"/>
          </a:xfrm>
        </p:grpSpPr>
        <p:sp>
          <p:nvSpPr>
            <p:cNvPr id="9788" name="Google Shape;9788;p6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9" name="Google Shape;9789;p6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0" name="Google Shape;9790;p6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91" name="Google Shape;9791;p67"/>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92" name="Google Shape;9792;p67"/>
          <p:cNvGrpSpPr/>
          <p:nvPr/>
        </p:nvGrpSpPr>
        <p:grpSpPr>
          <a:xfrm>
            <a:off x="3329675" y="2731783"/>
            <a:ext cx="339253" cy="298169"/>
            <a:chOff x="4467200" y="877100"/>
            <a:chExt cx="481825" cy="423475"/>
          </a:xfrm>
        </p:grpSpPr>
        <p:sp>
          <p:nvSpPr>
            <p:cNvPr id="9793" name="Google Shape;9793;p6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4" name="Google Shape;9794;p6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5" name="Google Shape;9795;p6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6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7" name="Google Shape;9797;p67"/>
          <p:cNvGrpSpPr/>
          <p:nvPr/>
        </p:nvGrpSpPr>
        <p:grpSpPr>
          <a:xfrm>
            <a:off x="3744565" y="2711232"/>
            <a:ext cx="354778" cy="339271"/>
            <a:chOff x="5045500" y="842250"/>
            <a:chExt cx="503875" cy="481850"/>
          </a:xfrm>
        </p:grpSpPr>
        <p:sp>
          <p:nvSpPr>
            <p:cNvPr id="9798" name="Google Shape;9798;p6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9" name="Google Shape;9799;p6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0" name="Google Shape;9800;p67"/>
          <p:cNvGrpSpPr/>
          <p:nvPr/>
        </p:nvGrpSpPr>
        <p:grpSpPr>
          <a:xfrm>
            <a:off x="4167413" y="2737451"/>
            <a:ext cx="336965" cy="286833"/>
            <a:chOff x="5645200" y="879425"/>
            <a:chExt cx="478575" cy="407375"/>
          </a:xfrm>
        </p:grpSpPr>
        <p:sp>
          <p:nvSpPr>
            <p:cNvPr id="9801" name="Google Shape;9801;p6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2" name="Google Shape;9802;p6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6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4" name="Google Shape;9804;p6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5" name="Google Shape;9805;p6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6" name="Google Shape;9806;p6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7" name="Google Shape;9807;p67"/>
          <p:cNvGrpSpPr/>
          <p:nvPr/>
        </p:nvGrpSpPr>
        <p:grpSpPr>
          <a:xfrm>
            <a:off x="4603488" y="2711241"/>
            <a:ext cx="298186" cy="339253"/>
            <a:chOff x="6264525" y="842250"/>
            <a:chExt cx="423500" cy="481825"/>
          </a:xfrm>
        </p:grpSpPr>
        <p:sp>
          <p:nvSpPr>
            <p:cNvPr id="9808" name="Google Shape;9808;p6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9" name="Google Shape;9809;p6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6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6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6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3" name="Google Shape;9813;p6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4" name="Google Shape;9814;p6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5" name="Google Shape;9815;p67"/>
          <p:cNvGrpSpPr/>
          <p:nvPr/>
        </p:nvGrpSpPr>
        <p:grpSpPr>
          <a:xfrm>
            <a:off x="821776" y="3125895"/>
            <a:ext cx="339253" cy="339253"/>
            <a:chOff x="900750" y="1436075"/>
            <a:chExt cx="481825" cy="481825"/>
          </a:xfrm>
        </p:grpSpPr>
        <p:sp>
          <p:nvSpPr>
            <p:cNvPr id="9816" name="Google Shape;9816;p6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7" name="Google Shape;9817;p6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8" name="Google Shape;9818;p6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6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0" name="Google Shape;9820;p67"/>
          <p:cNvGrpSpPr/>
          <p:nvPr/>
        </p:nvGrpSpPr>
        <p:grpSpPr>
          <a:xfrm>
            <a:off x="1239624" y="3186183"/>
            <a:ext cx="339253" cy="218676"/>
            <a:chOff x="1492675" y="1520750"/>
            <a:chExt cx="481825" cy="310575"/>
          </a:xfrm>
        </p:grpSpPr>
        <p:sp>
          <p:nvSpPr>
            <p:cNvPr id="9821" name="Google Shape;9821;p6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2" name="Google Shape;9822;p6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3" name="Google Shape;9823;p67"/>
          <p:cNvGrpSpPr/>
          <p:nvPr/>
        </p:nvGrpSpPr>
        <p:grpSpPr>
          <a:xfrm>
            <a:off x="1647421" y="3125877"/>
            <a:ext cx="352332" cy="339288"/>
            <a:chOff x="2071000" y="1435025"/>
            <a:chExt cx="500400" cy="481875"/>
          </a:xfrm>
        </p:grpSpPr>
        <p:sp>
          <p:nvSpPr>
            <p:cNvPr id="9824" name="Google Shape;9824;p6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5" name="Google Shape;9825;p6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6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7" name="Google Shape;9827;p67"/>
          <p:cNvGrpSpPr/>
          <p:nvPr/>
        </p:nvGrpSpPr>
        <p:grpSpPr>
          <a:xfrm>
            <a:off x="2073509" y="3167747"/>
            <a:ext cx="351874" cy="297623"/>
            <a:chOff x="2678350" y="1464650"/>
            <a:chExt cx="499750" cy="422700"/>
          </a:xfrm>
        </p:grpSpPr>
        <p:sp>
          <p:nvSpPr>
            <p:cNvPr id="9828" name="Google Shape;9828;p6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9" name="Google Shape;9829;p6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6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1" name="Google Shape;9831;p67"/>
          <p:cNvGrpSpPr/>
          <p:nvPr/>
        </p:nvGrpSpPr>
        <p:grpSpPr>
          <a:xfrm>
            <a:off x="2499118" y="3125895"/>
            <a:ext cx="339253" cy="339253"/>
            <a:chOff x="3271200" y="1435075"/>
            <a:chExt cx="481825" cy="481825"/>
          </a:xfrm>
        </p:grpSpPr>
        <p:sp>
          <p:nvSpPr>
            <p:cNvPr id="9832" name="Google Shape;9832;p6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3" name="Google Shape;9833;p6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4" name="Google Shape;9834;p67"/>
          <p:cNvGrpSpPr/>
          <p:nvPr/>
        </p:nvGrpSpPr>
        <p:grpSpPr>
          <a:xfrm>
            <a:off x="2909591" y="3125877"/>
            <a:ext cx="343442" cy="339288"/>
            <a:chOff x="3858100" y="1435075"/>
            <a:chExt cx="487775" cy="481875"/>
          </a:xfrm>
        </p:grpSpPr>
        <p:sp>
          <p:nvSpPr>
            <p:cNvPr id="9835" name="Google Shape;9835;p6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6" name="Google Shape;9836;p6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7" name="Google Shape;9837;p6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6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9" name="Google Shape;9839;p6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0" name="Google Shape;9840;p67"/>
          <p:cNvGrpSpPr/>
          <p:nvPr/>
        </p:nvGrpSpPr>
        <p:grpSpPr>
          <a:xfrm>
            <a:off x="3329674" y="3125895"/>
            <a:ext cx="339253" cy="339253"/>
            <a:chOff x="4456875" y="1435075"/>
            <a:chExt cx="481825" cy="481825"/>
          </a:xfrm>
        </p:grpSpPr>
        <p:sp>
          <p:nvSpPr>
            <p:cNvPr id="9841" name="Google Shape;9841;p6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6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3" name="Google Shape;9843;p6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4" name="Google Shape;9844;p6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6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6" name="Google Shape;9846;p6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7" name="Google Shape;9847;p6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8" name="Google Shape;9848;p6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9" name="Google Shape;9849;p6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0" name="Google Shape;9850;p6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1" name="Google Shape;9851;p6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2" name="Google Shape;9852;p6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3" name="Google Shape;9853;p6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4" name="Google Shape;9854;p6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5" name="Google Shape;9855;p6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6" name="Google Shape;9856;p6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7" name="Google Shape;9857;p6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8" name="Google Shape;9858;p6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9" name="Google Shape;9859;p6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0" name="Google Shape;9860;p67"/>
          <p:cNvGrpSpPr/>
          <p:nvPr/>
        </p:nvGrpSpPr>
        <p:grpSpPr>
          <a:xfrm>
            <a:off x="3750665" y="3125886"/>
            <a:ext cx="342580" cy="339271"/>
            <a:chOff x="5049725" y="1435050"/>
            <a:chExt cx="486550" cy="481850"/>
          </a:xfrm>
        </p:grpSpPr>
        <p:sp>
          <p:nvSpPr>
            <p:cNvPr id="9861" name="Google Shape;9861;p6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2" name="Google Shape;9862;p6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3" name="Google Shape;9863;p6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4" name="Google Shape;9864;p6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5" name="Google Shape;9865;p67"/>
          <p:cNvGrpSpPr/>
          <p:nvPr/>
        </p:nvGrpSpPr>
        <p:grpSpPr>
          <a:xfrm>
            <a:off x="4166216" y="3125895"/>
            <a:ext cx="339359" cy="339253"/>
            <a:chOff x="5642475" y="1435075"/>
            <a:chExt cx="481975" cy="481825"/>
          </a:xfrm>
        </p:grpSpPr>
        <p:sp>
          <p:nvSpPr>
            <p:cNvPr id="9866" name="Google Shape;9866;p6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7" name="Google Shape;9867;p6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8" name="Google Shape;9868;p6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9" name="Google Shape;9869;p67"/>
          <p:cNvGrpSpPr/>
          <p:nvPr/>
        </p:nvGrpSpPr>
        <p:grpSpPr>
          <a:xfrm>
            <a:off x="4580702" y="3125886"/>
            <a:ext cx="343759" cy="339271"/>
            <a:chOff x="6232000" y="1435050"/>
            <a:chExt cx="488225" cy="481850"/>
          </a:xfrm>
        </p:grpSpPr>
        <p:sp>
          <p:nvSpPr>
            <p:cNvPr id="9870" name="Google Shape;9870;p6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1" name="Google Shape;9871;p6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2" name="Google Shape;9872;p6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3" name="Google Shape;9873;p6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4" name="Google Shape;9874;p6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75" name="Google Shape;9875;p67"/>
          <p:cNvGrpSpPr/>
          <p:nvPr/>
        </p:nvGrpSpPr>
        <p:grpSpPr>
          <a:xfrm>
            <a:off x="841438" y="3539545"/>
            <a:ext cx="299929" cy="337792"/>
            <a:chOff x="924450" y="2028975"/>
            <a:chExt cx="425975" cy="479750"/>
          </a:xfrm>
        </p:grpSpPr>
        <p:sp>
          <p:nvSpPr>
            <p:cNvPr id="9876" name="Google Shape;9876;p6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7" name="Google Shape;9877;p6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8" name="Google Shape;9878;p6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79" name="Google Shape;9879;p67"/>
          <p:cNvGrpSpPr/>
          <p:nvPr/>
        </p:nvGrpSpPr>
        <p:grpSpPr>
          <a:xfrm>
            <a:off x="1653934" y="3559347"/>
            <a:ext cx="339306" cy="298186"/>
            <a:chOff x="2085450" y="2057100"/>
            <a:chExt cx="481900" cy="423500"/>
          </a:xfrm>
        </p:grpSpPr>
        <p:sp>
          <p:nvSpPr>
            <p:cNvPr id="9880" name="Google Shape;9880;p6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1" name="Google Shape;9881;p6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2" name="Google Shape;9882;p6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83" name="Google Shape;9883;p67"/>
          <p:cNvGrpSpPr/>
          <p:nvPr/>
        </p:nvGrpSpPr>
        <p:grpSpPr>
          <a:xfrm>
            <a:off x="2081868" y="3582592"/>
            <a:ext cx="339306" cy="251698"/>
            <a:chOff x="2678275" y="2090100"/>
            <a:chExt cx="481900" cy="357475"/>
          </a:xfrm>
        </p:grpSpPr>
        <p:sp>
          <p:nvSpPr>
            <p:cNvPr id="9884" name="Google Shape;9884;p6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5" name="Google Shape;9885;p6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6" name="Google Shape;9886;p6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7" name="Google Shape;9887;p6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8" name="Google Shape;9888;p6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89" name="Google Shape;9889;p67"/>
          <p:cNvGrpSpPr/>
          <p:nvPr/>
        </p:nvGrpSpPr>
        <p:grpSpPr>
          <a:xfrm>
            <a:off x="2559072" y="3594790"/>
            <a:ext cx="219345" cy="227301"/>
            <a:chOff x="3357325" y="2093500"/>
            <a:chExt cx="311525" cy="322825"/>
          </a:xfrm>
        </p:grpSpPr>
        <p:sp>
          <p:nvSpPr>
            <p:cNvPr id="9890" name="Google Shape;9890;p6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1" name="Google Shape;9891;p6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2" name="Google Shape;9892;p6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93" name="Google Shape;9893;p67"/>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94" name="Google Shape;9894;p67"/>
          <p:cNvGrpSpPr/>
          <p:nvPr/>
        </p:nvGrpSpPr>
        <p:grpSpPr>
          <a:xfrm>
            <a:off x="3353262" y="3538814"/>
            <a:ext cx="292078" cy="339253"/>
            <a:chOff x="4492800" y="2027925"/>
            <a:chExt cx="414825" cy="481825"/>
          </a:xfrm>
        </p:grpSpPr>
        <p:sp>
          <p:nvSpPr>
            <p:cNvPr id="9895" name="Google Shape;9895;p6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6" name="Google Shape;9896;p6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7" name="Google Shape;9897;p67"/>
          <p:cNvGrpSpPr/>
          <p:nvPr/>
        </p:nvGrpSpPr>
        <p:grpSpPr>
          <a:xfrm>
            <a:off x="3752354" y="3538805"/>
            <a:ext cx="339200" cy="339271"/>
            <a:chOff x="5049725" y="2027900"/>
            <a:chExt cx="481750" cy="481850"/>
          </a:xfrm>
        </p:grpSpPr>
        <p:sp>
          <p:nvSpPr>
            <p:cNvPr id="9898" name="Google Shape;9898;p6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9" name="Google Shape;9899;p6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0" name="Google Shape;9900;p6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1" name="Google Shape;9901;p6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2" name="Google Shape;9902;p6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3" name="Google Shape;9903;p6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4" name="Google Shape;9904;p6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5" name="Google Shape;9905;p6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06" name="Google Shape;9906;p67"/>
          <p:cNvGrpSpPr/>
          <p:nvPr/>
        </p:nvGrpSpPr>
        <p:grpSpPr>
          <a:xfrm>
            <a:off x="4225950" y="3538893"/>
            <a:ext cx="219890" cy="339095"/>
            <a:chOff x="5726350" y="2028150"/>
            <a:chExt cx="312300" cy="481600"/>
          </a:xfrm>
        </p:grpSpPr>
        <p:sp>
          <p:nvSpPr>
            <p:cNvPr id="9907" name="Google Shape;9907;p6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8" name="Google Shape;9908;p6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9" name="Google Shape;9909;p6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10" name="Google Shape;9910;p67"/>
          <p:cNvGrpSpPr/>
          <p:nvPr/>
        </p:nvGrpSpPr>
        <p:grpSpPr>
          <a:xfrm>
            <a:off x="4586141" y="3542000"/>
            <a:ext cx="332881" cy="332881"/>
            <a:chOff x="6239925" y="2032450"/>
            <a:chExt cx="472775" cy="472775"/>
          </a:xfrm>
        </p:grpSpPr>
        <p:sp>
          <p:nvSpPr>
            <p:cNvPr id="9911" name="Google Shape;9911;p6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2" name="Google Shape;9912;p6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13" name="Google Shape;9913;p67"/>
          <p:cNvGrpSpPr/>
          <p:nvPr/>
        </p:nvGrpSpPr>
        <p:grpSpPr>
          <a:xfrm>
            <a:off x="5035233" y="2364092"/>
            <a:ext cx="334641" cy="185425"/>
            <a:chOff x="903075" y="2730000"/>
            <a:chExt cx="475275" cy="263350"/>
          </a:xfrm>
        </p:grpSpPr>
        <p:sp>
          <p:nvSpPr>
            <p:cNvPr id="9914" name="Google Shape;9914;p6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5" name="Google Shape;9915;p6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6" name="Google Shape;9916;p6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17" name="Google Shape;9917;p67"/>
          <p:cNvGrpSpPr/>
          <p:nvPr/>
        </p:nvGrpSpPr>
        <p:grpSpPr>
          <a:xfrm>
            <a:off x="1239624" y="3538814"/>
            <a:ext cx="339253" cy="339253"/>
            <a:chOff x="1492675" y="2027925"/>
            <a:chExt cx="481825" cy="481825"/>
          </a:xfrm>
        </p:grpSpPr>
        <p:sp>
          <p:nvSpPr>
            <p:cNvPr id="9918" name="Google Shape;9918;p6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9" name="Google Shape;9919;p6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0" name="Google Shape;9920;p6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1" name="Google Shape;9921;p6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2" name="Google Shape;9922;p6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23" name="Google Shape;9923;p67"/>
          <p:cNvGrpSpPr/>
          <p:nvPr/>
        </p:nvGrpSpPr>
        <p:grpSpPr>
          <a:xfrm>
            <a:off x="5466000" y="2287178"/>
            <a:ext cx="339253" cy="339253"/>
            <a:chOff x="1492675" y="2620775"/>
            <a:chExt cx="481825" cy="481825"/>
          </a:xfrm>
        </p:grpSpPr>
        <p:sp>
          <p:nvSpPr>
            <p:cNvPr id="9924" name="Google Shape;9924;p6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5" name="Google Shape;9925;p6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26" name="Google Shape;9926;p67"/>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27" name="Google Shape;9927;p67"/>
          <p:cNvGrpSpPr/>
          <p:nvPr/>
        </p:nvGrpSpPr>
        <p:grpSpPr>
          <a:xfrm>
            <a:off x="6289754" y="2303161"/>
            <a:ext cx="333585" cy="307287"/>
            <a:chOff x="2682350" y="2643425"/>
            <a:chExt cx="473775" cy="436425"/>
          </a:xfrm>
        </p:grpSpPr>
        <p:sp>
          <p:nvSpPr>
            <p:cNvPr id="9928" name="Google Shape;9928;p6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9" name="Google Shape;9929;p6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0" name="Google Shape;9930;p6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1" name="Google Shape;9931;p6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2" name="Google Shape;9932;p6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3" name="Google Shape;9933;p6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4" name="Google Shape;9934;p6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35" name="Google Shape;9935;p67"/>
          <p:cNvGrpSpPr/>
          <p:nvPr/>
        </p:nvGrpSpPr>
        <p:grpSpPr>
          <a:xfrm>
            <a:off x="6755243" y="2287178"/>
            <a:ext cx="238531" cy="339253"/>
            <a:chOff x="3342725" y="2620775"/>
            <a:chExt cx="338775" cy="481825"/>
          </a:xfrm>
        </p:grpSpPr>
        <p:sp>
          <p:nvSpPr>
            <p:cNvPr id="9936" name="Google Shape;9936;p6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7" name="Google Shape;9937;p6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8" name="Google Shape;9938;p6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39" name="Google Shape;9939;p67"/>
          <p:cNvGrpSpPr/>
          <p:nvPr/>
        </p:nvGrpSpPr>
        <p:grpSpPr>
          <a:xfrm>
            <a:off x="7148994" y="2287178"/>
            <a:ext cx="278296" cy="339253"/>
            <a:chOff x="3907325" y="2620775"/>
            <a:chExt cx="395250" cy="481825"/>
          </a:xfrm>
        </p:grpSpPr>
        <p:sp>
          <p:nvSpPr>
            <p:cNvPr id="9940" name="Google Shape;9940;p6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1" name="Google Shape;9941;p6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2" name="Google Shape;9942;p6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3" name="Google Shape;9943;p6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44" name="Google Shape;9944;p67"/>
          <p:cNvGrpSpPr/>
          <p:nvPr/>
        </p:nvGrpSpPr>
        <p:grpSpPr>
          <a:xfrm>
            <a:off x="7542181" y="2297783"/>
            <a:ext cx="339253" cy="318042"/>
            <a:chOff x="4456875" y="2635825"/>
            <a:chExt cx="481825" cy="451700"/>
          </a:xfrm>
        </p:grpSpPr>
        <p:sp>
          <p:nvSpPr>
            <p:cNvPr id="9945" name="Google Shape;9945;p6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6" name="Google Shape;9946;p6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7" name="Google Shape;9947;p6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8" name="Google Shape;9948;p6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9" name="Google Shape;9949;p6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0" name="Google Shape;9950;p6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1" name="Google Shape;9951;p67"/>
          <p:cNvGrpSpPr/>
          <p:nvPr/>
        </p:nvGrpSpPr>
        <p:grpSpPr>
          <a:xfrm>
            <a:off x="7967105" y="2297783"/>
            <a:ext cx="339253" cy="318042"/>
            <a:chOff x="5049725" y="2635825"/>
            <a:chExt cx="481825" cy="451700"/>
          </a:xfrm>
        </p:grpSpPr>
        <p:sp>
          <p:nvSpPr>
            <p:cNvPr id="9952" name="Google Shape;9952;p6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3" name="Google Shape;9953;p6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4" name="Google Shape;9954;p6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5" name="Google Shape;9955;p67"/>
          <p:cNvGrpSpPr/>
          <p:nvPr/>
        </p:nvGrpSpPr>
        <p:grpSpPr>
          <a:xfrm>
            <a:off x="2211475" y="3952243"/>
            <a:ext cx="338566" cy="338373"/>
            <a:chOff x="5643000" y="2621375"/>
            <a:chExt cx="480850" cy="480575"/>
          </a:xfrm>
        </p:grpSpPr>
        <p:sp>
          <p:nvSpPr>
            <p:cNvPr id="9956" name="Google Shape;9956;p6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7" name="Google Shape;9957;p6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8" name="Google Shape;9958;p6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9" name="Google Shape;9959;p6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0" name="Google Shape;9960;p6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1" name="Google Shape;9961;p6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2" name="Google Shape;9962;p6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63" name="Google Shape;9963;p67"/>
          <p:cNvGrpSpPr/>
          <p:nvPr/>
        </p:nvGrpSpPr>
        <p:grpSpPr>
          <a:xfrm>
            <a:off x="4032695" y="3951803"/>
            <a:ext cx="339359" cy="339253"/>
            <a:chOff x="6235250" y="2620775"/>
            <a:chExt cx="481975" cy="481825"/>
          </a:xfrm>
        </p:grpSpPr>
        <p:sp>
          <p:nvSpPr>
            <p:cNvPr id="9964" name="Google Shape;9964;p6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5" name="Google Shape;9965;p6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6" name="Google Shape;9966;p6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7" name="Google Shape;9967;p6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8" name="Google Shape;9968;p6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69" name="Google Shape;9969;p67"/>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70" name="Google Shape;9970;p67"/>
          <p:cNvGrpSpPr/>
          <p:nvPr/>
        </p:nvGrpSpPr>
        <p:grpSpPr>
          <a:xfrm>
            <a:off x="5465078" y="2711317"/>
            <a:ext cx="341101" cy="339253"/>
            <a:chOff x="1535000" y="3223325"/>
            <a:chExt cx="484450" cy="481825"/>
          </a:xfrm>
        </p:grpSpPr>
        <p:sp>
          <p:nvSpPr>
            <p:cNvPr id="9971" name="Google Shape;9971;p6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2" name="Google Shape;9972;p6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3" name="Google Shape;9973;p6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74" name="Google Shape;9974;p67"/>
          <p:cNvGrpSpPr/>
          <p:nvPr/>
        </p:nvGrpSpPr>
        <p:grpSpPr>
          <a:xfrm>
            <a:off x="5872645" y="2746618"/>
            <a:ext cx="339253" cy="268649"/>
            <a:chOff x="2085525" y="3263750"/>
            <a:chExt cx="481825" cy="381550"/>
          </a:xfrm>
        </p:grpSpPr>
        <p:sp>
          <p:nvSpPr>
            <p:cNvPr id="9975" name="Google Shape;9975;p6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6" name="Google Shape;9976;p6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77" name="Google Shape;9977;p67"/>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78" name="Google Shape;9978;p67"/>
          <p:cNvGrpSpPr/>
          <p:nvPr/>
        </p:nvGrpSpPr>
        <p:grpSpPr>
          <a:xfrm>
            <a:off x="6704407" y="2711308"/>
            <a:ext cx="340204" cy="339271"/>
            <a:chOff x="3270450" y="3213625"/>
            <a:chExt cx="483175" cy="481850"/>
          </a:xfrm>
        </p:grpSpPr>
        <p:sp>
          <p:nvSpPr>
            <p:cNvPr id="9979" name="Google Shape;9979;p6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0" name="Google Shape;9980;p6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81" name="Google Shape;9981;p67"/>
          <p:cNvGrpSpPr/>
          <p:nvPr/>
        </p:nvGrpSpPr>
        <p:grpSpPr>
          <a:xfrm>
            <a:off x="7203676" y="2711317"/>
            <a:ext cx="168931" cy="339253"/>
            <a:chOff x="3984950" y="3213600"/>
            <a:chExt cx="239925" cy="481825"/>
          </a:xfrm>
        </p:grpSpPr>
        <p:sp>
          <p:nvSpPr>
            <p:cNvPr id="9982" name="Google Shape;9982;p6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3" name="Google Shape;9983;p6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84" name="Google Shape;9984;p67"/>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5" name="Google Shape;9985;p67"/>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86" name="Google Shape;9986;p67"/>
          <p:cNvGrpSpPr/>
          <p:nvPr/>
        </p:nvGrpSpPr>
        <p:grpSpPr>
          <a:xfrm>
            <a:off x="1736111" y="3981487"/>
            <a:ext cx="355218" cy="279880"/>
            <a:chOff x="5629975" y="3255775"/>
            <a:chExt cx="504500" cy="397500"/>
          </a:xfrm>
        </p:grpSpPr>
        <p:sp>
          <p:nvSpPr>
            <p:cNvPr id="9987" name="Google Shape;9987;p6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8" name="Google Shape;9988;p6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9" name="Google Shape;9989;p6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0" name="Google Shape;9990;p6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1" name="Google Shape;9991;p6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92" name="Google Shape;9992;p67"/>
          <p:cNvGrpSpPr/>
          <p:nvPr/>
        </p:nvGrpSpPr>
        <p:grpSpPr>
          <a:xfrm>
            <a:off x="3572294" y="3981593"/>
            <a:ext cx="340256" cy="279669"/>
            <a:chOff x="6234950" y="3255925"/>
            <a:chExt cx="483250" cy="397200"/>
          </a:xfrm>
        </p:grpSpPr>
        <p:sp>
          <p:nvSpPr>
            <p:cNvPr id="9993" name="Google Shape;9993;p6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4" name="Google Shape;9994;p6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5" name="Google Shape;9995;p6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6" name="Google Shape;9996;p6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7" name="Google Shape;9997;p6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8" name="Google Shape;9998;p6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99" name="Google Shape;9999;p67"/>
          <p:cNvGrpSpPr/>
          <p:nvPr/>
        </p:nvGrpSpPr>
        <p:grpSpPr>
          <a:xfrm>
            <a:off x="5043532" y="3125970"/>
            <a:ext cx="318042" cy="339253"/>
            <a:chOff x="914900" y="3806450"/>
            <a:chExt cx="451700" cy="481825"/>
          </a:xfrm>
        </p:grpSpPr>
        <p:sp>
          <p:nvSpPr>
            <p:cNvPr id="10000" name="Google Shape;10000;p6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1" name="Google Shape;10001;p6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2" name="Google Shape;10002;p6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3" name="Google Shape;10003;p6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4" name="Google Shape;10004;p6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05" name="Google Shape;10005;p67"/>
          <p:cNvGrpSpPr/>
          <p:nvPr/>
        </p:nvGrpSpPr>
        <p:grpSpPr>
          <a:xfrm>
            <a:off x="5462454" y="3125785"/>
            <a:ext cx="346347" cy="339623"/>
            <a:chOff x="1490050" y="3805975"/>
            <a:chExt cx="491900" cy="482350"/>
          </a:xfrm>
        </p:grpSpPr>
        <p:sp>
          <p:nvSpPr>
            <p:cNvPr id="10006" name="Google Shape;10006;p6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7" name="Google Shape;10007;p6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8" name="Google Shape;10008;p6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9" name="Google Shape;10009;p6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0" name="Google Shape;10010;p67"/>
          <p:cNvGrpSpPr/>
          <p:nvPr/>
        </p:nvGrpSpPr>
        <p:grpSpPr>
          <a:xfrm>
            <a:off x="5886322" y="3125970"/>
            <a:ext cx="311899" cy="339253"/>
            <a:chOff x="2104275" y="3806450"/>
            <a:chExt cx="442975" cy="481825"/>
          </a:xfrm>
        </p:grpSpPr>
        <p:sp>
          <p:nvSpPr>
            <p:cNvPr id="10011" name="Google Shape;10011;p6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2" name="Google Shape;10012;p6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3" name="Google Shape;10013;p67"/>
          <p:cNvGrpSpPr/>
          <p:nvPr/>
        </p:nvGrpSpPr>
        <p:grpSpPr>
          <a:xfrm>
            <a:off x="6309839" y="3125970"/>
            <a:ext cx="293416" cy="339253"/>
            <a:chOff x="2710875" y="3806450"/>
            <a:chExt cx="416725" cy="481825"/>
          </a:xfrm>
        </p:grpSpPr>
        <p:sp>
          <p:nvSpPr>
            <p:cNvPr id="10014" name="Google Shape;10014;p6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5" name="Google Shape;10015;p6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6" name="Google Shape;10016;p67"/>
          <p:cNvGrpSpPr/>
          <p:nvPr/>
        </p:nvGrpSpPr>
        <p:grpSpPr>
          <a:xfrm>
            <a:off x="6704883" y="3166412"/>
            <a:ext cx="339253" cy="258369"/>
            <a:chOff x="3271200" y="3863875"/>
            <a:chExt cx="481825" cy="366950"/>
          </a:xfrm>
        </p:grpSpPr>
        <p:sp>
          <p:nvSpPr>
            <p:cNvPr id="10017" name="Google Shape;10017;p6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8" name="Google Shape;10018;p6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9" name="Google Shape;10019;p67"/>
          <p:cNvGrpSpPr/>
          <p:nvPr/>
        </p:nvGrpSpPr>
        <p:grpSpPr>
          <a:xfrm>
            <a:off x="7140377" y="3126199"/>
            <a:ext cx="295528" cy="338795"/>
            <a:chOff x="3895050" y="3806775"/>
            <a:chExt cx="419725" cy="481175"/>
          </a:xfrm>
        </p:grpSpPr>
        <p:sp>
          <p:nvSpPr>
            <p:cNvPr id="10020" name="Google Shape;10020;p6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1" name="Google Shape;10021;p6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22" name="Google Shape;10022;p67"/>
          <p:cNvGrpSpPr/>
          <p:nvPr/>
        </p:nvGrpSpPr>
        <p:grpSpPr>
          <a:xfrm>
            <a:off x="7543659" y="3125979"/>
            <a:ext cx="336296" cy="339235"/>
            <a:chOff x="4464775" y="3806475"/>
            <a:chExt cx="477625" cy="481800"/>
          </a:xfrm>
        </p:grpSpPr>
        <p:sp>
          <p:nvSpPr>
            <p:cNvPr id="10023" name="Google Shape;10023;p6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4" name="Google Shape;10024;p6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5" name="Google Shape;10025;p6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6" name="Google Shape;10026;p6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7" name="Google Shape;10027;p6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8" name="Google Shape;10028;p6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29" name="Google Shape;10029;p67"/>
          <p:cNvGrpSpPr/>
          <p:nvPr/>
        </p:nvGrpSpPr>
        <p:grpSpPr>
          <a:xfrm>
            <a:off x="7967105" y="3125970"/>
            <a:ext cx="339253" cy="339253"/>
            <a:chOff x="5049725" y="3806450"/>
            <a:chExt cx="481825" cy="481825"/>
          </a:xfrm>
        </p:grpSpPr>
        <p:sp>
          <p:nvSpPr>
            <p:cNvPr id="10030" name="Google Shape;10030;p6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1" name="Google Shape;10031;p6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2" name="Google Shape;10032;p6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3" name="Google Shape;10033;p67"/>
          <p:cNvGrpSpPr/>
          <p:nvPr/>
        </p:nvGrpSpPr>
        <p:grpSpPr>
          <a:xfrm>
            <a:off x="1276714" y="3951798"/>
            <a:ext cx="339253" cy="339253"/>
            <a:chOff x="5651375" y="3806450"/>
            <a:chExt cx="481825" cy="481825"/>
          </a:xfrm>
        </p:grpSpPr>
        <p:sp>
          <p:nvSpPr>
            <p:cNvPr id="10034" name="Google Shape;10034;p6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5" name="Google Shape;10035;p6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6" name="Google Shape;10036;p6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7" name="Google Shape;10037;p6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8" name="Google Shape;10038;p67"/>
          <p:cNvGrpSpPr/>
          <p:nvPr/>
        </p:nvGrpSpPr>
        <p:grpSpPr>
          <a:xfrm>
            <a:off x="3153646" y="3953787"/>
            <a:ext cx="298503" cy="335275"/>
            <a:chOff x="6264300" y="3809300"/>
            <a:chExt cx="423950" cy="476175"/>
          </a:xfrm>
        </p:grpSpPr>
        <p:sp>
          <p:nvSpPr>
            <p:cNvPr id="10039" name="Google Shape;10039;p6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0" name="Google Shape;10040;p6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1" name="Google Shape;10041;p6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42" name="Google Shape;10042;p67"/>
          <p:cNvGrpSpPr/>
          <p:nvPr/>
        </p:nvGrpSpPr>
        <p:grpSpPr>
          <a:xfrm>
            <a:off x="5032267" y="3538881"/>
            <a:ext cx="340573" cy="339271"/>
            <a:chOff x="898875" y="4399275"/>
            <a:chExt cx="483700" cy="481850"/>
          </a:xfrm>
        </p:grpSpPr>
        <p:sp>
          <p:nvSpPr>
            <p:cNvPr id="10043" name="Google Shape;10043;p6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4" name="Google Shape;10044;p67"/>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5" name="Google Shape;10045;p6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6" name="Google Shape;10046;p6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7" name="Google Shape;10047;p6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8" name="Google Shape;10048;p6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9" name="Google Shape;10049;p6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0" name="Google Shape;10050;p6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51" name="Google Shape;10051;p67"/>
          <p:cNvGrpSpPr/>
          <p:nvPr/>
        </p:nvGrpSpPr>
        <p:grpSpPr>
          <a:xfrm>
            <a:off x="5466000" y="3554133"/>
            <a:ext cx="339253" cy="308765"/>
            <a:chOff x="1492675" y="4420975"/>
            <a:chExt cx="481825" cy="438525"/>
          </a:xfrm>
        </p:grpSpPr>
        <p:sp>
          <p:nvSpPr>
            <p:cNvPr id="10052" name="Google Shape;10052;p6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3" name="Google Shape;10053;p6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4" name="Google Shape;10054;p6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5" name="Google Shape;10055;p6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6" name="Google Shape;10056;p6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57" name="Google Shape;10057;p67"/>
          <p:cNvGrpSpPr/>
          <p:nvPr/>
        </p:nvGrpSpPr>
        <p:grpSpPr>
          <a:xfrm>
            <a:off x="5870982" y="3539558"/>
            <a:ext cx="342580" cy="337915"/>
            <a:chOff x="2084100" y="4400250"/>
            <a:chExt cx="486550" cy="479925"/>
          </a:xfrm>
        </p:grpSpPr>
        <p:sp>
          <p:nvSpPr>
            <p:cNvPr id="10058" name="Google Shape;10058;p6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9" name="Google Shape;10059;p6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0" name="Google Shape;10060;p6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1" name="Google Shape;10061;p6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2" name="Google Shape;10062;p6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3" name="Google Shape;10063;p6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64" name="Google Shape;10064;p67"/>
          <p:cNvGrpSpPr/>
          <p:nvPr/>
        </p:nvGrpSpPr>
        <p:grpSpPr>
          <a:xfrm>
            <a:off x="6307462" y="3538907"/>
            <a:ext cx="298169" cy="339218"/>
            <a:chOff x="2707950" y="4399325"/>
            <a:chExt cx="423475" cy="481775"/>
          </a:xfrm>
        </p:grpSpPr>
        <p:sp>
          <p:nvSpPr>
            <p:cNvPr id="10065" name="Google Shape;10065;p6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6" name="Google Shape;10066;p6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7" name="Google Shape;10067;p6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8" name="Google Shape;10068;p6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9" name="Google Shape;10069;p6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0" name="Google Shape;10070;p6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1" name="Google Shape;10071;p6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2" name="Google Shape;10072;p6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3" name="Google Shape;10073;p6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4" name="Google Shape;10074;p6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5" name="Google Shape;10075;p6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6" name="Google Shape;10076;p6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77" name="Google Shape;10077;p67"/>
          <p:cNvGrpSpPr/>
          <p:nvPr/>
        </p:nvGrpSpPr>
        <p:grpSpPr>
          <a:xfrm>
            <a:off x="6736981" y="3538881"/>
            <a:ext cx="275057" cy="339271"/>
            <a:chOff x="3330525" y="4399275"/>
            <a:chExt cx="390650" cy="481850"/>
          </a:xfrm>
        </p:grpSpPr>
        <p:sp>
          <p:nvSpPr>
            <p:cNvPr id="10078" name="Google Shape;10078;p6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9" name="Google Shape;10079;p6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0" name="Google Shape;10080;p6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1" name="Google Shape;10081;p6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2" name="Google Shape;10082;p6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3" name="Google Shape;10083;p6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4" name="Google Shape;10084;p6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85" name="Google Shape;10085;p67"/>
          <p:cNvGrpSpPr/>
          <p:nvPr/>
        </p:nvGrpSpPr>
        <p:grpSpPr>
          <a:xfrm>
            <a:off x="7161510" y="3538890"/>
            <a:ext cx="253265" cy="339253"/>
            <a:chOff x="3938800" y="4399275"/>
            <a:chExt cx="359700" cy="481825"/>
          </a:xfrm>
        </p:grpSpPr>
        <p:sp>
          <p:nvSpPr>
            <p:cNvPr id="10086" name="Google Shape;10086;p6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7" name="Google Shape;10087;p6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8" name="Google Shape;10088;p6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9" name="Google Shape;10089;p6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0" name="Google Shape;10090;p6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91" name="Google Shape;10091;p67"/>
          <p:cNvGrpSpPr/>
          <p:nvPr/>
        </p:nvGrpSpPr>
        <p:grpSpPr>
          <a:xfrm>
            <a:off x="7632288" y="3538890"/>
            <a:ext cx="159039" cy="339253"/>
            <a:chOff x="4584850" y="4399275"/>
            <a:chExt cx="225875" cy="481825"/>
          </a:xfrm>
        </p:grpSpPr>
        <p:sp>
          <p:nvSpPr>
            <p:cNvPr id="10092" name="Google Shape;10092;p6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3" name="Google Shape;10093;p6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94" name="Google Shape;10094;p67"/>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95" name="Google Shape;10095;p67"/>
          <p:cNvGrpSpPr/>
          <p:nvPr/>
        </p:nvGrpSpPr>
        <p:grpSpPr>
          <a:xfrm>
            <a:off x="817316" y="3951795"/>
            <a:ext cx="339253" cy="339253"/>
            <a:chOff x="5642550" y="4399275"/>
            <a:chExt cx="481825" cy="481825"/>
          </a:xfrm>
        </p:grpSpPr>
        <p:sp>
          <p:nvSpPr>
            <p:cNvPr id="10096" name="Google Shape;10096;p6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7" name="Google Shape;10097;p6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98" name="Google Shape;10098;p67"/>
          <p:cNvGrpSpPr/>
          <p:nvPr/>
        </p:nvGrpSpPr>
        <p:grpSpPr>
          <a:xfrm>
            <a:off x="2670186" y="3963703"/>
            <a:ext cx="363316" cy="315437"/>
            <a:chOff x="6218300" y="4416175"/>
            <a:chExt cx="516000" cy="448000"/>
          </a:xfrm>
        </p:grpSpPr>
        <p:sp>
          <p:nvSpPr>
            <p:cNvPr id="10099" name="Google Shape;10099;p6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0" name="Google Shape;10100;p6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1" name="Google Shape;10101;p6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02" name="Google Shape;10102;p67"/>
          <p:cNvGrpSpPr/>
          <p:nvPr/>
        </p:nvGrpSpPr>
        <p:grpSpPr>
          <a:xfrm>
            <a:off x="5870391" y="3951792"/>
            <a:ext cx="339253" cy="339253"/>
            <a:chOff x="899850" y="4992125"/>
            <a:chExt cx="481825" cy="481825"/>
          </a:xfrm>
        </p:grpSpPr>
        <p:sp>
          <p:nvSpPr>
            <p:cNvPr id="10103" name="Google Shape;10103;p6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4" name="Google Shape;10104;p6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5" name="Google Shape;10105;p6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06" name="Google Shape;10106;p67"/>
          <p:cNvGrpSpPr/>
          <p:nvPr/>
        </p:nvGrpSpPr>
        <p:grpSpPr>
          <a:xfrm>
            <a:off x="5410993" y="3951792"/>
            <a:ext cx="339253" cy="339253"/>
            <a:chOff x="1492675" y="4992125"/>
            <a:chExt cx="481825" cy="481825"/>
          </a:xfrm>
        </p:grpSpPr>
        <p:sp>
          <p:nvSpPr>
            <p:cNvPr id="10107" name="Google Shape;10107;p6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8" name="Google Shape;10108;p6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09" name="Google Shape;10109;p67"/>
          <p:cNvGrpSpPr/>
          <p:nvPr/>
        </p:nvGrpSpPr>
        <p:grpSpPr>
          <a:xfrm>
            <a:off x="4951595" y="3951792"/>
            <a:ext cx="339253" cy="339253"/>
            <a:chOff x="2085525" y="4992125"/>
            <a:chExt cx="481825" cy="481825"/>
          </a:xfrm>
        </p:grpSpPr>
        <p:sp>
          <p:nvSpPr>
            <p:cNvPr id="10110" name="Google Shape;10110;p6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1" name="Google Shape;10111;p6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12" name="Google Shape;10112;p67"/>
          <p:cNvGrpSpPr/>
          <p:nvPr/>
        </p:nvGrpSpPr>
        <p:grpSpPr>
          <a:xfrm>
            <a:off x="6789344" y="3951792"/>
            <a:ext cx="339253" cy="339253"/>
            <a:chOff x="2678350" y="4992125"/>
            <a:chExt cx="481825" cy="481825"/>
          </a:xfrm>
        </p:grpSpPr>
        <p:sp>
          <p:nvSpPr>
            <p:cNvPr id="10113" name="Google Shape;10113;p6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4" name="Google Shape;10114;p6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5" name="Google Shape;10115;p6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16" name="Google Shape;10116;p67"/>
          <p:cNvGrpSpPr/>
          <p:nvPr/>
        </p:nvGrpSpPr>
        <p:grpSpPr>
          <a:xfrm>
            <a:off x="4492198" y="3951792"/>
            <a:ext cx="339253" cy="339253"/>
            <a:chOff x="3271200" y="4992125"/>
            <a:chExt cx="481825" cy="481825"/>
          </a:xfrm>
        </p:grpSpPr>
        <p:sp>
          <p:nvSpPr>
            <p:cNvPr id="10117" name="Google Shape;10117;p6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8" name="Google Shape;10118;p6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9" name="Google Shape;10119;p6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20" name="Google Shape;10120;p67"/>
          <p:cNvGrpSpPr/>
          <p:nvPr/>
        </p:nvGrpSpPr>
        <p:grpSpPr>
          <a:xfrm>
            <a:off x="6329788" y="3952813"/>
            <a:ext cx="339411" cy="337211"/>
            <a:chOff x="5049575" y="4993600"/>
            <a:chExt cx="482050" cy="478925"/>
          </a:xfrm>
        </p:grpSpPr>
        <p:sp>
          <p:nvSpPr>
            <p:cNvPr id="10121" name="Google Shape;10121;p6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2" name="Google Shape;10122;p6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3" name="Google Shape;10123;p6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4" name="Google Shape;10124;p6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25" name="Google Shape;10125;p67"/>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10126" name="Google Shape;10126;p6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10127" name="Google Shape;10127;p67"/>
          <p:cNvGrpSpPr/>
          <p:nvPr/>
        </p:nvGrpSpPr>
        <p:grpSpPr>
          <a:xfrm>
            <a:off x="7248742" y="3975375"/>
            <a:ext cx="195300" cy="343772"/>
            <a:chOff x="3999225" y="4364775"/>
            <a:chExt cx="195300" cy="343772"/>
          </a:xfrm>
        </p:grpSpPr>
        <p:grpSp>
          <p:nvGrpSpPr>
            <p:cNvPr id="10128" name="Google Shape;10128;p67"/>
            <p:cNvGrpSpPr/>
            <p:nvPr/>
          </p:nvGrpSpPr>
          <p:grpSpPr>
            <a:xfrm>
              <a:off x="4048568" y="4562577"/>
              <a:ext cx="97317" cy="145970"/>
              <a:chOff x="1529575" y="2222650"/>
              <a:chExt cx="203125" cy="304675"/>
            </a:xfrm>
          </p:grpSpPr>
          <p:sp>
            <p:nvSpPr>
              <p:cNvPr id="10129" name="Google Shape;10129;p67"/>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7"/>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67"/>
            <p:cNvGrpSpPr/>
            <p:nvPr/>
          </p:nvGrpSpPr>
          <p:grpSpPr>
            <a:xfrm>
              <a:off x="3999225" y="4364775"/>
              <a:ext cx="195300" cy="195300"/>
              <a:chOff x="3999225" y="4364775"/>
              <a:chExt cx="195300" cy="195300"/>
            </a:xfrm>
          </p:grpSpPr>
          <p:sp>
            <p:nvSpPr>
              <p:cNvPr id="10132" name="Google Shape;10132;p67"/>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7"/>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34" name="Google Shape;10134;p67"/>
          <p:cNvGrpSpPr/>
          <p:nvPr/>
        </p:nvGrpSpPr>
        <p:grpSpPr>
          <a:xfrm>
            <a:off x="7564186" y="3991627"/>
            <a:ext cx="277088" cy="259611"/>
            <a:chOff x="4335888" y="4398114"/>
            <a:chExt cx="277088" cy="259611"/>
          </a:xfrm>
        </p:grpSpPr>
        <p:grpSp>
          <p:nvGrpSpPr>
            <p:cNvPr id="10135" name="Google Shape;10135;p67"/>
            <p:cNvGrpSpPr/>
            <p:nvPr/>
          </p:nvGrpSpPr>
          <p:grpSpPr>
            <a:xfrm>
              <a:off x="4335888" y="4462425"/>
              <a:ext cx="195300" cy="195300"/>
              <a:chOff x="4335888" y="4462425"/>
              <a:chExt cx="195300" cy="195300"/>
            </a:xfrm>
          </p:grpSpPr>
          <p:sp>
            <p:nvSpPr>
              <p:cNvPr id="10136" name="Google Shape;10136;p6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67"/>
            <p:cNvGrpSpPr/>
            <p:nvPr/>
          </p:nvGrpSpPr>
          <p:grpSpPr>
            <a:xfrm>
              <a:off x="4509813" y="4398114"/>
              <a:ext cx="103162" cy="103198"/>
              <a:chOff x="2277975" y="2021700"/>
              <a:chExt cx="215325" cy="215400"/>
            </a:xfrm>
          </p:grpSpPr>
          <p:sp>
            <p:nvSpPr>
              <p:cNvPr id="10139" name="Google Shape;10139;p67"/>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7"/>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41" name="Google Shape;10141;p67"/>
          <p:cNvGrpSpPr/>
          <p:nvPr/>
        </p:nvGrpSpPr>
        <p:grpSpPr>
          <a:xfrm>
            <a:off x="7961419" y="4049613"/>
            <a:ext cx="392275" cy="195300"/>
            <a:chOff x="4752588" y="4440200"/>
            <a:chExt cx="392275" cy="195300"/>
          </a:xfrm>
        </p:grpSpPr>
        <p:grpSp>
          <p:nvGrpSpPr>
            <p:cNvPr id="10142" name="Google Shape;10142;p67"/>
            <p:cNvGrpSpPr/>
            <p:nvPr/>
          </p:nvGrpSpPr>
          <p:grpSpPr>
            <a:xfrm>
              <a:off x="4950384" y="4469728"/>
              <a:ext cx="194479" cy="136244"/>
              <a:chOff x="3163375" y="2175125"/>
              <a:chExt cx="405925" cy="284375"/>
            </a:xfrm>
          </p:grpSpPr>
          <p:sp>
            <p:nvSpPr>
              <p:cNvPr id="10143" name="Google Shape;10143;p67"/>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7"/>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7"/>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67"/>
            <p:cNvGrpSpPr/>
            <p:nvPr/>
          </p:nvGrpSpPr>
          <p:grpSpPr>
            <a:xfrm>
              <a:off x="4752588" y="4440200"/>
              <a:ext cx="195300" cy="195300"/>
              <a:chOff x="4335888" y="4462425"/>
              <a:chExt cx="195300" cy="195300"/>
            </a:xfrm>
          </p:grpSpPr>
          <p:sp>
            <p:nvSpPr>
              <p:cNvPr id="10147" name="Google Shape;10147;p6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52" name="Shape 10152"/>
        <p:cNvGrpSpPr/>
        <p:nvPr/>
      </p:nvGrpSpPr>
      <p:grpSpPr>
        <a:xfrm>
          <a:off x="0" y="0"/>
          <a:ext cx="0" cy="0"/>
          <a:chOff x="0" y="0"/>
          <a:chExt cx="0" cy="0"/>
        </a:xfrm>
      </p:grpSpPr>
      <p:grpSp>
        <p:nvGrpSpPr>
          <p:cNvPr id="10153" name="Google Shape;10153;p68"/>
          <p:cNvGrpSpPr/>
          <p:nvPr/>
        </p:nvGrpSpPr>
        <p:grpSpPr>
          <a:xfrm>
            <a:off x="856199" y="1311179"/>
            <a:ext cx="322099" cy="370529"/>
            <a:chOff x="-42971725" y="3217825"/>
            <a:chExt cx="275675" cy="317125"/>
          </a:xfrm>
        </p:grpSpPr>
        <p:sp>
          <p:nvSpPr>
            <p:cNvPr id="10154" name="Google Shape;10154;p6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68"/>
          <p:cNvGrpSpPr/>
          <p:nvPr/>
        </p:nvGrpSpPr>
        <p:grpSpPr>
          <a:xfrm>
            <a:off x="828113" y="1779835"/>
            <a:ext cx="378270" cy="337551"/>
            <a:chOff x="-42996150" y="3612600"/>
            <a:chExt cx="323750" cy="288900"/>
          </a:xfrm>
        </p:grpSpPr>
        <p:sp>
          <p:nvSpPr>
            <p:cNvPr id="10158" name="Google Shape;10158;p6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68"/>
          <p:cNvGrpSpPr/>
          <p:nvPr/>
        </p:nvGrpSpPr>
        <p:grpSpPr>
          <a:xfrm>
            <a:off x="830874" y="2189205"/>
            <a:ext cx="372749" cy="370909"/>
            <a:chOff x="-42994575" y="3950300"/>
            <a:chExt cx="319025" cy="317450"/>
          </a:xfrm>
        </p:grpSpPr>
        <p:sp>
          <p:nvSpPr>
            <p:cNvPr id="10162" name="Google Shape;10162;p6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68"/>
          <p:cNvGrpSpPr/>
          <p:nvPr/>
        </p:nvGrpSpPr>
        <p:grpSpPr>
          <a:xfrm>
            <a:off x="2984269" y="1336037"/>
            <a:ext cx="371785" cy="370879"/>
            <a:chOff x="-41111350" y="3239100"/>
            <a:chExt cx="318200" cy="317425"/>
          </a:xfrm>
        </p:grpSpPr>
        <p:sp>
          <p:nvSpPr>
            <p:cNvPr id="10166" name="Google Shape;10166;p6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68"/>
          <p:cNvGrpSpPr/>
          <p:nvPr/>
        </p:nvGrpSpPr>
        <p:grpSpPr>
          <a:xfrm>
            <a:off x="2980588" y="1771568"/>
            <a:ext cx="379146" cy="370967"/>
            <a:chOff x="-41117650" y="3605525"/>
            <a:chExt cx="324500" cy="317500"/>
          </a:xfrm>
        </p:grpSpPr>
        <p:sp>
          <p:nvSpPr>
            <p:cNvPr id="10171" name="Google Shape;10171;p6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4" name="Google Shape;10174;p68"/>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5" name="Google Shape;10175;p68"/>
          <p:cNvGrpSpPr/>
          <p:nvPr/>
        </p:nvGrpSpPr>
        <p:grpSpPr>
          <a:xfrm>
            <a:off x="1806843" y="2663092"/>
            <a:ext cx="216271" cy="371814"/>
            <a:chOff x="-39205300" y="3220175"/>
            <a:chExt cx="185100" cy="318225"/>
          </a:xfrm>
        </p:grpSpPr>
        <p:sp>
          <p:nvSpPr>
            <p:cNvPr id="10176" name="Google Shape;10176;p6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68"/>
          <p:cNvGrpSpPr/>
          <p:nvPr/>
        </p:nvGrpSpPr>
        <p:grpSpPr>
          <a:xfrm>
            <a:off x="1772370" y="3123163"/>
            <a:ext cx="300016" cy="369273"/>
            <a:chOff x="-39248625" y="3588600"/>
            <a:chExt cx="256775" cy="316050"/>
          </a:xfrm>
        </p:grpSpPr>
        <p:sp>
          <p:nvSpPr>
            <p:cNvPr id="10179" name="Google Shape;10179;p6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1" name="Google Shape;10181;p68"/>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8"/>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3" name="Google Shape;10183;p68"/>
          <p:cNvGrpSpPr/>
          <p:nvPr/>
        </p:nvGrpSpPr>
        <p:grpSpPr>
          <a:xfrm>
            <a:off x="1223084" y="1311179"/>
            <a:ext cx="429504" cy="370879"/>
            <a:chOff x="-42651700" y="3217825"/>
            <a:chExt cx="367600" cy="317425"/>
          </a:xfrm>
        </p:grpSpPr>
        <p:sp>
          <p:nvSpPr>
            <p:cNvPr id="10184" name="Google Shape;10184;p6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68"/>
          <p:cNvGrpSpPr/>
          <p:nvPr/>
        </p:nvGrpSpPr>
        <p:grpSpPr>
          <a:xfrm>
            <a:off x="1258516" y="1750829"/>
            <a:ext cx="358640" cy="363226"/>
            <a:chOff x="-42617300" y="3587775"/>
            <a:chExt cx="306950" cy="310875"/>
          </a:xfrm>
        </p:grpSpPr>
        <p:sp>
          <p:nvSpPr>
            <p:cNvPr id="10189" name="Google Shape;10189;p6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1" name="Google Shape;10191;p68"/>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2" name="Google Shape;10192;p68"/>
          <p:cNvGrpSpPr/>
          <p:nvPr/>
        </p:nvGrpSpPr>
        <p:grpSpPr>
          <a:xfrm>
            <a:off x="3430343" y="1335569"/>
            <a:ext cx="376926" cy="370324"/>
            <a:chOff x="-40748275" y="3238700"/>
            <a:chExt cx="322600" cy="316950"/>
          </a:xfrm>
        </p:grpSpPr>
        <p:sp>
          <p:nvSpPr>
            <p:cNvPr id="10193" name="Google Shape;10193;p6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68"/>
          <p:cNvGrpSpPr/>
          <p:nvPr/>
        </p:nvGrpSpPr>
        <p:grpSpPr>
          <a:xfrm>
            <a:off x="3432899" y="1803553"/>
            <a:ext cx="371814" cy="338690"/>
            <a:chOff x="-40745125" y="3632900"/>
            <a:chExt cx="318225" cy="289875"/>
          </a:xfrm>
        </p:grpSpPr>
        <p:sp>
          <p:nvSpPr>
            <p:cNvPr id="10200" name="Google Shape;10200;p6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68"/>
          <p:cNvGrpSpPr/>
          <p:nvPr/>
        </p:nvGrpSpPr>
        <p:grpSpPr>
          <a:xfrm>
            <a:off x="3437047" y="2214764"/>
            <a:ext cx="363518" cy="370178"/>
            <a:chOff x="-40742750" y="3972175"/>
            <a:chExt cx="311125" cy="316825"/>
          </a:xfrm>
        </p:grpSpPr>
        <p:sp>
          <p:nvSpPr>
            <p:cNvPr id="10208" name="Google Shape;10208;p6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68"/>
          <p:cNvGrpSpPr/>
          <p:nvPr/>
        </p:nvGrpSpPr>
        <p:grpSpPr>
          <a:xfrm>
            <a:off x="2219708" y="2664932"/>
            <a:ext cx="266892" cy="369974"/>
            <a:chOff x="-38860325" y="3221750"/>
            <a:chExt cx="228425" cy="316650"/>
          </a:xfrm>
        </p:grpSpPr>
        <p:sp>
          <p:nvSpPr>
            <p:cNvPr id="10211" name="Google Shape;10211;p6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68"/>
          <p:cNvGrpSpPr/>
          <p:nvPr/>
        </p:nvGrpSpPr>
        <p:grpSpPr>
          <a:xfrm>
            <a:off x="2170515" y="3126989"/>
            <a:ext cx="380081" cy="367111"/>
            <a:chOff x="-38905225" y="3591875"/>
            <a:chExt cx="325300" cy="314200"/>
          </a:xfrm>
        </p:grpSpPr>
        <p:sp>
          <p:nvSpPr>
            <p:cNvPr id="10216" name="Google Shape;10216;p6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9" name="Google Shape;10219;p68"/>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0" name="Google Shape;10220;p68"/>
          <p:cNvGrpSpPr/>
          <p:nvPr/>
        </p:nvGrpSpPr>
        <p:grpSpPr>
          <a:xfrm>
            <a:off x="3977265" y="3112069"/>
            <a:ext cx="290815" cy="369740"/>
            <a:chOff x="-37370925" y="3579105"/>
            <a:chExt cx="248900" cy="316450"/>
          </a:xfrm>
        </p:grpSpPr>
        <p:sp>
          <p:nvSpPr>
            <p:cNvPr id="10221" name="Google Shape;10221;p6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3" name="Google Shape;10223;p68"/>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8"/>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5" name="Google Shape;10225;p68"/>
          <p:cNvGrpSpPr/>
          <p:nvPr/>
        </p:nvGrpSpPr>
        <p:grpSpPr>
          <a:xfrm>
            <a:off x="1670640" y="2190140"/>
            <a:ext cx="371814" cy="369974"/>
            <a:chOff x="-42259725" y="3951100"/>
            <a:chExt cx="318225" cy="316650"/>
          </a:xfrm>
        </p:grpSpPr>
        <p:sp>
          <p:nvSpPr>
            <p:cNvPr id="10226" name="Google Shape;10226;p6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68"/>
          <p:cNvGrpSpPr/>
          <p:nvPr/>
        </p:nvGrpSpPr>
        <p:grpSpPr>
          <a:xfrm>
            <a:off x="3869002" y="1369161"/>
            <a:ext cx="370879" cy="337755"/>
            <a:chOff x="-40378075" y="3267450"/>
            <a:chExt cx="317425" cy="289075"/>
          </a:xfrm>
        </p:grpSpPr>
        <p:sp>
          <p:nvSpPr>
            <p:cNvPr id="10229" name="Google Shape;10229;p6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8"/>
          <p:cNvGrpSpPr/>
          <p:nvPr/>
        </p:nvGrpSpPr>
        <p:grpSpPr>
          <a:xfrm>
            <a:off x="3872668" y="1770429"/>
            <a:ext cx="363548" cy="369974"/>
            <a:chOff x="-40372575" y="3604550"/>
            <a:chExt cx="311150" cy="316650"/>
          </a:xfrm>
        </p:grpSpPr>
        <p:sp>
          <p:nvSpPr>
            <p:cNvPr id="10234" name="Google Shape;10234;p6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7" name="Google Shape;10237;p68"/>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8" name="Google Shape;10238;p68"/>
          <p:cNvGrpSpPr/>
          <p:nvPr/>
        </p:nvGrpSpPr>
        <p:grpSpPr>
          <a:xfrm>
            <a:off x="2596617" y="2663092"/>
            <a:ext cx="399038" cy="372165"/>
            <a:chOff x="-38542250" y="3220175"/>
            <a:chExt cx="341525" cy="318525"/>
          </a:xfrm>
        </p:grpSpPr>
        <p:sp>
          <p:nvSpPr>
            <p:cNvPr id="10239" name="Google Shape;10239;p6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68"/>
          <p:cNvGrpSpPr/>
          <p:nvPr/>
        </p:nvGrpSpPr>
        <p:grpSpPr>
          <a:xfrm>
            <a:off x="2618549" y="3122462"/>
            <a:ext cx="369974" cy="369068"/>
            <a:chOff x="-38537400" y="3588000"/>
            <a:chExt cx="316650" cy="315875"/>
          </a:xfrm>
        </p:grpSpPr>
        <p:sp>
          <p:nvSpPr>
            <p:cNvPr id="10243" name="Google Shape;10243;p6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68"/>
          <p:cNvGrpSpPr/>
          <p:nvPr/>
        </p:nvGrpSpPr>
        <p:grpSpPr>
          <a:xfrm>
            <a:off x="2617629" y="3579991"/>
            <a:ext cx="371814" cy="369974"/>
            <a:chOff x="-38538975" y="3954250"/>
            <a:chExt cx="318225" cy="316650"/>
          </a:xfrm>
        </p:grpSpPr>
        <p:sp>
          <p:nvSpPr>
            <p:cNvPr id="10248" name="Google Shape;10248;p6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8"/>
          <p:cNvGrpSpPr/>
          <p:nvPr/>
        </p:nvGrpSpPr>
        <p:grpSpPr>
          <a:xfrm>
            <a:off x="3934941" y="3574918"/>
            <a:ext cx="375465" cy="371814"/>
            <a:chOff x="-37385100" y="3949908"/>
            <a:chExt cx="321350" cy="318225"/>
          </a:xfrm>
        </p:grpSpPr>
        <p:sp>
          <p:nvSpPr>
            <p:cNvPr id="10251" name="Google Shape;10251;p6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8"/>
          <p:cNvGrpSpPr/>
          <p:nvPr/>
        </p:nvGrpSpPr>
        <p:grpSpPr>
          <a:xfrm>
            <a:off x="2110600" y="1310478"/>
            <a:ext cx="370909" cy="370675"/>
            <a:chOff x="-41895050" y="3217225"/>
            <a:chExt cx="317450" cy="317250"/>
          </a:xfrm>
        </p:grpSpPr>
        <p:sp>
          <p:nvSpPr>
            <p:cNvPr id="10254" name="Google Shape;10254;p6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68"/>
          <p:cNvGrpSpPr/>
          <p:nvPr/>
        </p:nvGrpSpPr>
        <p:grpSpPr>
          <a:xfrm>
            <a:off x="2110148" y="1747412"/>
            <a:ext cx="371814" cy="369974"/>
            <a:chOff x="-41893475" y="3584850"/>
            <a:chExt cx="318225" cy="316650"/>
          </a:xfrm>
        </p:grpSpPr>
        <p:sp>
          <p:nvSpPr>
            <p:cNvPr id="10260" name="Google Shape;10260;p6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4" name="Google Shape;10264;p68"/>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8"/>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6" name="Google Shape;10266;p68"/>
          <p:cNvGrpSpPr/>
          <p:nvPr/>
        </p:nvGrpSpPr>
        <p:grpSpPr>
          <a:xfrm>
            <a:off x="880176" y="3142704"/>
            <a:ext cx="337522" cy="370909"/>
            <a:chOff x="-39998250" y="3605325"/>
            <a:chExt cx="288875" cy="317450"/>
          </a:xfrm>
        </p:grpSpPr>
        <p:sp>
          <p:nvSpPr>
            <p:cNvPr id="10267" name="Google Shape;10267;p6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68"/>
          <p:cNvGrpSpPr/>
          <p:nvPr/>
        </p:nvGrpSpPr>
        <p:grpSpPr>
          <a:xfrm>
            <a:off x="863950" y="3601168"/>
            <a:ext cx="369974" cy="369945"/>
            <a:chOff x="-40011050" y="3972375"/>
            <a:chExt cx="316650" cy="316625"/>
          </a:xfrm>
        </p:grpSpPr>
        <p:sp>
          <p:nvSpPr>
            <p:cNvPr id="10270" name="Google Shape;10270;p6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68"/>
          <p:cNvGrpSpPr/>
          <p:nvPr/>
        </p:nvGrpSpPr>
        <p:grpSpPr>
          <a:xfrm>
            <a:off x="3095881" y="2665867"/>
            <a:ext cx="266921" cy="369039"/>
            <a:chOff x="-38129425" y="3222550"/>
            <a:chExt cx="228450" cy="315850"/>
          </a:xfrm>
        </p:grpSpPr>
        <p:sp>
          <p:nvSpPr>
            <p:cNvPr id="10273" name="Google Shape;10273;p6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68"/>
          <p:cNvGrpSpPr/>
          <p:nvPr/>
        </p:nvGrpSpPr>
        <p:grpSpPr>
          <a:xfrm>
            <a:off x="3050850" y="3122462"/>
            <a:ext cx="371785" cy="369974"/>
            <a:chOff x="-38172725" y="3588000"/>
            <a:chExt cx="318200" cy="316650"/>
          </a:xfrm>
        </p:grpSpPr>
        <p:sp>
          <p:nvSpPr>
            <p:cNvPr id="10276" name="Google Shape;10276;p6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68"/>
          <p:cNvGrpSpPr/>
          <p:nvPr/>
        </p:nvGrpSpPr>
        <p:grpSpPr>
          <a:xfrm>
            <a:off x="3126752" y="3580897"/>
            <a:ext cx="219981" cy="369974"/>
            <a:chOff x="-38109725" y="3955025"/>
            <a:chExt cx="188275" cy="316650"/>
          </a:xfrm>
        </p:grpSpPr>
        <p:sp>
          <p:nvSpPr>
            <p:cNvPr id="10285" name="Google Shape;10285;p6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7" name="Google Shape;10287;p68"/>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8" name="Google Shape;10288;p68"/>
          <p:cNvGrpSpPr/>
          <p:nvPr/>
        </p:nvGrpSpPr>
        <p:grpSpPr>
          <a:xfrm>
            <a:off x="2542151" y="1312318"/>
            <a:ext cx="373654" cy="369068"/>
            <a:chOff x="-41530375" y="3218800"/>
            <a:chExt cx="319800" cy="315875"/>
          </a:xfrm>
        </p:grpSpPr>
        <p:sp>
          <p:nvSpPr>
            <p:cNvPr id="10289" name="Google Shape;10289;p6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68"/>
          <p:cNvGrpSpPr/>
          <p:nvPr/>
        </p:nvGrpSpPr>
        <p:grpSpPr>
          <a:xfrm>
            <a:off x="2544444" y="1827476"/>
            <a:ext cx="369068" cy="289004"/>
            <a:chOff x="-41526450" y="3653375"/>
            <a:chExt cx="315875" cy="247350"/>
          </a:xfrm>
        </p:grpSpPr>
        <p:sp>
          <p:nvSpPr>
            <p:cNvPr id="10292" name="Google Shape;10292;p6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68"/>
          <p:cNvGrpSpPr/>
          <p:nvPr/>
        </p:nvGrpSpPr>
        <p:grpSpPr>
          <a:xfrm>
            <a:off x="2545831" y="2190140"/>
            <a:ext cx="366293" cy="369974"/>
            <a:chOff x="-41526450" y="3951100"/>
            <a:chExt cx="313500" cy="316650"/>
          </a:xfrm>
        </p:grpSpPr>
        <p:sp>
          <p:nvSpPr>
            <p:cNvPr id="10295" name="Google Shape;10295;p6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68"/>
          <p:cNvGrpSpPr/>
          <p:nvPr/>
        </p:nvGrpSpPr>
        <p:grpSpPr>
          <a:xfrm>
            <a:off x="1311086" y="2684269"/>
            <a:ext cx="339595" cy="371814"/>
            <a:chOff x="-39625900" y="3238300"/>
            <a:chExt cx="290650" cy="318225"/>
          </a:xfrm>
        </p:grpSpPr>
        <p:sp>
          <p:nvSpPr>
            <p:cNvPr id="10299" name="Google Shape;10299;p6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1" name="Google Shape;10301;p68"/>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2" name="Google Shape;10302;p68"/>
          <p:cNvGrpSpPr/>
          <p:nvPr/>
        </p:nvGrpSpPr>
        <p:grpSpPr>
          <a:xfrm>
            <a:off x="1305137" y="3600730"/>
            <a:ext cx="366293" cy="370441"/>
            <a:chOff x="-39647175" y="3972000"/>
            <a:chExt cx="313500" cy="317050"/>
          </a:xfrm>
        </p:grpSpPr>
        <p:sp>
          <p:nvSpPr>
            <p:cNvPr id="10303" name="Google Shape;10303;p6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68"/>
          <p:cNvGrpSpPr/>
          <p:nvPr/>
        </p:nvGrpSpPr>
        <p:grpSpPr>
          <a:xfrm>
            <a:off x="3474265" y="2664728"/>
            <a:ext cx="375495" cy="370879"/>
            <a:chOff x="-37808850" y="3221575"/>
            <a:chExt cx="321375" cy="317425"/>
          </a:xfrm>
        </p:grpSpPr>
        <p:sp>
          <p:nvSpPr>
            <p:cNvPr id="10307" name="Google Shape;10307;p6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68"/>
          <p:cNvGrpSpPr/>
          <p:nvPr/>
        </p:nvGrpSpPr>
        <p:grpSpPr>
          <a:xfrm>
            <a:off x="3483038" y="3186759"/>
            <a:ext cx="372749" cy="241158"/>
            <a:chOff x="-37806500" y="3643030"/>
            <a:chExt cx="319025" cy="206400"/>
          </a:xfrm>
        </p:grpSpPr>
        <p:sp>
          <p:nvSpPr>
            <p:cNvPr id="10310" name="Google Shape;10310;p6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68"/>
          <p:cNvGrpSpPr/>
          <p:nvPr/>
        </p:nvGrpSpPr>
        <p:grpSpPr>
          <a:xfrm>
            <a:off x="3485346" y="3579056"/>
            <a:ext cx="368134" cy="371814"/>
            <a:chOff x="-37804925" y="3953450"/>
            <a:chExt cx="315075" cy="318225"/>
          </a:xfrm>
        </p:grpSpPr>
        <p:sp>
          <p:nvSpPr>
            <p:cNvPr id="10313" name="Google Shape;10313;p6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6" name="Google Shape;10316;p68"/>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7" name="Google Shape;10317;p68"/>
          <p:cNvGrpSpPr/>
          <p:nvPr/>
        </p:nvGrpSpPr>
        <p:grpSpPr>
          <a:xfrm>
            <a:off x="4840364" y="1328538"/>
            <a:ext cx="355663" cy="308725"/>
            <a:chOff x="-28462125" y="3199700"/>
            <a:chExt cx="298550" cy="259150"/>
          </a:xfrm>
        </p:grpSpPr>
        <p:sp>
          <p:nvSpPr>
            <p:cNvPr id="10318" name="Google Shape;10318;p6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68"/>
          <p:cNvGrpSpPr/>
          <p:nvPr/>
        </p:nvGrpSpPr>
        <p:grpSpPr>
          <a:xfrm>
            <a:off x="4841317" y="1763228"/>
            <a:ext cx="353757" cy="352833"/>
            <a:chOff x="-28461325" y="3545475"/>
            <a:chExt cx="296950" cy="296175"/>
          </a:xfrm>
        </p:grpSpPr>
        <p:sp>
          <p:nvSpPr>
            <p:cNvPr id="10322" name="Google Shape;10322;p6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68"/>
          <p:cNvGrpSpPr/>
          <p:nvPr/>
        </p:nvGrpSpPr>
        <p:grpSpPr>
          <a:xfrm>
            <a:off x="4837550" y="2213272"/>
            <a:ext cx="361292" cy="352803"/>
            <a:chOff x="-28463700" y="3914875"/>
            <a:chExt cx="303275" cy="296150"/>
          </a:xfrm>
        </p:grpSpPr>
        <p:sp>
          <p:nvSpPr>
            <p:cNvPr id="10329" name="Google Shape;10329;p6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68"/>
          <p:cNvGrpSpPr/>
          <p:nvPr/>
        </p:nvGrpSpPr>
        <p:grpSpPr>
          <a:xfrm>
            <a:off x="7072335" y="1369355"/>
            <a:ext cx="351880" cy="227092"/>
            <a:chOff x="-26573400" y="3224125"/>
            <a:chExt cx="295375" cy="190625"/>
          </a:xfrm>
        </p:grpSpPr>
        <p:sp>
          <p:nvSpPr>
            <p:cNvPr id="10332" name="Google Shape;10332;p6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68"/>
          <p:cNvGrpSpPr/>
          <p:nvPr/>
        </p:nvGrpSpPr>
        <p:grpSpPr>
          <a:xfrm>
            <a:off x="7072335" y="1763690"/>
            <a:ext cx="351880" cy="351910"/>
            <a:chOff x="-26573400" y="3546250"/>
            <a:chExt cx="295375" cy="295400"/>
          </a:xfrm>
        </p:grpSpPr>
        <p:sp>
          <p:nvSpPr>
            <p:cNvPr id="10335" name="Google Shape;10335;p6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68"/>
          <p:cNvGrpSpPr/>
          <p:nvPr/>
        </p:nvGrpSpPr>
        <p:grpSpPr>
          <a:xfrm>
            <a:off x="7060615" y="2213599"/>
            <a:ext cx="375319" cy="352148"/>
            <a:chOff x="-26583625" y="3917025"/>
            <a:chExt cx="315050" cy="295600"/>
          </a:xfrm>
        </p:grpSpPr>
        <p:sp>
          <p:nvSpPr>
            <p:cNvPr id="10341" name="Google Shape;10341;p6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5" name="Google Shape;10345;p68"/>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6" name="Google Shape;10346;p68"/>
          <p:cNvGrpSpPr/>
          <p:nvPr/>
        </p:nvGrpSpPr>
        <p:grpSpPr>
          <a:xfrm>
            <a:off x="5759130" y="3172629"/>
            <a:ext cx="289039" cy="352833"/>
            <a:chOff x="-24694925" y="3518700"/>
            <a:chExt cx="242625" cy="296175"/>
          </a:xfrm>
        </p:grpSpPr>
        <p:sp>
          <p:nvSpPr>
            <p:cNvPr id="10347" name="Google Shape;10347;p6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68"/>
          <p:cNvGrpSpPr/>
          <p:nvPr/>
        </p:nvGrpSpPr>
        <p:grpSpPr>
          <a:xfrm>
            <a:off x="5758668" y="3622657"/>
            <a:ext cx="289962" cy="352833"/>
            <a:chOff x="-24709100" y="3888875"/>
            <a:chExt cx="243400" cy="296175"/>
          </a:xfrm>
        </p:grpSpPr>
        <p:sp>
          <p:nvSpPr>
            <p:cNvPr id="10352" name="Google Shape;10352;p6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68"/>
          <p:cNvGrpSpPr/>
          <p:nvPr/>
        </p:nvGrpSpPr>
        <p:grpSpPr>
          <a:xfrm>
            <a:off x="7958668" y="2695320"/>
            <a:ext cx="356556" cy="349557"/>
            <a:chOff x="-22863675" y="3131775"/>
            <a:chExt cx="299300" cy="293425"/>
          </a:xfrm>
        </p:grpSpPr>
        <p:sp>
          <p:nvSpPr>
            <p:cNvPr id="10356" name="Google Shape;10356;p6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8"/>
          <p:cNvGrpSpPr/>
          <p:nvPr/>
        </p:nvGrpSpPr>
        <p:grpSpPr>
          <a:xfrm>
            <a:off x="5301532" y="1306499"/>
            <a:ext cx="310602" cy="352803"/>
            <a:chOff x="-28069875" y="3175300"/>
            <a:chExt cx="260725" cy="296150"/>
          </a:xfrm>
        </p:grpSpPr>
        <p:sp>
          <p:nvSpPr>
            <p:cNvPr id="10360" name="Google Shape;10360;p6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9" name="Google Shape;10369;p68"/>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0" name="Google Shape;10370;p68"/>
          <p:cNvGrpSpPr/>
          <p:nvPr/>
        </p:nvGrpSpPr>
        <p:grpSpPr>
          <a:xfrm>
            <a:off x="5342810" y="2213733"/>
            <a:ext cx="228045" cy="351880"/>
            <a:chOff x="-28032075" y="3916450"/>
            <a:chExt cx="191425" cy="295375"/>
          </a:xfrm>
        </p:grpSpPr>
        <p:sp>
          <p:nvSpPr>
            <p:cNvPr id="10371" name="Google Shape;10371;p6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68"/>
          <p:cNvGrpSpPr/>
          <p:nvPr/>
        </p:nvGrpSpPr>
        <p:grpSpPr>
          <a:xfrm>
            <a:off x="7508157" y="1306484"/>
            <a:ext cx="352833" cy="352833"/>
            <a:chOff x="-26201650" y="3176075"/>
            <a:chExt cx="296175" cy="296175"/>
          </a:xfrm>
        </p:grpSpPr>
        <p:sp>
          <p:nvSpPr>
            <p:cNvPr id="10375" name="Google Shape;10375;p6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68"/>
          <p:cNvGrpSpPr/>
          <p:nvPr/>
        </p:nvGrpSpPr>
        <p:grpSpPr>
          <a:xfrm>
            <a:off x="7507680" y="1763705"/>
            <a:ext cx="353786" cy="351880"/>
            <a:chOff x="-26204800" y="3547050"/>
            <a:chExt cx="296975" cy="295375"/>
          </a:xfrm>
        </p:grpSpPr>
        <p:sp>
          <p:nvSpPr>
            <p:cNvPr id="10378" name="Google Shape;10378;p6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0" name="Google Shape;10380;p68"/>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1" name="Google Shape;10381;p68"/>
          <p:cNvGrpSpPr/>
          <p:nvPr/>
        </p:nvGrpSpPr>
        <p:grpSpPr>
          <a:xfrm>
            <a:off x="6178935" y="2693683"/>
            <a:ext cx="345328" cy="352833"/>
            <a:chOff x="-24353875" y="3147725"/>
            <a:chExt cx="289875" cy="296175"/>
          </a:xfrm>
        </p:grpSpPr>
        <p:sp>
          <p:nvSpPr>
            <p:cNvPr id="10382" name="Google Shape;10382;p6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68"/>
          <p:cNvGrpSpPr/>
          <p:nvPr/>
        </p:nvGrpSpPr>
        <p:grpSpPr>
          <a:xfrm>
            <a:off x="6186917" y="3173090"/>
            <a:ext cx="329365" cy="351910"/>
            <a:chOff x="-24344425" y="3519475"/>
            <a:chExt cx="276475" cy="295400"/>
          </a:xfrm>
        </p:grpSpPr>
        <p:sp>
          <p:nvSpPr>
            <p:cNvPr id="10385" name="Google Shape;10385;p6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68"/>
          <p:cNvGrpSpPr/>
          <p:nvPr/>
        </p:nvGrpSpPr>
        <p:grpSpPr>
          <a:xfrm>
            <a:off x="6176597" y="3625010"/>
            <a:ext cx="350004" cy="348128"/>
            <a:chOff x="-24353075" y="3891250"/>
            <a:chExt cx="293800" cy="292225"/>
          </a:xfrm>
        </p:grpSpPr>
        <p:sp>
          <p:nvSpPr>
            <p:cNvPr id="10388" name="Google Shape;10388;p6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8"/>
          <p:cNvGrpSpPr/>
          <p:nvPr/>
        </p:nvGrpSpPr>
        <p:grpSpPr>
          <a:xfrm>
            <a:off x="7960068" y="3173313"/>
            <a:ext cx="353757" cy="351463"/>
            <a:chOff x="-22845575" y="3504075"/>
            <a:chExt cx="296950" cy="295025"/>
          </a:xfrm>
        </p:grpSpPr>
        <p:sp>
          <p:nvSpPr>
            <p:cNvPr id="10391" name="Google Shape;10391;p6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8"/>
          <p:cNvGrpSpPr/>
          <p:nvPr/>
        </p:nvGrpSpPr>
        <p:grpSpPr>
          <a:xfrm>
            <a:off x="5753249" y="1306961"/>
            <a:ext cx="299344" cy="351880"/>
            <a:chOff x="-27691025" y="3175300"/>
            <a:chExt cx="251275" cy="295375"/>
          </a:xfrm>
        </p:grpSpPr>
        <p:sp>
          <p:nvSpPr>
            <p:cNvPr id="10394" name="Google Shape;10394;p6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68"/>
          <p:cNvGrpSpPr/>
          <p:nvPr/>
        </p:nvGrpSpPr>
        <p:grpSpPr>
          <a:xfrm>
            <a:off x="5725566" y="1825637"/>
            <a:ext cx="354710" cy="228015"/>
            <a:chOff x="-27721750" y="3598250"/>
            <a:chExt cx="297750" cy="191400"/>
          </a:xfrm>
        </p:grpSpPr>
        <p:sp>
          <p:nvSpPr>
            <p:cNvPr id="10399" name="Google Shape;10399;p6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68"/>
          <p:cNvGrpSpPr/>
          <p:nvPr/>
        </p:nvGrpSpPr>
        <p:grpSpPr>
          <a:xfrm>
            <a:off x="5726966" y="2219183"/>
            <a:ext cx="351910" cy="340980"/>
            <a:chOff x="-27719400" y="3925600"/>
            <a:chExt cx="295400" cy="286225"/>
          </a:xfrm>
        </p:grpSpPr>
        <p:sp>
          <p:nvSpPr>
            <p:cNvPr id="10402" name="Google Shape;10402;p6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68"/>
          <p:cNvGrpSpPr/>
          <p:nvPr/>
        </p:nvGrpSpPr>
        <p:grpSpPr>
          <a:xfrm>
            <a:off x="7948238" y="1306023"/>
            <a:ext cx="353757" cy="353757"/>
            <a:chOff x="-25834600" y="3176875"/>
            <a:chExt cx="296950" cy="296950"/>
          </a:xfrm>
        </p:grpSpPr>
        <p:sp>
          <p:nvSpPr>
            <p:cNvPr id="10405" name="Google Shape;10405;p6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68"/>
          <p:cNvGrpSpPr/>
          <p:nvPr/>
        </p:nvGrpSpPr>
        <p:grpSpPr>
          <a:xfrm>
            <a:off x="7948238" y="1774024"/>
            <a:ext cx="353757" cy="331241"/>
            <a:chOff x="-25834600" y="3564375"/>
            <a:chExt cx="296950" cy="278050"/>
          </a:xfrm>
        </p:grpSpPr>
        <p:sp>
          <p:nvSpPr>
            <p:cNvPr id="10411" name="Google Shape;10411;p6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8"/>
          <p:cNvGrpSpPr/>
          <p:nvPr/>
        </p:nvGrpSpPr>
        <p:grpSpPr>
          <a:xfrm>
            <a:off x="7946362" y="2213376"/>
            <a:ext cx="357509" cy="352595"/>
            <a:chOff x="-25834600" y="3915850"/>
            <a:chExt cx="300100" cy="295975"/>
          </a:xfrm>
        </p:grpSpPr>
        <p:sp>
          <p:nvSpPr>
            <p:cNvPr id="10420" name="Google Shape;10420;p6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68"/>
          <p:cNvGrpSpPr/>
          <p:nvPr/>
        </p:nvGrpSpPr>
        <p:grpSpPr>
          <a:xfrm>
            <a:off x="6681790" y="2694606"/>
            <a:ext cx="228968" cy="350987"/>
            <a:chOff x="-23930925" y="3149300"/>
            <a:chExt cx="192200" cy="294625"/>
          </a:xfrm>
        </p:grpSpPr>
        <p:sp>
          <p:nvSpPr>
            <p:cNvPr id="10424" name="Google Shape;10424;p6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68"/>
          <p:cNvGrpSpPr/>
          <p:nvPr/>
        </p:nvGrpSpPr>
        <p:grpSpPr>
          <a:xfrm>
            <a:off x="6638620" y="3173090"/>
            <a:ext cx="315307" cy="351910"/>
            <a:chOff x="-23962425" y="3519475"/>
            <a:chExt cx="264675" cy="295400"/>
          </a:xfrm>
        </p:grpSpPr>
        <p:sp>
          <p:nvSpPr>
            <p:cNvPr id="10429" name="Google Shape;10429;p6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1" name="Google Shape;10431;p68"/>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2" name="Google Shape;10432;p68"/>
          <p:cNvGrpSpPr/>
          <p:nvPr/>
        </p:nvGrpSpPr>
        <p:grpSpPr>
          <a:xfrm>
            <a:off x="8017295" y="3623134"/>
            <a:ext cx="239302" cy="351880"/>
            <a:chOff x="-22788075" y="3904625"/>
            <a:chExt cx="200875" cy="295375"/>
          </a:xfrm>
        </p:grpSpPr>
        <p:sp>
          <p:nvSpPr>
            <p:cNvPr id="10433" name="Google Shape;10433;p6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68"/>
          <p:cNvGrpSpPr/>
          <p:nvPr/>
        </p:nvGrpSpPr>
        <p:grpSpPr>
          <a:xfrm>
            <a:off x="6172593" y="1306499"/>
            <a:ext cx="354710" cy="352803"/>
            <a:chOff x="-27351575" y="3175300"/>
            <a:chExt cx="297750" cy="296150"/>
          </a:xfrm>
        </p:grpSpPr>
        <p:sp>
          <p:nvSpPr>
            <p:cNvPr id="10438" name="Google Shape;10438;p6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68"/>
          <p:cNvGrpSpPr/>
          <p:nvPr/>
        </p:nvGrpSpPr>
        <p:grpSpPr>
          <a:xfrm>
            <a:off x="6218402" y="1758809"/>
            <a:ext cx="269293" cy="353072"/>
            <a:chOff x="-27313750" y="3545275"/>
            <a:chExt cx="226050" cy="296375"/>
          </a:xfrm>
        </p:grpSpPr>
        <p:sp>
          <p:nvSpPr>
            <p:cNvPr id="10443" name="Google Shape;10443;p6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68"/>
          <p:cNvGrpSpPr/>
          <p:nvPr/>
        </p:nvGrpSpPr>
        <p:grpSpPr>
          <a:xfrm>
            <a:off x="6172593" y="2211380"/>
            <a:ext cx="354710" cy="356586"/>
            <a:chOff x="-27351575" y="3915650"/>
            <a:chExt cx="297750" cy="299325"/>
          </a:xfrm>
        </p:grpSpPr>
        <p:sp>
          <p:nvSpPr>
            <p:cNvPr id="10447" name="Google Shape;10447;p6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68"/>
          <p:cNvGrpSpPr/>
          <p:nvPr/>
        </p:nvGrpSpPr>
        <p:grpSpPr>
          <a:xfrm>
            <a:off x="4860084" y="2693579"/>
            <a:ext cx="319060" cy="353042"/>
            <a:chOff x="-25445525" y="3175900"/>
            <a:chExt cx="267825" cy="296350"/>
          </a:xfrm>
        </p:grpSpPr>
        <p:sp>
          <p:nvSpPr>
            <p:cNvPr id="10450" name="Google Shape;10450;p6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8"/>
          <p:cNvGrpSpPr/>
          <p:nvPr/>
        </p:nvGrpSpPr>
        <p:grpSpPr>
          <a:xfrm>
            <a:off x="4841797" y="3183902"/>
            <a:ext cx="355633" cy="330288"/>
            <a:chOff x="-25465200" y="3565175"/>
            <a:chExt cx="298525" cy="277250"/>
          </a:xfrm>
        </p:grpSpPr>
        <p:sp>
          <p:nvSpPr>
            <p:cNvPr id="10454" name="Google Shape;10454;p6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68"/>
          <p:cNvGrpSpPr/>
          <p:nvPr/>
        </p:nvGrpSpPr>
        <p:grpSpPr>
          <a:xfrm>
            <a:off x="4841336" y="3623432"/>
            <a:ext cx="356556" cy="351285"/>
            <a:chOff x="-25465200" y="3916150"/>
            <a:chExt cx="299300" cy="294875"/>
          </a:xfrm>
        </p:grpSpPr>
        <p:sp>
          <p:nvSpPr>
            <p:cNvPr id="10457" name="Google Shape;10457;p6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68"/>
          <p:cNvGrpSpPr/>
          <p:nvPr/>
        </p:nvGrpSpPr>
        <p:grpSpPr>
          <a:xfrm>
            <a:off x="7068775" y="2693698"/>
            <a:ext cx="351880" cy="352803"/>
            <a:chOff x="-23615075" y="3148525"/>
            <a:chExt cx="295375" cy="296150"/>
          </a:xfrm>
        </p:grpSpPr>
        <p:sp>
          <p:nvSpPr>
            <p:cNvPr id="10460" name="Google Shape;10460;p6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4" name="Google Shape;10464;p68"/>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5" name="Google Shape;10465;p68"/>
          <p:cNvGrpSpPr/>
          <p:nvPr/>
        </p:nvGrpSpPr>
        <p:grpSpPr>
          <a:xfrm>
            <a:off x="7068299" y="3632977"/>
            <a:ext cx="352833" cy="332194"/>
            <a:chOff x="-23615075" y="3906200"/>
            <a:chExt cx="296175" cy="278850"/>
          </a:xfrm>
        </p:grpSpPr>
        <p:sp>
          <p:nvSpPr>
            <p:cNvPr id="10466" name="Google Shape;10466;p6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9" name="Google Shape;10469;p68"/>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0" name="Google Shape;10470;p68"/>
          <p:cNvGrpSpPr/>
          <p:nvPr/>
        </p:nvGrpSpPr>
        <p:grpSpPr>
          <a:xfrm>
            <a:off x="6617268" y="1306618"/>
            <a:ext cx="353757" cy="352565"/>
            <a:chOff x="-26980600" y="3175500"/>
            <a:chExt cx="296950" cy="295950"/>
          </a:xfrm>
        </p:grpSpPr>
        <p:sp>
          <p:nvSpPr>
            <p:cNvPr id="10471" name="Google Shape;10471;p6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4" name="Google Shape;10474;p68"/>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5" name="Google Shape;10475;p68"/>
          <p:cNvGrpSpPr/>
          <p:nvPr/>
        </p:nvGrpSpPr>
        <p:grpSpPr>
          <a:xfrm>
            <a:off x="6617744" y="2245154"/>
            <a:ext cx="352803" cy="289039"/>
            <a:chOff x="-26981375" y="3951875"/>
            <a:chExt cx="296150" cy="242625"/>
          </a:xfrm>
        </p:grpSpPr>
        <p:sp>
          <p:nvSpPr>
            <p:cNvPr id="10476" name="Google Shape;10476;p6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68"/>
          <p:cNvGrpSpPr/>
          <p:nvPr/>
        </p:nvGrpSpPr>
        <p:grpSpPr>
          <a:xfrm>
            <a:off x="5282787" y="2692745"/>
            <a:ext cx="351910" cy="354710"/>
            <a:chOff x="-25094250" y="3176075"/>
            <a:chExt cx="295400" cy="297750"/>
          </a:xfrm>
        </p:grpSpPr>
        <p:sp>
          <p:nvSpPr>
            <p:cNvPr id="10480" name="Google Shape;10480;p6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68"/>
          <p:cNvGrpSpPr/>
          <p:nvPr/>
        </p:nvGrpSpPr>
        <p:grpSpPr>
          <a:xfrm>
            <a:off x="5282787" y="3173106"/>
            <a:ext cx="351910" cy="351880"/>
            <a:chOff x="-25094250" y="3547050"/>
            <a:chExt cx="295400" cy="295375"/>
          </a:xfrm>
        </p:grpSpPr>
        <p:sp>
          <p:nvSpPr>
            <p:cNvPr id="10484" name="Google Shape;10484;p6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9" name="Google Shape;10489;p68"/>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0" name="Google Shape;10490;p68"/>
          <p:cNvGrpSpPr/>
          <p:nvPr/>
        </p:nvGrpSpPr>
        <p:grpSpPr>
          <a:xfrm>
            <a:off x="7514864" y="2693698"/>
            <a:ext cx="352803" cy="352803"/>
            <a:chOff x="-23245675" y="3148525"/>
            <a:chExt cx="296150" cy="296150"/>
          </a:xfrm>
        </p:grpSpPr>
        <p:sp>
          <p:nvSpPr>
            <p:cNvPr id="10491" name="Google Shape;10491;p6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4" name="Google Shape;10494;p68"/>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5" name="Google Shape;10495;p68"/>
          <p:cNvGrpSpPr/>
          <p:nvPr/>
        </p:nvGrpSpPr>
        <p:grpSpPr>
          <a:xfrm>
            <a:off x="7515325" y="3622672"/>
            <a:ext cx="351880" cy="352803"/>
            <a:chOff x="-23244900" y="3888100"/>
            <a:chExt cx="295375" cy="296150"/>
          </a:xfrm>
        </p:grpSpPr>
        <p:sp>
          <p:nvSpPr>
            <p:cNvPr id="10496" name="Google Shape;10496;p6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7" name="Google Shape;10507;p68"/>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8"/>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10509" name="Google Shape;10509;p68"/>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13" name="Shape 10513"/>
        <p:cNvGrpSpPr/>
        <p:nvPr/>
      </p:nvGrpSpPr>
      <p:grpSpPr>
        <a:xfrm>
          <a:off x="0" y="0"/>
          <a:ext cx="0" cy="0"/>
          <a:chOff x="0" y="0"/>
          <a:chExt cx="0" cy="0"/>
        </a:xfrm>
      </p:grpSpPr>
      <p:sp>
        <p:nvSpPr>
          <p:cNvPr id="10514" name="Google Shape;10514;p69"/>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5" name="Google Shape;10515;p69"/>
          <p:cNvGrpSpPr/>
          <p:nvPr/>
        </p:nvGrpSpPr>
        <p:grpSpPr>
          <a:xfrm>
            <a:off x="832654" y="1819647"/>
            <a:ext cx="367261" cy="367261"/>
            <a:chOff x="-65145700" y="3727425"/>
            <a:chExt cx="317425" cy="317425"/>
          </a:xfrm>
        </p:grpSpPr>
        <p:sp>
          <p:nvSpPr>
            <p:cNvPr id="10516" name="Google Shape;10516;p6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69"/>
          <p:cNvGrpSpPr/>
          <p:nvPr/>
        </p:nvGrpSpPr>
        <p:grpSpPr>
          <a:xfrm>
            <a:off x="835851" y="2248561"/>
            <a:ext cx="360868" cy="367261"/>
            <a:chOff x="-65144125" y="4094450"/>
            <a:chExt cx="311900" cy="317425"/>
          </a:xfrm>
        </p:grpSpPr>
        <p:sp>
          <p:nvSpPr>
            <p:cNvPr id="10519" name="Google Shape;10519;p6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2" name="Google Shape;10522;p69"/>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3" name="Google Shape;10523;p69"/>
          <p:cNvGrpSpPr/>
          <p:nvPr/>
        </p:nvGrpSpPr>
        <p:grpSpPr>
          <a:xfrm>
            <a:off x="3039420" y="1819256"/>
            <a:ext cx="370645" cy="368042"/>
            <a:chOff x="-63250675" y="3744075"/>
            <a:chExt cx="320350" cy="318100"/>
          </a:xfrm>
        </p:grpSpPr>
        <p:sp>
          <p:nvSpPr>
            <p:cNvPr id="10524" name="Google Shape;10524;p6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69"/>
          <p:cNvGrpSpPr/>
          <p:nvPr/>
        </p:nvGrpSpPr>
        <p:grpSpPr>
          <a:xfrm>
            <a:off x="3041112" y="2248561"/>
            <a:ext cx="367261" cy="367261"/>
            <a:chOff x="-63250675" y="4110200"/>
            <a:chExt cx="317425" cy="317425"/>
          </a:xfrm>
        </p:grpSpPr>
        <p:sp>
          <p:nvSpPr>
            <p:cNvPr id="10528" name="Google Shape;10528;p6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69"/>
          <p:cNvGrpSpPr/>
          <p:nvPr/>
        </p:nvGrpSpPr>
        <p:grpSpPr>
          <a:xfrm>
            <a:off x="1720159" y="2745656"/>
            <a:ext cx="359075" cy="358844"/>
            <a:chOff x="-61351725" y="3372400"/>
            <a:chExt cx="310350" cy="310150"/>
          </a:xfrm>
        </p:grpSpPr>
        <p:sp>
          <p:nvSpPr>
            <p:cNvPr id="10538" name="Google Shape;10538;p6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69"/>
          <p:cNvGrpSpPr/>
          <p:nvPr/>
        </p:nvGrpSpPr>
        <p:grpSpPr>
          <a:xfrm>
            <a:off x="1716514" y="3208713"/>
            <a:ext cx="366364" cy="333534"/>
            <a:chOff x="-61354875" y="3751050"/>
            <a:chExt cx="316650" cy="288275"/>
          </a:xfrm>
        </p:grpSpPr>
        <p:sp>
          <p:nvSpPr>
            <p:cNvPr id="10542" name="Google Shape;10542;p6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9"/>
          <p:cNvGrpSpPr/>
          <p:nvPr/>
        </p:nvGrpSpPr>
        <p:grpSpPr>
          <a:xfrm>
            <a:off x="1716514" y="3650352"/>
            <a:ext cx="366364" cy="367290"/>
            <a:chOff x="-61354875" y="4101525"/>
            <a:chExt cx="316650" cy="317450"/>
          </a:xfrm>
        </p:grpSpPr>
        <p:sp>
          <p:nvSpPr>
            <p:cNvPr id="10546" name="Google Shape;10546;p6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69"/>
          <p:cNvGrpSpPr/>
          <p:nvPr/>
        </p:nvGrpSpPr>
        <p:grpSpPr>
          <a:xfrm>
            <a:off x="3932949" y="2742228"/>
            <a:ext cx="368157" cy="365699"/>
            <a:chOff x="-59470075" y="3308975"/>
            <a:chExt cx="318200" cy="316075"/>
          </a:xfrm>
        </p:grpSpPr>
        <p:sp>
          <p:nvSpPr>
            <p:cNvPr id="10549" name="Google Shape;10549;p6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9"/>
          <p:cNvGrpSpPr/>
          <p:nvPr/>
        </p:nvGrpSpPr>
        <p:grpSpPr>
          <a:xfrm>
            <a:off x="1278379" y="1377933"/>
            <a:ext cx="367261" cy="364686"/>
            <a:chOff x="-64781025" y="3361050"/>
            <a:chExt cx="317425" cy="315200"/>
          </a:xfrm>
        </p:grpSpPr>
        <p:sp>
          <p:nvSpPr>
            <p:cNvPr id="10559" name="Google Shape;10559;p6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3" name="Google Shape;10563;p69"/>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9"/>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9"/>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6" name="Google Shape;10566;p69"/>
          <p:cNvGrpSpPr/>
          <p:nvPr/>
        </p:nvGrpSpPr>
        <p:grpSpPr>
          <a:xfrm>
            <a:off x="3482779" y="1819372"/>
            <a:ext cx="382765" cy="367810"/>
            <a:chOff x="-62890750" y="3747425"/>
            <a:chExt cx="330825" cy="317900"/>
          </a:xfrm>
        </p:grpSpPr>
        <p:sp>
          <p:nvSpPr>
            <p:cNvPr id="10567" name="Google Shape;10567;p6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69"/>
          <p:cNvGrpSpPr/>
          <p:nvPr/>
        </p:nvGrpSpPr>
        <p:grpSpPr>
          <a:xfrm>
            <a:off x="3490531" y="2249009"/>
            <a:ext cx="367261" cy="366364"/>
            <a:chOff x="-62884425" y="4111775"/>
            <a:chExt cx="317425" cy="316650"/>
          </a:xfrm>
        </p:grpSpPr>
        <p:sp>
          <p:nvSpPr>
            <p:cNvPr id="10582" name="Google Shape;10582;p6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69"/>
          <p:cNvGrpSpPr/>
          <p:nvPr/>
        </p:nvGrpSpPr>
        <p:grpSpPr>
          <a:xfrm>
            <a:off x="2163165" y="2745078"/>
            <a:ext cx="365438" cy="360001"/>
            <a:chOff x="-60991775" y="3376900"/>
            <a:chExt cx="315850" cy="311150"/>
          </a:xfrm>
        </p:grpSpPr>
        <p:sp>
          <p:nvSpPr>
            <p:cNvPr id="10585" name="Google Shape;10585;p6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69"/>
          <p:cNvGrpSpPr/>
          <p:nvPr/>
        </p:nvGrpSpPr>
        <p:grpSpPr>
          <a:xfrm>
            <a:off x="2162702" y="3195942"/>
            <a:ext cx="366364" cy="359075"/>
            <a:chOff x="-60988625" y="3740800"/>
            <a:chExt cx="316650" cy="310350"/>
          </a:xfrm>
        </p:grpSpPr>
        <p:sp>
          <p:nvSpPr>
            <p:cNvPr id="10589" name="Google Shape;10589;p6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9"/>
          <p:cNvGrpSpPr/>
          <p:nvPr/>
        </p:nvGrpSpPr>
        <p:grpSpPr>
          <a:xfrm>
            <a:off x="2162702" y="3651393"/>
            <a:ext cx="366364" cy="365207"/>
            <a:chOff x="-60987850" y="4100950"/>
            <a:chExt cx="316650" cy="315650"/>
          </a:xfrm>
        </p:grpSpPr>
        <p:sp>
          <p:nvSpPr>
            <p:cNvPr id="10593" name="Google Shape;10593;p6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69"/>
          <p:cNvGrpSpPr/>
          <p:nvPr/>
        </p:nvGrpSpPr>
        <p:grpSpPr>
          <a:xfrm>
            <a:off x="3932486" y="3196853"/>
            <a:ext cx="369083" cy="357253"/>
            <a:chOff x="-59447250" y="3706150"/>
            <a:chExt cx="319000" cy="308775"/>
          </a:xfrm>
        </p:grpSpPr>
        <p:sp>
          <p:nvSpPr>
            <p:cNvPr id="10599" name="Google Shape;10599;p6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69"/>
          <p:cNvGrpSpPr/>
          <p:nvPr/>
        </p:nvGrpSpPr>
        <p:grpSpPr>
          <a:xfrm>
            <a:off x="1721214" y="1378164"/>
            <a:ext cx="368186" cy="364224"/>
            <a:chOff x="-64406125" y="3362225"/>
            <a:chExt cx="318225" cy="314800"/>
          </a:xfrm>
        </p:grpSpPr>
        <p:sp>
          <p:nvSpPr>
            <p:cNvPr id="10604" name="Google Shape;10604;p6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6" name="Google Shape;10606;p69"/>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7" name="Google Shape;10607;p69"/>
          <p:cNvGrpSpPr/>
          <p:nvPr/>
        </p:nvGrpSpPr>
        <p:grpSpPr>
          <a:xfrm>
            <a:off x="1721677" y="2249009"/>
            <a:ext cx="367261" cy="366364"/>
            <a:chOff x="-64410850" y="4094450"/>
            <a:chExt cx="317425" cy="316650"/>
          </a:xfrm>
        </p:grpSpPr>
        <p:sp>
          <p:nvSpPr>
            <p:cNvPr id="10608" name="Google Shape;10608;p6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1" name="Google Shape;10611;p69"/>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2" name="Google Shape;10612;p69"/>
          <p:cNvGrpSpPr/>
          <p:nvPr/>
        </p:nvGrpSpPr>
        <p:grpSpPr>
          <a:xfrm>
            <a:off x="3943225" y="1819083"/>
            <a:ext cx="365467" cy="368389"/>
            <a:chOff x="-62516625" y="3743175"/>
            <a:chExt cx="315875" cy="318400"/>
          </a:xfrm>
        </p:grpSpPr>
        <p:sp>
          <p:nvSpPr>
            <p:cNvPr id="10613" name="Google Shape;10613;p6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69"/>
          <p:cNvGrpSpPr/>
          <p:nvPr/>
        </p:nvGrpSpPr>
        <p:grpSpPr>
          <a:xfrm>
            <a:off x="3950065" y="2269054"/>
            <a:ext cx="351786" cy="326274"/>
            <a:chOff x="-62511900" y="4129100"/>
            <a:chExt cx="304050" cy="282000"/>
          </a:xfrm>
        </p:grpSpPr>
        <p:sp>
          <p:nvSpPr>
            <p:cNvPr id="10616" name="Google Shape;10616;p6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69"/>
          <p:cNvGrpSpPr/>
          <p:nvPr/>
        </p:nvGrpSpPr>
        <p:grpSpPr>
          <a:xfrm>
            <a:off x="2628187" y="2741448"/>
            <a:ext cx="310770" cy="367261"/>
            <a:chOff x="-60597975" y="3367475"/>
            <a:chExt cx="268600" cy="317425"/>
          </a:xfrm>
        </p:grpSpPr>
        <p:sp>
          <p:nvSpPr>
            <p:cNvPr id="10622" name="Google Shape;10622;p6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7" name="Google Shape;10627;p69"/>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8" name="Google Shape;10628;p69"/>
          <p:cNvGrpSpPr/>
          <p:nvPr/>
        </p:nvGrpSpPr>
        <p:grpSpPr>
          <a:xfrm>
            <a:off x="2600390" y="3702764"/>
            <a:ext cx="366364" cy="262465"/>
            <a:chOff x="-60621600" y="4145650"/>
            <a:chExt cx="316650" cy="226850"/>
          </a:xfrm>
        </p:grpSpPr>
        <p:sp>
          <p:nvSpPr>
            <p:cNvPr id="10629" name="Google Shape;10629;p6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69"/>
          <p:cNvGrpSpPr/>
          <p:nvPr/>
        </p:nvGrpSpPr>
        <p:grpSpPr>
          <a:xfrm>
            <a:off x="3937042" y="3651263"/>
            <a:ext cx="359972" cy="365467"/>
            <a:chOff x="-59400775" y="4084200"/>
            <a:chExt cx="311125" cy="315875"/>
          </a:xfrm>
        </p:grpSpPr>
        <p:sp>
          <p:nvSpPr>
            <p:cNvPr id="10633" name="Google Shape;10633;p6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9"/>
          <p:cNvGrpSpPr/>
          <p:nvPr/>
        </p:nvGrpSpPr>
        <p:grpSpPr>
          <a:xfrm>
            <a:off x="2161136" y="1377094"/>
            <a:ext cx="365438" cy="366364"/>
            <a:chOff x="-64044600" y="3360375"/>
            <a:chExt cx="315850" cy="316650"/>
          </a:xfrm>
        </p:grpSpPr>
        <p:sp>
          <p:nvSpPr>
            <p:cNvPr id="10640" name="Google Shape;10640;p6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9"/>
          <p:cNvGrpSpPr/>
          <p:nvPr/>
        </p:nvGrpSpPr>
        <p:grpSpPr>
          <a:xfrm>
            <a:off x="2187559" y="1819647"/>
            <a:ext cx="312592" cy="367261"/>
            <a:chOff x="-64022550" y="3727425"/>
            <a:chExt cx="270175" cy="317425"/>
          </a:xfrm>
        </p:grpSpPr>
        <p:sp>
          <p:nvSpPr>
            <p:cNvPr id="10644" name="Google Shape;10644;p6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69"/>
          <p:cNvGrpSpPr/>
          <p:nvPr/>
        </p:nvGrpSpPr>
        <p:grpSpPr>
          <a:xfrm>
            <a:off x="2211697" y="2248547"/>
            <a:ext cx="264317" cy="367290"/>
            <a:chOff x="-64001300" y="4093650"/>
            <a:chExt cx="228450" cy="317450"/>
          </a:xfrm>
        </p:grpSpPr>
        <p:sp>
          <p:nvSpPr>
            <p:cNvPr id="10648" name="Google Shape;10648;p6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9"/>
          <p:cNvGrpSpPr/>
          <p:nvPr/>
        </p:nvGrpSpPr>
        <p:grpSpPr>
          <a:xfrm>
            <a:off x="830701" y="2741838"/>
            <a:ext cx="359972" cy="366480"/>
            <a:chOff x="-62148800" y="3377700"/>
            <a:chExt cx="311125" cy="316750"/>
          </a:xfrm>
        </p:grpSpPr>
        <p:sp>
          <p:nvSpPr>
            <p:cNvPr id="10653" name="Google Shape;10653;p6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69"/>
          <p:cNvGrpSpPr/>
          <p:nvPr/>
        </p:nvGrpSpPr>
        <p:grpSpPr>
          <a:xfrm>
            <a:off x="826608" y="3191835"/>
            <a:ext cx="368157" cy="367290"/>
            <a:chOff x="-62154300" y="3743950"/>
            <a:chExt cx="318200" cy="317450"/>
          </a:xfrm>
        </p:grpSpPr>
        <p:sp>
          <p:nvSpPr>
            <p:cNvPr id="10656" name="Google Shape;10656;p6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69"/>
          <p:cNvGrpSpPr/>
          <p:nvPr/>
        </p:nvGrpSpPr>
        <p:grpSpPr>
          <a:xfrm>
            <a:off x="826594" y="3650815"/>
            <a:ext cx="368186" cy="366364"/>
            <a:chOff x="-62151950" y="4111775"/>
            <a:chExt cx="318225" cy="316650"/>
          </a:xfrm>
        </p:grpSpPr>
        <p:sp>
          <p:nvSpPr>
            <p:cNvPr id="10659" name="Google Shape;10659;p6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69"/>
          <p:cNvGrpSpPr/>
          <p:nvPr/>
        </p:nvGrpSpPr>
        <p:grpSpPr>
          <a:xfrm>
            <a:off x="3045218" y="2741361"/>
            <a:ext cx="368157" cy="367434"/>
            <a:chOff x="-60254550" y="3367325"/>
            <a:chExt cx="318200" cy="317575"/>
          </a:xfrm>
        </p:grpSpPr>
        <p:sp>
          <p:nvSpPr>
            <p:cNvPr id="10664" name="Google Shape;10664;p6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69"/>
          <p:cNvGrpSpPr/>
          <p:nvPr/>
        </p:nvGrpSpPr>
        <p:grpSpPr>
          <a:xfrm>
            <a:off x="3046115" y="3192355"/>
            <a:ext cx="366364" cy="366248"/>
            <a:chOff x="-60255350" y="3733825"/>
            <a:chExt cx="316650" cy="316550"/>
          </a:xfrm>
        </p:grpSpPr>
        <p:sp>
          <p:nvSpPr>
            <p:cNvPr id="10669" name="Google Shape;10669;p6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69"/>
          <p:cNvGrpSpPr/>
          <p:nvPr/>
        </p:nvGrpSpPr>
        <p:grpSpPr>
          <a:xfrm>
            <a:off x="3073912" y="3651263"/>
            <a:ext cx="310770" cy="365467"/>
            <a:chOff x="-60232500" y="4101525"/>
            <a:chExt cx="268600" cy="315875"/>
          </a:xfrm>
        </p:grpSpPr>
        <p:sp>
          <p:nvSpPr>
            <p:cNvPr id="10677" name="Google Shape;10677;p6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9" name="Google Shape;10679;p69"/>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0" name="Google Shape;10680;p69"/>
          <p:cNvGrpSpPr/>
          <p:nvPr/>
        </p:nvGrpSpPr>
        <p:grpSpPr>
          <a:xfrm>
            <a:off x="2606912" y="1377094"/>
            <a:ext cx="368186" cy="366364"/>
            <a:chOff x="-63679950" y="3360375"/>
            <a:chExt cx="318225" cy="316650"/>
          </a:xfrm>
        </p:grpSpPr>
        <p:sp>
          <p:nvSpPr>
            <p:cNvPr id="10681" name="Google Shape;10681;p6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5" name="Google Shape;10685;p69"/>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6" name="Google Shape;10686;p69"/>
          <p:cNvGrpSpPr/>
          <p:nvPr/>
        </p:nvGrpSpPr>
        <p:grpSpPr>
          <a:xfrm>
            <a:off x="2605539" y="2248431"/>
            <a:ext cx="370934" cy="367521"/>
            <a:chOff x="-63679950" y="4093450"/>
            <a:chExt cx="320600" cy="317650"/>
          </a:xfrm>
        </p:grpSpPr>
        <p:sp>
          <p:nvSpPr>
            <p:cNvPr id="10687" name="Google Shape;10687;p6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9"/>
          <p:cNvGrpSpPr/>
          <p:nvPr/>
        </p:nvGrpSpPr>
        <p:grpSpPr>
          <a:xfrm>
            <a:off x="1265656" y="2741433"/>
            <a:ext cx="366364" cy="367290"/>
            <a:chOff x="-61784125" y="3377700"/>
            <a:chExt cx="316650" cy="317450"/>
          </a:xfrm>
        </p:grpSpPr>
        <p:sp>
          <p:nvSpPr>
            <p:cNvPr id="10691" name="Google Shape;10691;p6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69"/>
          <p:cNvGrpSpPr/>
          <p:nvPr/>
        </p:nvGrpSpPr>
        <p:grpSpPr>
          <a:xfrm>
            <a:off x="1265656" y="3191835"/>
            <a:ext cx="366364" cy="367290"/>
            <a:chOff x="-61783350" y="3743950"/>
            <a:chExt cx="316650" cy="317450"/>
          </a:xfrm>
        </p:grpSpPr>
        <p:sp>
          <p:nvSpPr>
            <p:cNvPr id="10699" name="Google Shape;10699;p6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1" name="Google Shape;10701;p69"/>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9"/>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9"/>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4" name="Google Shape;10704;p69"/>
          <p:cNvGrpSpPr/>
          <p:nvPr/>
        </p:nvGrpSpPr>
        <p:grpSpPr>
          <a:xfrm>
            <a:off x="3487080" y="3651668"/>
            <a:ext cx="369112" cy="364657"/>
            <a:chOff x="-59869425" y="4102225"/>
            <a:chExt cx="319025" cy="315175"/>
          </a:xfrm>
        </p:grpSpPr>
        <p:sp>
          <p:nvSpPr>
            <p:cNvPr id="10705" name="Google Shape;10705;p6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69"/>
          <p:cNvGrpSpPr/>
          <p:nvPr/>
        </p:nvGrpSpPr>
        <p:grpSpPr>
          <a:xfrm>
            <a:off x="2605883" y="4120490"/>
            <a:ext cx="366364" cy="365467"/>
            <a:chOff x="-59029025" y="3711650"/>
            <a:chExt cx="316650" cy="315875"/>
          </a:xfrm>
        </p:grpSpPr>
        <p:sp>
          <p:nvSpPr>
            <p:cNvPr id="10710" name="Google Shape;10710;p6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9"/>
          <p:cNvGrpSpPr/>
          <p:nvPr/>
        </p:nvGrpSpPr>
        <p:grpSpPr>
          <a:xfrm>
            <a:off x="4841373" y="1398014"/>
            <a:ext cx="351940" cy="348188"/>
            <a:chOff x="581525" y="3254850"/>
            <a:chExt cx="297750" cy="294575"/>
          </a:xfrm>
        </p:grpSpPr>
        <p:sp>
          <p:nvSpPr>
            <p:cNvPr id="10718" name="Google Shape;10718;p6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69"/>
          <p:cNvGrpSpPr/>
          <p:nvPr/>
        </p:nvGrpSpPr>
        <p:grpSpPr>
          <a:xfrm>
            <a:off x="4840442" y="1836950"/>
            <a:ext cx="353802" cy="351497"/>
            <a:chOff x="580725" y="3617925"/>
            <a:chExt cx="299325" cy="297375"/>
          </a:xfrm>
        </p:grpSpPr>
        <p:sp>
          <p:nvSpPr>
            <p:cNvPr id="10722" name="Google Shape;10722;p6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69"/>
          <p:cNvGrpSpPr/>
          <p:nvPr/>
        </p:nvGrpSpPr>
        <p:grpSpPr>
          <a:xfrm>
            <a:off x="4842304" y="2284140"/>
            <a:ext cx="350079" cy="350079"/>
            <a:chOff x="583100" y="3982600"/>
            <a:chExt cx="296175" cy="296175"/>
          </a:xfrm>
        </p:grpSpPr>
        <p:sp>
          <p:nvSpPr>
            <p:cNvPr id="10728" name="Google Shape;10728;p6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9"/>
          <p:cNvGrpSpPr/>
          <p:nvPr/>
        </p:nvGrpSpPr>
        <p:grpSpPr>
          <a:xfrm>
            <a:off x="7074918" y="1397764"/>
            <a:ext cx="307231" cy="348690"/>
            <a:chOff x="2423775" y="3226875"/>
            <a:chExt cx="259925" cy="295000"/>
          </a:xfrm>
        </p:grpSpPr>
        <p:sp>
          <p:nvSpPr>
            <p:cNvPr id="10736" name="Google Shape;10736;p6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9"/>
          <p:cNvGrpSpPr/>
          <p:nvPr/>
        </p:nvGrpSpPr>
        <p:grpSpPr>
          <a:xfrm>
            <a:off x="7052106" y="1839049"/>
            <a:ext cx="352857" cy="347301"/>
            <a:chOff x="2404875" y="3592725"/>
            <a:chExt cx="298525" cy="293825"/>
          </a:xfrm>
        </p:grpSpPr>
        <p:sp>
          <p:nvSpPr>
            <p:cNvPr id="10740" name="Google Shape;10740;p6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9"/>
          <p:cNvGrpSpPr/>
          <p:nvPr/>
        </p:nvGrpSpPr>
        <p:grpSpPr>
          <a:xfrm>
            <a:off x="7053036" y="2284614"/>
            <a:ext cx="350995" cy="349133"/>
            <a:chOff x="2404875" y="3955825"/>
            <a:chExt cx="296950" cy="295375"/>
          </a:xfrm>
        </p:grpSpPr>
        <p:sp>
          <p:nvSpPr>
            <p:cNvPr id="10744" name="Google Shape;10744;p6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9"/>
          <p:cNvGrpSpPr/>
          <p:nvPr/>
        </p:nvGrpSpPr>
        <p:grpSpPr>
          <a:xfrm>
            <a:off x="5747016" y="2748808"/>
            <a:ext cx="349163" cy="350079"/>
            <a:chOff x="4263650" y="3235150"/>
            <a:chExt cx="295400" cy="296175"/>
          </a:xfrm>
        </p:grpSpPr>
        <p:sp>
          <p:nvSpPr>
            <p:cNvPr id="10749" name="Google Shape;10749;p6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69"/>
          <p:cNvGrpSpPr/>
          <p:nvPr/>
        </p:nvGrpSpPr>
        <p:grpSpPr>
          <a:xfrm>
            <a:off x="5744696" y="3207969"/>
            <a:ext cx="353802" cy="327739"/>
            <a:chOff x="4266025" y="3609275"/>
            <a:chExt cx="299325" cy="277275"/>
          </a:xfrm>
        </p:grpSpPr>
        <p:sp>
          <p:nvSpPr>
            <p:cNvPr id="10755" name="Google Shape;10755;p6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69"/>
          <p:cNvGrpSpPr/>
          <p:nvPr/>
        </p:nvGrpSpPr>
        <p:grpSpPr>
          <a:xfrm>
            <a:off x="5745154" y="3673356"/>
            <a:ext cx="352886" cy="349133"/>
            <a:chOff x="4263650" y="3963700"/>
            <a:chExt cx="298550" cy="295375"/>
          </a:xfrm>
        </p:grpSpPr>
        <p:sp>
          <p:nvSpPr>
            <p:cNvPr id="10758" name="Google Shape;10758;p6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69"/>
          <p:cNvGrpSpPr/>
          <p:nvPr/>
        </p:nvGrpSpPr>
        <p:grpSpPr>
          <a:xfrm>
            <a:off x="8023491" y="2748809"/>
            <a:ext cx="226264" cy="350079"/>
            <a:chOff x="6164975" y="3211525"/>
            <a:chExt cx="191425" cy="296175"/>
          </a:xfrm>
        </p:grpSpPr>
        <p:sp>
          <p:nvSpPr>
            <p:cNvPr id="10766" name="Google Shape;10766;p6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69"/>
          <p:cNvGrpSpPr/>
          <p:nvPr/>
        </p:nvGrpSpPr>
        <p:grpSpPr>
          <a:xfrm>
            <a:off x="5285528" y="1397084"/>
            <a:ext cx="352886" cy="350049"/>
            <a:chOff x="946175" y="3253275"/>
            <a:chExt cx="298550" cy="296150"/>
          </a:xfrm>
        </p:grpSpPr>
        <p:sp>
          <p:nvSpPr>
            <p:cNvPr id="10774" name="Google Shape;10774;p6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9"/>
          <p:cNvGrpSpPr/>
          <p:nvPr/>
        </p:nvGrpSpPr>
        <p:grpSpPr>
          <a:xfrm>
            <a:off x="5286459" y="1839048"/>
            <a:ext cx="351024" cy="347301"/>
            <a:chOff x="946175" y="3619500"/>
            <a:chExt cx="296975" cy="293825"/>
          </a:xfrm>
        </p:grpSpPr>
        <p:sp>
          <p:nvSpPr>
            <p:cNvPr id="10780" name="Google Shape;10780;p6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69"/>
          <p:cNvGrpSpPr/>
          <p:nvPr/>
        </p:nvGrpSpPr>
        <p:grpSpPr>
          <a:xfrm>
            <a:off x="5286001" y="2283682"/>
            <a:ext cx="351940" cy="350995"/>
            <a:chOff x="944600" y="3981825"/>
            <a:chExt cx="297750" cy="296950"/>
          </a:xfrm>
        </p:grpSpPr>
        <p:sp>
          <p:nvSpPr>
            <p:cNvPr id="10787" name="Google Shape;10787;p6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69"/>
          <p:cNvGrpSpPr/>
          <p:nvPr/>
        </p:nvGrpSpPr>
        <p:grpSpPr>
          <a:xfrm>
            <a:off x="7502937" y="1397542"/>
            <a:ext cx="350079" cy="349133"/>
            <a:chOff x="2768750" y="3227275"/>
            <a:chExt cx="296175" cy="295375"/>
          </a:xfrm>
        </p:grpSpPr>
        <p:sp>
          <p:nvSpPr>
            <p:cNvPr id="10792" name="Google Shape;10792;p6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69"/>
          <p:cNvGrpSpPr/>
          <p:nvPr/>
        </p:nvGrpSpPr>
        <p:grpSpPr>
          <a:xfrm>
            <a:off x="7523888" y="1838414"/>
            <a:ext cx="308177" cy="348572"/>
            <a:chOff x="2786075" y="3591800"/>
            <a:chExt cx="260725" cy="294900"/>
          </a:xfrm>
        </p:grpSpPr>
        <p:sp>
          <p:nvSpPr>
            <p:cNvPr id="10801" name="Google Shape;10801;p6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9"/>
          <p:cNvGrpSpPr/>
          <p:nvPr/>
        </p:nvGrpSpPr>
        <p:grpSpPr>
          <a:xfrm>
            <a:off x="7564387" y="2284141"/>
            <a:ext cx="227180" cy="350079"/>
            <a:chOff x="2819150" y="3955025"/>
            <a:chExt cx="192200" cy="296175"/>
          </a:xfrm>
        </p:grpSpPr>
        <p:sp>
          <p:nvSpPr>
            <p:cNvPr id="10807" name="Google Shape;10807;p6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9"/>
          <p:cNvGrpSpPr/>
          <p:nvPr/>
        </p:nvGrpSpPr>
        <p:grpSpPr>
          <a:xfrm>
            <a:off x="6188160" y="2749739"/>
            <a:ext cx="349133" cy="348217"/>
            <a:chOff x="4629125" y="3235150"/>
            <a:chExt cx="295375" cy="294600"/>
          </a:xfrm>
        </p:grpSpPr>
        <p:sp>
          <p:nvSpPr>
            <p:cNvPr id="10812" name="Google Shape;10812;p6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69"/>
          <p:cNvGrpSpPr/>
          <p:nvPr/>
        </p:nvGrpSpPr>
        <p:grpSpPr>
          <a:xfrm>
            <a:off x="6188145" y="3197272"/>
            <a:ext cx="349163" cy="349133"/>
            <a:chOff x="4628325" y="3599825"/>
            <a:chExt cx="295400" cy="295375"/>
          </a:xfrm>
        </p:grpSpPr>
        <p:sp>
          <p:nvSpPr>
            <p:cNvPr id="10818" name="Google Shape;10818;p6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69"/>
          <p:cNvGrpSpPr/>
          <p:nvPr/>
        </p:nvGrpSpPr>
        <p:grpSpPr>
          <a:xfrm>
            <a:off x="6209096" y="3672883"/>
            <a:ext cx="307261" cy="350079"/>
            <a:chOff x="4645650" y="3962900"/>
            <a:chExt cx="259950" cy="296175"/>
          </a:xfrm>
        </p:grpSpPr>
        <p:sp>
          <p:nvSpPr>
            <p:cNvPr id="10831" name="Google Shape;10831;p6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9"/>
          <p:cNvGrpSpPr/>
          <p:nvPr/>
        </p:nvGrpSpPr>
        <p:grpSpPr>
          <a:xfrm>
            <a:off x="7962056" y="3197745"/>
            <a:ext cx="349133" cy="348188"/>
            <a:chOff x="6143725" y="3582500"/>
            <a:chExt cx="295375" cy="294575"/>
          </a:xfrm>
        </p:grpSpPr>
        <p:sp>
          <p:nvSpPr>
            <p:cNvPr id="10838" name="Google Shape;10838;p6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5" name="Google Shape;10845;p69"/>
          <p:cNvGrpSpPr/>
          <p:nvPr/>
        </p:nvGrpSpPr>
        <p:grpSpPr>
          <a:xfrm>
            <a:off x="5730883" y="1397084"/>
            <a:ext cx="350995" cy="350049"/>
            <a:chOff x="1310075" y="3253275"/>
            <a:chExt cx="296950" cy="296150"/>
          </a:xfrm>
        </p:grpSpPr>
        <p:sp>
          <p:nvSpPr>
            <p:cNvPr id="10846" name="Google Shape;10846;p6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9" name="Google Shape;10849;p69"/>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0" name="Google Shape;10850;p69"/>
          <p:cNvGrpSpPr/>
          <p:nvPr/>
        </p:nvGrpSpPr>
        <p:grpSpPr>
          <a:xfrm>
            <a:off x="5730410" y="2283343"/>
            <a:ext cx="351941" cy="351675"/>
            <a:chOff x="1310075" y="3980250"/>
            <a:chExt cx="297750" cy="297525"/>
          </a:xfrm>
        </p:grpSpPr>
        <p:sp>
          <p:nvSpPr>
            <p:cNvPr id="10851" name="Google Shape;10851;p6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69"/>
          <p:cNvGrpSpPr/>
          <p:nvPr/>
        </p:nvGrpSpPr>
        <p:grpSpPr>
          <a:xfrm>
            <a:off x="7995198" y="1397542"/>
            <a:ext cx="266305" cy="349133"/>
            <a:chOff x="3167275" y="3227275"/>
            <a:chExt cx="225300" cy="295375"/>
          </a:xfrm>
        </p:grpSpPr>
        <p:sp>
          <p:nvSpPr>
            <p:cNvPr id="10856" name="Google Shape;10856;p6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1" name="Google Shape;10861;p69"/>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2" name="Google Shape;10862;p69"/>
          <p:cNvGrpSpPr/>
          <p:nvPr/>
        </p:nvGrpSpPr>
        <p:grpSpPr>
          <a:xfrm>
            <a:off x="7952380" y="2284599"/>
            <a:ext cx="351940" cy="349163"/>
            <a:chOff x="3133425" y="3955025"/>
            <a:chExt cx="297750" cy="295400"/>
          </a:xfrm>
        </p:grpSpPr>
        <p:sp>
          <p:nvSpPr>
            <p:cNvPr id="10863" name="Google Shape;10863;p6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69"/>
          <p:cNvGrpSpPr/>
          <p:nvPr/>
        </p:nvGrpSpPr>
        <p:grpSpPr>
          <a:xfrm>
            <a:off x="6632554" y="2748187"/>
            <a:ext cx="350079" cy="351320"/>
            <a:chOff x="4991425" y="3234750"/>
            <a:chExt cx="296175" cy="297225"/>
          </a:xfrm>
        </p:grpSpPr>
        <p:sp>
          <p:nvSpPr>
            <p:cNvPr id="10867" name="Google Shape;10867;p6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69"/>
          <p:cNvGrpSpPr/>
          <p:nvPr/>
        </p:nvGrpSpPr>
        <p:grpSpPr>
          <a:xfrm>
            <a:off x="6632554" y="3217750"/>
            <a:ext cx="350079" cy="308177"/>
            <a:chOff x="4991425" y="3617150"/>
            <a:chExt cx="296175" cy="260725"/>
          </a:xfrm>
        </p:grpSpPr>
        <p:sp>
          <p:nvSpPr>
            <p:cNvPr id="10874" name="Google Shape;10874;p6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9"/>
          <p:cNvGrpSpPr/>
          <p:nvPr/>
        </p:nvGrpSpPr>
        <p:grpSpPr>
          <a:xfrm>
            <a:off x="6709827" y="3673341"/>
            <a:ext cx="195532" cy="349163"/>
            <a:chOff x="5056800" y="3962900"/>
            <a:chExt cx="165425" cy="295400"/>
          </a:xfrm>
        </p:grpSpPr>
        <p:sp>
          <p:nvSpPr>
            <p:cNvPr id="10882" name="Google Shape;10882;p6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69"/>
          <p:cNvGrpSpPr/>
          <p:nvPr/>
        </p:nvGrpSpPr>
        <p:grpSpPr>
          <a:xfrm>
            <a:off x="7961125" y="3673357"/>
            <a:ext cx="350995" cy="349133"/>
            <a:chOff x="6168925" y="3936925"/>
            <a:chExt cx="296950" cy="295375"/>
          </a:xfrm>
        </p:grpSpPr>
        <p:sp>
          <p:nvSpPr>
            <p:cNvPr id="10886" name="Google Shape;10886;p6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69"/>
          <p:cNvGrpSpPr/>
          <p:nvPr/>
        </p:nvGrpSpPr>
        <p:grpSpPr>
          <a:xfrm>
            <a:off x="6174844" y="1390429"/>
            <a:ext cx="348188" cy="349133"/>
            <a:chOff x="1674750" y="3254050"/>
            <a:chExt cx="294575" cy="295375"/>
          </a:xfrm>
        </p:grpSpPr>
        <p:sp>
          <p:nvSpPr>
            <p:cNvPr id="10893" name="Google Shape;10893;p6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6" name="Google Shape;10896;p69"/>
          <p:cNvGrpSpPr/>
          <p:nvPr/>
        </p:nvGrpSpPr>
        <p:grpSpPr>
          <a:xfrm>
            <a:off x="6189239" y="1838132"/>
            <a:ext cx="319347" cy="349133"/>
            <a:chOff x="1687350" y="3618725"/>
            <a:chExt cx="270175" cy="295375"/>
          </a:xfrm>
        </p:grpSpPr>
        <p:sp>
          <p:nvSpPr>
            <p:cNvPr id="10897" name="Google Shape;10897;p6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69"/>
          <p:cNvGrpSpPr/>
          <p:nvPr/>
        </p:nvGrpSpPr>
        <p:grpSpPr>
          <a:xfrm>
            <a:off x="6172942" y="2284613"/>
            <a:ext cx="351940" cy="349133"/>
            <a:chOff x="1672375" y="3982600"/>
            <a:chExt cx="297750" cy="295375"/>
          </a:xfrm>
        </p:grpSpPr>
        <p:sp>
          <p:nvSpPr>
            <p:cNvPr id="10901" name="Google Shape;10901;p6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69"/>
          <p:cNvGrpSpPr/>
          <p:nvPr/>
        </p:nvGrpSpPr>
        <p:grpSpPr>
          <a:xfrm>
            <a:off x="4864934" y="2748808"/>
            <a:ext cx="350079" cy="350079"/>
            <a:chOff x="3497300" y="3227275"/>
            <a:chExt cx="296175" cy="296175"/>
          </a:xfrm>
        </p:grpSpPr>
        <p:sp>
          <p:nvSpPr>
            <p:cNvPr id="10905" name="Google Shape;10905;p6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9"/>
          <p:cNvGrpSpPr/>
          <p:nvPr/>
        </p:nvGrpSpPr>
        <p:grpSpPr>
          <a:xfrm>
            <a:off x="4865407" y="3198203"/>
            <a:ext cx="349133" cy="347272"/>
            <a:chOff x="3497300" y="3591950"/>
            <a:chExt cx="295375" cy="293800"/>
          </a:xfrm>
        </p:grpSpPr>
        <p:sp>
          <p:nvSpPr>
            <p:cNvPr id="10914" name="Google Shape;10914;p6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69"/>
          <p:cNvGrpSpPr/>
          <p:nvPr/>
        </p:nvGrpSpPr>
        <p:grpSpPr>
          <a:xfrm>
            <a:off x="4865407" y="3673341"/>
            <a:ext cx="349133" cy="349163"/>
            <a:chOff x="3497300" y="3955025"/>
            <a:chExt cx="295375" cy="295400"/>
          </a:xfrm>
        </p:grpSpPr>
        <p:sp>
          <p:nvSpPr>
            <p:cNvPr id="10923" name="Google Shape;10923;p6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69"/>
          <p:cNvGrpSpPr/>
          <p:nvPr/>
        </p:nvGrpSpPr>
        <p:grpSpPr>
          <a:xfrm>
            <a:off x="7089979" y="2749532"/>
            <a:ext cx="327739" cy="348631"/>
            <a:chOff x="5364750" y="3235150"/>
            <a:chExt cx="277275" cy="294950"/>
          </a:xfrm>
        </p:grpSpPr>
        <p:sp>
          <p:nvSpPr>
            <p:cNvPr id="10927" name="Google Shape;10927;p6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9"/>
          <p:cNvGrpSpPr/>
          <p:nvPr/>
        </p:nvGrpSpPr>
        <p:grpSpPr>
          <a:xfrm>
            <a:off x="7078337" y="3195868"/>
            <a:ext cx="351024" cy="351941"/>
            <a:chOff x="5355300" y="3598250"/>
            <a:chExt cx="296975" cy="297750"/>
          </a:xfrm>
        </p:grpSpPr>
        <p:sp>
          <p:nvSpPr>
            <p:cNvPr id="10936" name="Google Shape;10936;p6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9"/>
          <p:cNvGrpSpPr/>
          <p:nvPr/>
        </p:nvGrpSpPr>
        <p:grpSpPr>
          <a:xfrm>
            <a:off x="7082533" y="3734790"/>
            <a:ext cx="342632" cy="226264"/>
            <a:chOff x="5358450" y="4015675"/>
            <a:chExt cx="289875" cy="191425"/>
          </a:xfrm>
        </p:grpSpPr>
        <p:sp>
          <p:nvSpPr>
            <p:cNvPr id="10945" name="Google Shape;10945;p6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69"/>
          <p:cNvGrpSpPr/>
          <p:nvPr/>
        </p:nvGrpSpPr>
        <p:grpSpPr>
          <a:xfrm>
            <a:off x="6209015" y="4117322"/>
            <a:ext cx="351024" cy="325464"/>
            <a:chOff x="6543825" y="3202075"/>
            <a:chExt cx="296975" cy="275350"/>
          </a:xfrm>
        </p:grpSpPr>
        <p:sp>
          <p:nvSpPr>
            <p:cNvPr id="10950" name="Google Shape;10950;p6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69"/>
          <p:cNvGrpSpPr/>
          <p:nvPr/>
        </p:nvGrpSpPr>
        <p:grpSpPr>
          <a:xfrm>
            <a:off x="6615996" y="1397069"/>
            <a:ext cx="350079" cy="350079"/>
            <a:chOff x="2037825" y="3254050"/>
            <a:chExt cx="296175" cy="296175"/>
          </a:xfrm>
        </p:grpSpPr>
        <p:sp>
          <p:nvSpPr>
            <p:cNvPr id="10958" name="Google Shape;10958;p6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69"/>
          <p:cNvGrpSpPr/>
          <p:nvPr/>
        </p:nvGrpSpPr>
        <p:grpSpPr>
          <a:xfrm>
            <a:off x="6614135" y="1838236"/>
            <a:ext cx="353802" cy="348926"/>
            <a:chOff x="2034675" y="3617925"/>
            <a:chExt cx="299325" cy="295200"/>
          </a:xfrm>
        </p:grpSpPr>
        <p:sp>
          <p:nvSpPr>
            <p:cNvPr id="10965" name="Google Shape;10965;p6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69"/>
          <p:cNvGrpSpPr/>
          <p:nvPr/>
        </p:nvGrpSpPr>
        <p:grpSpPr>
          <a:xfrm>
            <a:off x="6615996" y="2284613"/>
            <a:ext cx="350079" cy="349133"/>
            <a:chOff x="2037825" y="3981825"/>
            <a:chExt cx="296175" cy="295375"/>
          </a:xfrm>
        </p:grpSpPr>
        <p:sp>
          <p:nvSpPr>
            <p:cNvPr id="10971" name="Google Shape;10971;p6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69"/>
          <p:cNvGrpSpPr/>
          <p:nvPr/>
        </p:nvGrpSpPr>
        <p:grpSpPr>
          <a:xfrm>
            <a:off x="5301014" y="2780929"/>
            <a:ext cx="350079" cy="285837"/>
            <a:chOff x="3860400" y="3254050"/>
            <a:chExt cx="296175" cy="241825"/>
          </a:xfrm>
        </p:grpSpPr>
        <p:sp>
          <p:nvSpPr>
            <p:cNvPr id="10975" name="Google Shape;10975;p6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69"/>
          <p:cNvGrpSpPr/>
          <p:nvPr/>
        </p:nvGrpSpPr>
        <p:grpSpPr>
          <a:xfrm>
            <a:off x="5300541" y="3196800"/>
            <a:ext cx="351024" cy="350079"/>
            <a:chOff x="3859600" y="3591950"/>
            <a:chExt cx="296975" cy="296175"/>
          </a:xfrm>
        </p:grpSpPr>
        <p:sp>
          <p:nvSpPr>
            <p:cNvPr id="10983" name="Google Shape;10983;p6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9"/>
          <p:cNvGrpSpPr/>
          <p:nvPr/>
        </p:nvGrpSpPr>
        <p:grpSpPr>
          <a:xfrm>
            <a:off x="5301014" y="3672883"/>
            <a:ext cx="350079" cy="350079"/>
            <a:chOff x="3860400" y="3955025"/>
            <a:chExt cx="296175" cy="296175"/>
          </a:xfrm>
        </p:grpSpPr>
        <p:sp>
          <p:nvSpPr>
            <p:cNvPr id="10987" name="Google Shape;10987;p6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69"/>
          <p:cNvGrpSpPr/>
          <p:nvPr/>
        </p:nvGrpSpPr>
        <p:grpSpPr>
          <a:xfrm>
            <a:off x="7516230" y="2749281"/>
            <a:ext cx="355664" cy="349133"/>
            <a:chOff x="5716825" y="3235950"/>
            <a:chExt cx="300900" cy="295375"/>
          </a:xfrm>
        </p:grpSpPr>
        <p:sp>
          <p:nvSpPr>
            <p:cNvPr id="10993" name="Google Shape;10993;p6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69"/>
          <p:cNvGrpSpPr/>
          <p:nvPr/>
        </p:nvGrpSpPr>
        <p:grpSpPr>
          <a:xfrm>
            <a:off x="7529261" y="3207969"/>
            <a:ext cx="329601" cy="327739"/>
            <a:chOff x="5727850" y="3609275"/>
            <a:chExt cx="278850" cy="277275"/>
          </a:xfrm>
        </p:grpSpPr>
        <p:sp>
          <p:nvSpPr>
            <p:cNvPr id="10998" name="Google Shape;10998;p6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9"/>
          <p:cNvGrpSpPr/>
          <p:nvPr/>
        </p:nvGrpSpPr>
        <p:grpSpPr>
          <a:xfrm>
            <a:off x="7540446" y="3673356"/>
            <a:ext cx="307231" cy="349133"/>
            <a:chOff x="5736525" y="3963700"/>
            <a:chExt cx="259925" cy="295375"/>
          </a:xfrm>
        </p:grpSpPr>
        <p:sp>
          <p:nvSpPr>
            <p:cNvPr id="11004" name="Google Shape;11004;p6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9"/>
          <p:cNvGrpSpPr/>
          <p:nvPr/>
        </p:nvGrpSpPr>
        <p:grpSpPr>
          <a:xfrm>
            <a:off x="6632026" y="4122683"/>
            <a:ext cx="351024" cy="350079"/>
            <a:chOff x="6553275" y="3604550"/>
            <a:chExt cx="296975" cy="296175"/>
          </a:xfrm>
        </p:grpSpPr>
        <p:sp>
          <p:nvSpPr>
            <p:cNvPr id="11012" name="Google Shape;11012;p6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8" name="Google Shape;11018;p6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1019" name="Google Shape;11019;p6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23" name="Shape 11023"/>
        <p:cNvGrpSpPr/>
        <p:nvPr/>
      </p:nvGrpSpPr>
      <p:grpSpPr>
        <a:xfrm>
          <a:off x="0" y="0"/>
          <a:ext cx="0" cy="0"/>
          <a:chOff x="0" y="0"/>
          <a:chExt cx="0" cy="0"/>
        </a:xfrm>
      </p:grpSpPr>
      <p:grpSp>
        <p:nvGrpSpPr>
          <p:cNvPr id="11024" name="Google Shape;11024;p70"/>
          <p:cNvGrpSpPr/>
          <p:nvPr/>
        </p:nvGrpSpPr>
        <p:grpSpPr>
          <a:xfrm>
            <a:off x="859032" y="1380546"/>
            <a:ext cx="294401" cy="353645"/>
            <a:chOff x="-35814600" y="3202075"/>
            <a:chExt cx="242625" cy="291450"/>
          </a:xfrm>
        </p:grpSpPr>
        <p:sp>
          <p:nvSpPr>
            <p:cNvPr id="11025" name="Google Shape;11025;p7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70"/>
          <p:cNvGrpSpPr/>
          <p:nvPr/>
        </p:nvGrpSpPr>
        <p:grpSpPr>
          <a:xfrm>
            <a:off x="829410" y="1821466"/>
            <a:ext cx="353645" cy="353888"/>
            <a:chOff x="-35839800" y="3561025"/>
            <a:chExt cx="291450" cy="291650"/>
          </a:xfrm>
        </p:grpSpPr>
        <p:sp>
          <p:nvSpPr>
            <p:cNvPr id="11033" name="Google Shape;11033;p7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0" name="Google Shape;11040;p70"/>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1" name="Google Shape;11041;p70"/>
          <p:cNvGrpSpPr/>
          <p:nvPr/>
        </p:nvGrpSpPr>
        <p:grpSpPr>
          <a:xfrm>
            <a:off x="3066955" y="1380546"/>
            <a:ext cx="353645" cy="353645"/>
            <a:chOff x="-34003850" y="3227275"/>
            <a:chExt cx="291450" cy="291450"/>
          </a:xfrm>
        </p:grpSpPr>
        <p:sp>
          <p:nvSpPr>
            <p:cNvPr id="11042" name="Google Shape;11042;p7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70"/>
          <p:cNvGrpSpPr/>
          <p:nvPr/>
        </p:nvGrpSpPr>
        <p:grpSpPr>
          <a:xfrm>
            <a:off x="3066485" y="1821238"/>
            <a:ext cx="354586" cy="354343"/>
            <a:chOff x="-34004625" y="3585850"/>
            <a:chExt cx="292225" cy="292025"/>
          </a:xfrm>
        </p:grpSpPr>
        <p:sp>
          <p:nvSpPr>
            <p:cNvPr id="11048" name="Google Shape;11048;p7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70"/>
          <p:cNvGrpSpPr/>
          <p:nvPr/>
        </p:nvGrpSpPr>
        <p:grpSpPr>
          <a:xfrm>
            <a:off x="3066000" y="2256439"/>
            <a:ext cx="355557" cy="354616"/>
            <a:chOff x="-34005425" y="3945575"/>
            <a:chExt cx="293025" cy="292250"/>
          </a:xfrm>
        </p:grpSpPr>
        <p:sp>
          <p:nvSpPr>
            <p:cNvPr id="11054" name="Google Shape;11054;p7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70"/>
          <p:cNvGrpSpPr/>
          <p:nvPr/>
        </p:nvGrpSpPr>
        <p:grpSpPr>
          <a:xfrm>
            <a:off x="1713099" y="2729615"/>
            <a:ext cx="358408" cy="355557"/>
            <a:chOff x="-32174975" y="3192625"/>
            <a:chExt cx="295375" cy="293025"/>
          </a:xfrm>
        </p:grpSpPr>
        <p:sp>
          <p:nvSpPr>
            <p:cNvPr id="11058" name="Google Shape;11058;p7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70"/>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0"/>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4" name="Google Shape;11064;p70"/>
          <p:cNvGrpSpPr/>
          <p:nvPr/>
        </p:nvGrpSpPr>
        <p:grpSpPr>
          <a:xfrm>
            <a:off x="3952249" y="2730570"/>
            <a:ext cx="354586" cy="353645"/>
            <a:chOff x="-30345325" y="3184750"/>
            <a:chExt cx="292225" cy="291450"/>
          </a:xfrm>
        </p:grpSpPr>
        <p:sp>
          <p:nvSpPr>
            <p:cNvPr id="11065" name="Google Shape;11065;p7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70"/>
          <p:cNvGrpSpPr/>
          <p:nvPr/>
        </p:nvGrpSpPr>
        <p:grpSpPr>
          <a:xfrm>
            <a:off x="1277001" y="1380546"/>
            <a:ext cx="353645" cy="353645"/>
            <a:chOff x="-35481425" y="3202075"/>
            <a:chExt cx="291450" cy="291450"/>
          </a:xfrm>
        </p:grpSpPr>
        <p:sp>
          <p:nvSpPr>
            <p:cNvPr id="11071" name="Google Shape;11071;p7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70"/>
          <p:cNvGrpSpPr/>
          <p:nvPr/>
        </p:nvGrpSpPr>
        <p:grpSpPr>
          <a:xfrm>
            <a:off x="1276531" y="1822072"/>
            <a:ext cx="354586" cy="352675"/>
            <a:chOff x="-35482200" y="3561225"/>
            <a:chExt cx="292225" cy="290650"/>
          </a:xfrm>
        </p:grpSpPr>
        <p:sp>
          <p:nvSpPr>
            <p:cNvPr id="11079" name="Google Shape;11079;p7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70"/>
          <p:cNvGrpSpPr/>
          <p:nvPr/>
        </p:nvGrpSpPr>
        <p:grpSpPr>
          <a:xfrm>
            <a:off x="1277001" y="2256940"/>
            <a:ext cx="353645" cy="353615"/>
            <a:chOff x="-35481425" y="3919600"/>
            <a:chExt cx="291450" cy="291425"/>
          </a:xfrm>
        </p:grpSpPr>
        <p:sp>
          <p:nvSpPr>
            <p:cNvPr id="11083" name="Google Shape;11083;p7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70"/>
          <p:cNvGrpSpPr/>
          <p:nvPr/>
        </p:nvGrpSpPr>
        <p:grpSpPr>
          <a:xfrm>
            <a:off x="3512636" y="1381031"/>
            <a:ext cx="357468" cy="352675"/>
            <a:chOff x="-33645475" y="3228075"/>
            <a:chExt cx="294600" cy="290650"/>
          </a:xfrm>
        </p:grpSpPr>
        <p:sp>
          <p:nvSpPr>
            <p:cNvPr id="11092" name="Google Shape;11092;p7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70"/>
          <p:cNvGrpSpPr/>
          <p:nvPr/>
        </p:nvGrpSpPr>
        <p:grpSpPr>
          <a:xfrm>
            <a:off x="3513606" y="1821116"/>
            <a:ext cx="355526" cy="354586"/>
            <a:chOff x="-33646250" y="3586425"/>
            <a:chExt cx="293000" cy="292225"/>
          </a:xfrm>
        </p:grpSpPr>
        <p:sp>
          <p:nvSpPr>
            <p:cNvPr id="11100" name="Google Shape;11100;p7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70"/>
          <p:cNvGrpSpPr/>
          <p:nvPr/>
        </p:nvGrpSpPr>
        <p:grpSpPr>
          <a:xfrm>
            <a:off x="3514076" y="2255969"/>
            <a:ext cx="354586" cy="355557"/>
            <a:chOff x="-33645475" y="3944800"/>
            <a:chExt cx="292225" cy="293025"/>
          </a:xfrm>
        </p:grpSpPr>
        <p:sp>
          <p:nvSpPr>
            <p:cNvPr id="11103" name="Google Shape;11103;p7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70"/>
          <p:cNvGrpSpPr/>
          <p:nvPr/>
        </p:nvGrpSpPr>
        <p:grpSpPr>
          <a:xfrm>
            <a:off x="2167295" y="2729706"/>
            <a:ext cx="352675" cy="355375"/>
            <a:chOff x="-31809525" y="3192625"/>
            <a:chExt cx="290650" cy="292875"/>
          </a:xfrm>
        </p:grpSpPr>
        <p:sp>
          <p:nvSpPr>
            <p:cNvPr id="11114" name="Google Shape;11114;p7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70"/>
          <p:cNvGrpSpPr/>
          <p:nvPr/>
        </p:nvGrpSpPr>
        <p:grpSpPr>
          <a:xfrm>
            <a:off x="2166810" y="3200258"/>
            <a:ext cx="353645" cy="355557"/>
            <a:chOff x="-31811100" y="3550975"/>
            <a:chExt cx="291450" cy="293025"/>
          </a:xfrm>
        </p:grpSpPr>
        <p:sp>
          <p:nvSpPr>
            <p:cNvPr id="11119" name="Google Shape;11119;p7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70"/>
          <p:cNvGrpSpPr/>
          <p:nvPr/>
        </p:nvGrpSpPr>
        <p:grpSpPr>
          <a:xfrm>
            <a:off x="2160606" y="3664562"/>
            <a:ext cx="366052" cy="356831"/>
            <a:chOff x="-31817400" y="3910025"/>
            <a:chExt cx="301675" cy="294075"/>
          </a:xfrm>
        </p:grpSpPr>
        <p:sp>
          <p:nvSpPr>
            <p:cNvPr id="11127" name="Google Shape;11127;p7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70"/>
          <p:cNvGrpSpPr/>
          <p:nvPr/>
        </p:nvGrpSpPr>
        <p:grpSpPr>
          <a:xfrm>
            <a:off x="3952234" y="3200743"/>
            <a:ext cx="354616" cy="354586"/>
            <a:chOff x="-30354000" y="3569100"/>
            <a:chExt cx="292250" cy="292225"/>
          </a:xfrm>
        </p:grpSpPr>
        <p:sp>
          <p:nvSpPr>
            <p:cNvPr id="11131" name="Google Shape;11131;p7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70"/>
          <p:cNvGrpSpPr/>
          <p:nvPr/>
        </p:nvGrpSpPr>
        <p:grpSpPr>
          <a:xfrm>
            <a:off x="1730812" y="1380546"/>
            <a:ext cx="342148" cy="353645"/>
            <a:chOff x="-35118325" y="3202075"/>
            <a:chExt cx="281975" cy="291450"/>
          </a:xfrm>
        </p:grpSpPr>
        <p:sp>
          <p:nvSpPr>
            <p:cNvPr id="11138" name="Google Shape;11138;p7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70"/>
          <p:cNvGrpSpPr/>
          <p:nvPr/>
        </p:nvGrpSpPr>
        <p:grpSpPr>
          <a:xfrm>
            <a:off x="1724593" y="1821799"/>
            <a:ext cx="354586" cy="353221"/>
            <a:chOff x="-35123050" y="3561225"/>
            <a:chExt cx="292225" cy="291100"/>
          </a:xfrm>
        </p:grpSpPr>
        <p:sp>
          <p:nvSpPr>
            <p:cNvPr id="11143" name="Google Shape;11143;p7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70"/>
          <p:cNvGrpSpPr/>
          <p:nvPr/>
        </p:nvGrpSpPr>
        <p:grpSpPr>
          <a:xfrm>
            <a:off x="1766652" y="2256940"/>
            <a:ext cx="270467" cy="353615"/>
            <a:chOff x="-35089175" y="3919600"/>
            <a:chExt cx="222900" cy="291425"/>
          </a:xfrm>
        </p:grpSpPr>
        <p:sp>
          <p:nvSpPr>
            <p:cNvPr id="11146" name="Google Shape;11146;p7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70"/>
          <p:cNvGrpSpPr/>
          <p:nvPr/>
        </p:nvGrpSpPr>
        <p:grpSpPr>
          <a:xfrm>
            <a:off x="3963648" y="1380303"/>
            <a:ext cx="336445" cy="354131"/>
            <a:chOff x="-33277650" y="3226875"/>
            <a:chExt cx="277275" cy="291850"/>
          </a:xfrm>
        </p:grpSpPr>
        <p:sp>
          <p:nvSpPr>
            <p:cNvPr id="11149" name="Google Shape;11149;p7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70"/>
          <p:cNvGrpSpPr/>
          <p:nvPr/>
        </p:nvGrpSpPr>
        <p:grpSpPr>
          <a:xfrm>
            <a:off x="3955048" y="1821587"/>
            <a:ext cx="353645" cy="353645"/>
            <a:chOff x="-33286325" y="3586425"/>
            <a:chExt cx="291450" cy="291450"/>
          </a:xfrm>
        </p:grpSpPr>
        <p:sp>
          <p:nvSpPr>
            <p:cNvPr id="11157" name="Google Shape;11157;p7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70"/>
          <p:cNvGrpSpPr/>
          <p:nvPr/>
        </p:nvGrpSpPr>
        <p:grpSpPr>
          <a:xfrm>
            <a:off x="3955048" y="2255969"/>
            <a:ext cx="353645" cy="355557"/>
            <a:chOff x="-33286325" y="3944800"/>
            <a:chExt cx="291450" cy="293025"/>
          </a:xfrm>
        </p:grpSpPr>
        <p:sp>
          <p:nvSpPr>
            <p:cNvPr id="11163" name="Google Shape;11163;p7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70"/>
          <p:cNvGrpSpPr/>
          <p:nvPr/>
        </p:nvGrpSpPr>
        <p:grpSpPr>
          <a:xfrm>
            <a:off x="2613445" y="2729129"/>
            <a:ext cx="353645" cy="356527"/>
            <a:chOff x="-31452725" y="3191825"/>
            <a:chExt cx="291450" cy="293825"/>
          </a:xfrm>
        </p:grpSpPr>
        <p:sp>
          <p:nvSpPr>
            <p:cNvPr id="11168" name="Google Shape;11168;p7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70"/>
          <p:cNvGrpSpPr/>
          <p:nvPr/>
        </p:nvGrpSpPr>
        <p:grpSpPr>
          <a:xfrm>
            <a:off x="2612975" y="3200744"/>
            <a:ext cx="354586" cy="354586"/>
            <a:chOff x="-31452725" y="3551775"/>
            <a:chExt cx="292225" cy="292225"/>
          </a:xfrm>
        </p:grpSpPr>
        <p:sp>
          <p:nvSpPr>
            <p:cNvPr id="11173" name="Google Shape;11173;p7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70"/>
          <p:cNvGrpSpPr/>
          <p:nvPr/>
        </p:nvGrpSpPr>
        <p:grpSpPr>
          <a:xfrm>
            <a:off x="2611534" y="3664729"/>
            <a:ext cx="357468" cy="356497"/>
            <a:chOff x="-31455100" y="3909350"/>
            <a:chExt cx="294600" cy="293800"/>
          </a:xfrm>
        </p:grpSpPr>
        <p:sp>
          <p:nvSpPr>
            <p:cNvPr id="11178" name="Google Shape;11178;p7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70"/>
          <p:cNvGrpSpPr/>
          <p:nvPr/>
        </p:nvGrpSpPr>
        <p:grpSpPr>
          <a:xfrm>
            <a:off x="3952719" y="3665684"/>
            <a:ext cx="353645" cy="354586"/>
            <a:chOff x="-30345325" y="3918800"/>
            <a:chExt cx="291450" cy="292225"/>
          </a:xfrm>
        </p:grpSpPr>
        <p:sp>
          <p:nvSpPr>
            <p:cNvPr id="11181" name="Google Shape;11181;p7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70"/>
          <p:cNvGrpSpPr/>
          <p:nvPr/>
        </p:nvGrpSpPr>
        <p:grpSpPr>
          <a:xfrm>
            <a:off x="2172184" y="1821587"/>
            <a:ext cx="353645" cy="353645"/>
            <a:chOff x="-34763900" y="3561225"/>
            <a:chExt cx="291450" cy="291450"/>
          </a:xfrm>
        </p:grpSpPr>
        <p:sp>
          <p:nvSpPr>
            <p:cNvPr id="11187" name="Google Shape;11187;p7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0" name="Google Shape;11190;p70"/>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1" name="Google Shape;11191;p70"/>
          <p:cNvGrpSpPr/>
          <p:nvPr/>
        </p:nvGrpSpPr>
        <p:grpSpPr>
          <a:xfrm>
            <a:off x="827081" y="2730099"/>
            <a:ext cx="354586" cy="354586"/>
            <a:chOff x="-32927950" y="3227275"/>
            <a:chExt cx="292225" cy="292225"/>
          </a:xfrm>
        </p:grpSpPr>
        <p:sp>
          <p:nvSpPr>
            <p:cNvPr id="11192" name="Google Shape;11192;p7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70"/>
          <p:cNvGrpSpPr/>
          <p:nvPr/>
        </p:nvGrpSpPr>
        <p:grpSpPr>
          <a:xfrm>
            <a:off x="826596" y="3201213"/>
            <a:ext cx="355557" cy="353645"/>
            <a:chOff x="-32927950" y="3586425"/>
            <a:chExt cx="293025" cy="291450"/>
          </a:xfrm>
        </p:grpSpPr>
        <p:sp>
          <p:nvSpPr>
            <p:cNvPr id="11198" name="Google Shape;11198;p7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70"/>
          <p:cNvGrpSpPr/>
          <p:nvPr/>
        </p:nvGrpSpPr>
        <p:grpSpPr>
          <a:xfrm>
            <a:off x="827081" y="3665198"/>
            <a:ext cx="354586" cy="355557"/>
            <a:chOff x="-32927950" y="3944800"/>
            <a:chExt cx="292225" cy="293025"/>
          </a:xfrm>
        </p:grpSpPr>
        <p:sp>
          <p:nvSpPr>
            <p:cNvPr id="11204" name="Google Shape;11204;p7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70"/>
          <p:cNvGrpSpPr/>
          <p:nvPr/>
        </p:nvGrpSpPr>
        <p:grpSpPr>
          <a:xfrm>
            <a:off x="3055873" y="2730449"/>
            <a:ext cx="354586" cy="353888"/>
            <a:chOff x="-31094350" y="3194000"/>
            <a:chExt cx="292225" cy="291650"/>
          </a:xfrm>
        </p:grpSpPr>
        <p:sp>
          <p:nvSpPr>
            <p:cNvPr id="11214" name="Google Shape;11214;p7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70"/>
          <p:cNvGrpSpPr/>
          <p:nvPr/>
        </p:nvGrpSpPr>
        <p:grpSpPr>
          <a:xfrm>
            <a:off x="3056343" y="3200941"/>
            <a:ext cx="353645" cy="354191"/>
            <a:chOff x="-31093575" y="3552550"/>
            <a:chExt cx="291450" cy="291900"/>
          </a:xfrm>
        </p:grpSpPr>
        <p:sp>
          <p:nvSpPr>
            <p:cNvPr id="11223" name="Google Shape;11223;p7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70"/>
          <p:cNvGrpSpPr/>
          <p:nvPr/>
        </p:nvGrpSpPr>
        <p:grpSpPr>
          <a:xfrm>
            <a:off x="2182711" y="1380546"/>
            <a:ext cx="332593" cy="353645"/>
            <a:chOff x="-34755225" y="3202075"/>
            <a:chExt cx="274100" cy="291450"/>
          </a:xfrm>
        </p:grpSpPr>
        <p:sp>
          <p:nvSpPr>
            <p:cNvPr id="11228" name="Google Shape;11228;p7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70"/>
          <p:cNvGrpSpPr/>
          <p:nvPr/>
        </p:nvGrpSpPr>
        <p:grpSpPr>
          <a:xfrm>
            <a:off x="3056343" y="3666169"/>
            <a:ext cx="353645" cy="353615"/>
            <a:chOff x="-31093575" y="3911725"/>
            <a:chExt cx="291450" cy="291425"/>
          </a:xfrm>
        </p:grpSpPr>
        <p:sp>
          <p:nvSpPr>
            <p:cNvPr id="11236" name="Google Shape;11236;p7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70"/>
          <p:cNvGrpSpPr/>
          <p:nvPr/>
        </p:nvGrpSpPr>
        <p:grpSpPr>
          <a:xfrm>
            <a:off x="2165773" y="4123136"/>
            <a:ext cx="356497" cy="354586"/>
            <a:chOff x="-29946000" y="3183175"/>
            <a:chExt cx="293800" cy="292225"/>
          </a:xfrm>
        </p:grpSpPr>
        <p:sp>
          <p:nvSpPr>
            <p:cNvPr id="11239" name="Google Shape;11239;p7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70"/>
          <p:cNvGrpSpPr/>
          <p:nvPr/>
        </p:nvGrpSpPr>
        <p:grpSpPr>
          <a:xfrm>
            <a:off x="2610305" y="1380289"/>
            <a:ext cx="358408" cy="354161"/>
            <a:chOff x="-34408675" y="3202075"/>
            <a:chExt cx="295375" cy="291875"/>
          </a:xfrm>
        </p:grpSpPr>
        <p:sp>
          <p:nvSpPr>
            <p:cNvPr id="11246" name="Google Shape;11246;p7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70"/>
          <p:cNvGrpSpPr/>
          <p:nvPr/>
        </p:nvGrpSpPr>
        <p:grpSpPr>
          <a:xfrm>
            <a:off x="2612216" y="1820283"/>
            <a:ext cx="354586" cy="356254"/>
            <a:chOff x="-34405525" y="3558075"/>
            <a:chExt cx="292225" cy="293600"/>
          </a:xfrm>
        </p:grpSpPr>
        <p:sp>
          <p:nvSpPr>
            <p:cNvPr id="11251" name="Google Shape;11251;p7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70"/>
          <p:cNvGrpSpPr/>
          <p:nvPr/>
        </p:nvGrpSpPr>
        <p:grpSpPr>
          <a:xfrm>
            <a:off x="2611730" y="2256940"/>
            <a:ext cx="355557" cy="353615"/>
            <a:chOff x="-34406325" y="3919600"/>
            <a:chExt cx="293025" cy="291425"/>
          </a:xfrm>
        </p:grpSpPr>
        <p:sp>
          <p:nvSpPr>
            <p:cNvPr id="11255" name="Google Shape;11255;p7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70"/>
          <p:cNvGrpSpPr/>
          <p:nvPr/>
        </p:nvGrpSpPr>
        <p:grpSpPr>
          <a:xfrm>
            <a:off x="1275628" y="2736303"/>
            <a:ext cx="353645" cy="342179"/>
            <a:chOff x="-32568800" y="3232000"/>
            <a:chExt cx="291450" cy="282000"/>
          </a:xfrm>
        </p:grpSpPr>
        <p:sp>
          <p:nvSpPr>
            <p:cNvPr id="11263" name="Google Shape;11263;p7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70"/>
          <p:cNvGrpSpPr/>
          <p:nvPr/>
        </p:nvGrpSpPr>
        <p:grpSpPr>
          <a:xfrm>
            <a:off x="1275158" y="3201213"/>
            <a:ext cx="354586" cy="353645"/>
            <a:chOff x="-32569575" y="3586425"/>
            <a:chExt cx="292225" cy="291450"/>
          </a:xfrm>
        </p:grpSpPr>
        <p:sp>
          <p:nvSpPr>
            <p:cNvPr id="11266" name="Google Shape;11266;p7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70"/>
          <p:cNvGrpSpPr/>
          <p:nvPr/>
        </p:nvGrpSpPr>
        <p:grpSpPr>
          <a:xfrm>
            <a:off x="1266073" y="3665805"/>
            <a:ext cx="372756" cy="354343"/>
            <a:chOff x="-32576675" y="3944600"/>
            <a:chExt cx="307200" cy="292025"/>
          </a:xfrm>
        </p:grpSpPr>
        <p:sp>
          <p:nvSpPr>
            <p:cNvPr id="11269" name="Google Shape;11269;p7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70"/>
          <p:cNvGrpSpPr/>
          <p:nvPr/>
        </p:nvGrpSpPr>
        <p:grpSpPr>
          <a:xfrm>
            <a:off x="3511040" y="2730100"/>
            <a:ext cx="354586" cy="354586"/>
            <a:chOff x="-30735200" y="3192625"/>
            <a:chExt cx="292225" cy="292225"/>
          </a:xfrm>
        </p:grpSpPr>
        <p:sp>
          <p:nvSpPr>
            <p:cNvPr id="11272" name="Google Shape;11272;p7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70"/>
          <p:cNvGrpSpPr/>
          <p:nvPr/>
        </p:nvGrpSpPr>
        <p:grpSpPr>
          <a:xfrm>
            <a:off x="3511040" y="3201532"/>
            <a:ext cx="354586" cy="353008"/>
            <a:chOff x="-30735200" y="3552550"/>
            <a:chExt cx="292225" cy="290925"/>
          </a:xfrm>
        </p:grpSpPr>
        <p:sp>
          <p:nvSpPr>
            <p:cNvPr id="11280" name="Google Shape;11280;p7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70"/>
          <p:cNvGrpSpPr/>
          <p:nvPr/>
        </p:nvGrpSpPr>
        <p:grpSpPr>
          <a:xfrm>
            <a:off x="3511040" y="3666154"/>
            <a:ext cx="354586" cy="353645"/>
            <a:chOff x="-30735200" y="3910925"/>
            <a:chExt cx="292225" cy="291450"/>
          </a:xfrm>
        </p:grpSpPr>
        <p:sp>
          <p:nvSpPr>
            <p:cNvPr id="11283" name="Google Shape;11283;p7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5" name="Google Shape;11285;p70"/>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6" name="Google Shape;11286;p70"/>
          <p:cNvGrpSpPr/>
          <p:nvPr/>
        </p:nvGrpSpPr>
        <p:grpSpPr>
          <a:xfrm>
            <a:off x="4864547" y="1375808"/>
            <a:ext cx="358971" cy="359224"/>
            <a:chOff x="-57956275" y="3197925"/>
            <a:chExt cx="319000" cy="319225"/>
          </a:xfrm>
        </p:grpSpPr>
        <p:sp>
          <p:nvSpPr>
            <p:cNvPr id="11287" name="Google Shape;11287;p7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70"/>
          <p:cNvGrpSpPr/>
          <p:nvPr/>
        </p:nvGrpSpPr>
        <p:grpSpPr>
          <a:xfrm>
            <a:off x="4886701" y="1832234"/>
            <a:ext cx="314662" cy="358971"/>
            <a:chOff x="-57940525" y="3590375"/>
            <a:chExt cx="279625" cy="319000"/>
          </a:xfrm>
        </p:grpSpPr>
        <p:sp>
          <p:nvSpPr>
            <p:cNvPr id="11295" name="Google Shape;11295;p7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70"/>
          <p:cNvGrpSpPr/>
          <p:nvPr/>
        </p:nvGrpSpPr>
        <p:grpSpPr>
          <a:xfrm>
            <a:off x="4857582" y="2273605"/>
            <a:ext cx="358099" cy="358999"/>
            <a:chOff x="-57959425" y="3982600"/>
            <a:chExt cx="318225" cy="319025"/>
          </a:xfrm>
        </p:grpSpPr>
        <p:sp>
          <p:nvSpPr>
            <p:cNvPr id="11301" name="Google Shape;11301;p7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70"/>
          <p:cNvGrpSpPr/>
          <p:nvPr/>
        </p:nvGrpSpPr>
        <p:grpSpPr>
          <a:xfrm>
            <a:off x="7057749" y="1376934"/>
            <a:ext cx="357226" cy="357226"/>
            <a:chOff x="-55987225" y="3198925"/>
            <a:chExt cx="317450" cy="317450"/>
          </a:xfrm>
        </p:grpSpPr>
        <p:sp>
          <p:nvSpPr>
            <p:cNvPr id="11306" name="Google Shape;11306;p7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70"/>
          <p:cNvGrpSpPr/>
          <p:nvPr/>
        </p:nvGrpSpPr>
        <p:grpSpPr>
          <a:xfrm>
            <a:off x="7057749" y="1832965"/>
            <a:ext cx="357226" cy="357367"/>
            <a:chOff x="-55987225" y="3591025"/>
            <a:chExt cx="317450" cy="317575"/>
          </a:xfrm>
        </p:grpSpPr>
        <p:sp>
          <p:nvSpPr>
            <p:cNvPr id="11311" name="Google Shape;11311;p7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70"/>
          <p:cNvGrpSpPr/>
          <p:nvPr/>
        </p:nvGrpSpPr>
        <p:grpSpPr>
          <a:xfrm>
            <a:off x="7071665" y="2273605"/>
            <a:ext cx="358999" cy="358999"/>
            <a:chOff x="-55988800" y="3982600"/>
            <a:chExt cx="319025" cy="319025"/>
          </a:xfrm>
        </p:grpSpPr>
        <p:sp>
          <p:nvSpPr>
            <p:cNvPr id="11317" name="Google Shape;11317;p7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70"/>
          <p:cNvGrpSpPr/>
          <p:nvPr/>
        </p:nvGrpSpPr>
        <p:grpSpPr>
          <a:xfrm>
            <a:off x="5730184" y="2731562"/>
            <a:ext cx="356326" cy="358971"/>
            <a:chOff x="-54026025" y="3192625"/>
            <a:chExt cx="316650" cy="319000"/>
          </a:xfrm>
        </p:grpSpPr>
        <p:sp>
          <p:nvSpPr>
            <p:cNvPr id="11323" name="Google Shape;11323;p7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70"/>
          <p:cNvGrpSpPr/>
          <p:nvPr/>
        </p:nvGrpSpPr>
        <p:grpSpPr>
          <a:xfrm>
            <a:off x="5750130" y="3202536"/>
            <a:ext cx="316434" cy="358099"/>
            <a:chOff x="-54007925" y="3584850"/>
            <a:chExt cx="281200" cy="318225"/>
          </a:xfrm>
        </p:grpSpPr>
        <p:sp>
          <p:nvSpPr>
            <p:cNvPr id="11332" name="Google Shape;11332;p7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70"/>
          <p:cNvGrpSpPr/>
          <p:nvPr/>
        </p:nvGrpSpPr>
        <p:grpSpPr>
          <a:xfrm>
            <a:off x="5750130" y="3664421"/>
            <a:ext cx="316434" cy="358914"/>
            <a:chOff x="-54007925" y="3975575"/>
            <a:chExt cx="281200" cy="318950"/>
          </a:xfrm>
        </p:grpSpPr>
        <p:sp>
          <p:nvSpPr>
            <p:cNvPr id="11339" name="Google Shape;11339;p7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70"/>
          <p:cNvGrpSpPr/>
          <p:nvPr/>
        </p:nvGrpSpPr>
        <p:grpSpPr>
          <a:xfrm>
            <a:off x="7984996" y="2748891"/>
            <a:ext cx="274770" cy="358492"/>
            <a:chOff x="-52005775" y="3208025"/>
            <a:chExt cx="244175" cy="318575"/>
          </a:xfrm>
        </p:grpSpPr>
        <p:sp>
          <p:nvSpPr>
            <p:cNvPr id="11344" name="Google Shape;11344;p7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70"/>
          <p:cNvGrpSpPr/>
          <p:nvPr/>
        </p:nvGrpSpPr>
        <p:grpSpPr>
          <a:xfrm>
            <a:off x="5291462" y="1376934"/>
            <a:ext cx="358099" cy="358099"/>
            <a:chOff x="-57568775" y="3198925"/>
            <a:chExt cx="318225" cy="318225"/>
          </a:xfrm>
        </p:grpSpPr>
        <p:sp>
          <p:nvSpPr>
            <p:cNvPr id="11356" name="Google Shape;11356;p7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70"/>
          <p:cNvGrpSpPr/>
          <p:nvPr/>
        </p:nvGrpSpPr>
        <p:grpSpPr>
          <a:xfrm>
            <a:off x="5313181" y="1832234"/>
            <a:ext cx="314662" cy="358099"/>
            <a:chOff x="-57549075" y="3590375"/>
            <a:chExt cx="279625" cy="318225"/>
          </a:xfrm>
        </p:grpSpPr>
        <p:sp>
          <p:nvSpPr>
            <p:cNvPr id="11363" name="Google Shape;11363;p7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70"/>
          <p:cNvGrpSpPr/>
          <p:nvPr/>
        </p:nvGrpSpPr>
        <p:grpSpPr>
          <a:xfrm>
            <a:off x="5305378" y="2273605"/>
            <a:ext cx="359871" cy="359871"/>
            <a:chOff x="-57570350" y="3982600"/>
            <a:chExt cx="319800" cy="319800"/>
          </a:xfrm>
        </p:grpSpPr>
        <p:sp>
          <p:nvSpPr>
            <p:cNvPr id="11368" name="Google Shape;11368;p7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2" name="Google Shape;11372;p70"/>
          <p:cNvGrpSpPr/>
          <p:nvPr/>
        </p:nvGrpSpPr>
        <p:grpSpPr>
          <a:xfrm>
            <a:off x="7520416" y="1376033"/>
            <a:ext cx="314662" cy="358999"/>
            <a:chOff x="-55576850" y="3198125"/>
            <a:chExt cx="279625" cy="319025"/>
          </a:xfrm>
        </p:grpSpPr>
        <p:sp>
          <p:nvSpPr>
            <p:cNvPr id="11373" name="Google Shape;11373;p7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70"/>
          <p:cNvGrpSpPr/>
          <p:nvPr/>
        </p:nvGrpSpPr>
        <p:grpSpPr>
          <a:xfrm>
            <a:off x="7497812" y="1832009"/>
            <a:ext cx="359871" cy="358324"/>
            <a:chOff x="-55596550" y="3590175"/>
            <a:chExt cx="319800" cy="318425"/>
          </a:xfrm>
        </p:grpSpPr>
        <p:sp>
          <p:nvSpPr>
            <p:cNvPr id="11378" name="Google Shape;11378;p7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70"/>
          <p:cNvGrpSpPr/>
          <p:nvPr/>
        </p:nvGrpSpPr>
        <p:grpSpPr>
          <a:xfrm>
            <a:off x="7513049" y="2273351"/>
            <a:ext cx="358999" cy="359252"/>
            <a:chOff x="-55595775" y="3982375"/>
            <a:chExt cx="319025" cy="319250"/>
          </a:xfrm>
        </p:grpSpPr>
        <p:sp>
          <p:nvSpPr>
            <p:cNvPr id="11383" name="Google Shape;11383;p7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70"/>
          <p:cNvGrpSpPr/>
          <p:nvPr/>
        </p:nvGrpSpPr>
        <p:grpSpPr>
          <a:xfrm>
            <a:off x="6170232" y="2731562"/>
            <a:ext cx="358999" cy="358099"/>
            <a:chOff x="-53635375" y="3192625"/>
            <a:chExt cx="319025" cy="318225"/>
          </a:xfrm>
        </p:grpSpPr>
        <p:sp>
          <p:nvSpPr>
            <p:cNvPr id="11390" name="Google Shape;11390;p7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70"/>
          <p:cNvGrpSpPr/>
          <p:nvPr/>
        </p:nvGrpSpPr>
        <p:grpSpPr>
          <a:xfrm>
            <a:off x="6192401" y="3202536"/>
            <a:ext cx="314662" cy="358999"/>
            <a:chOff x="-53615675" y="3584850"/>
            <a:chExt cx="279625" cy="319025"/>
          </a:xfrm>
        </p:grpSpPr>
        <p:sp>
          <p:nvSpPr>
            <p:cNvPr id="11394" name="Google Shape;11394;p7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70"/>
          <p:cNvGrpSpPr/>
          <p:nvPr/>
        </p:nvGrpSpPr>
        <p:grpSpPr>
          <a:xfrm>
            <a:off x="6170246" y="3665461"/>
            <a:ext cx="358971" cy="357874"/>
            <a:chOff x="-53634575" y="3976500"/>
            <a:chExt cx="319000" cy="318025"/>
          </a:xfrm>
        </p:grpSpPr>
        <p:sp>
          <p:nvSpPr>
            <p:cNvPr id="11398" name="Google Shape;11398;p7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70"/>
          <p:cNvGrpSpPr/>
          <p:nvPr/>
        </p:nvGrpSpPr>
        <p:grpSpPr>
          <a:xfrm>
            <a:off x="7965050" y="3208415"/>
            <a:ext cx="314662" cy="358436"/>
            <a:chOff x="-52023900" y="3590075"/>
            <a:chExt cx="279625" cy="318525"/>
          </a:xfrm>
        </p:grpSpPr>
        <p:sp>
          <p:nvSpPr>
            <p:cNvPr id="11407" name="Google Shape;11407;p7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70"/>
          <p:cNvGrpSpPr/>
          <p:nvPr/>
        </p:nvGrpSpPr>
        <p:grpSpPr>
          <a:xfrm>
            <a:off x="5728292" y="1376934"/>
            <a:ext cx="358971" cy="358971"/>
            <a:chOff x="-57173375" y="3198925"/>
            <a:chExt cx="319000" cy="319000"/>
          </a:xfrm>
        </p:grpSpPr>
        <p:sp>
          <p:nvSpPr>
            <p:cNvPr id="11415" name="Google Shape;11415;p7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70"/>
          <p:cNvGrpSpPr/>
          <p:nvPr/>
        </p:nvGrpSpPr>
        <p:grpSpPr>
          <a:xfrm>
            <a:off x="5729178" y="1854374"/>
            <a:ext cx="357198" cy="314690"/>
            <a:chOff x="-57176525" y="3610050"/>
            <a:chExt cx="317425" cy="279650"/>
          </a:xfrm>
        </p:grpSpPr>
        <p:sp>
          <p:nvSpPr>
            <p:cNvPr id="11420" name="Google Shape;11420;p7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70"/>
          <p:cNvGrpSpPr/>
          <p:nvPr/>
        </p:nvGrpSpPr>
        <p:grpSpPr>
          <a:xfrm>
            <a:off x="7939633" y="1376934"/>
            <a:ext cx="358099" cy="356326"/>
            <a:chOff x="-55202750" y="3198925"/>
            <a:chExt cx="318225" cy="316650"/>
          </a:xfrm>
        </p:grpSpPr>
        <p:sp>
          <p:nvSpPr>
            <p:cNvPr id="11426" name="Google Shape;11426;p7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70"/>
          <p:cNvGrpSpPr/>
          <p:nvPr/>
        </p:nvGrpSpPr>
        <p:grpSpPr>
          <a:xfrm>
            <a:off x="7950267" y="1832234"/>
            <a:ext cx="336830" cy="358099"/>
            <a:chOff x="-55194875" y="3590375"/>
            <a:chExt cx="299325" cy="318225"/>
          </a:xfrm>
        </p:grpSpPr>
        <p:sp>
          <p:nvSpPr>
            <p:cNvPr id="11429" name="Google Shape;11429;p7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70"/>
          <p:cNvGrpSpPr/>
          <p:nvPr/>
        </p:nvGrpSpPr>
        <p:grpSpPr>
          <a:xfrm>
            <a:off x="7954884" y="2274505"/>
            <a:ext cx="357198" cy="357198"/>
            <a:chOff x="-55203525" y="3983400"/>
            <a:chExt cx="317425" cy="317425"/>
          </a:xfrm>
        </p:grpSpPr>
        <p:sp>
          <p:nvSpPr>
            <p:cNvPr id="11435" name="Google Shape;11435;p7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70"/>
          <p:cNvGrpSpPr/>
          <p:nvPr/>
        </p:nvGrpSpPr>
        <p:grpSpPr>
          <a:xfrm>
            <a:off x="6621365" y="2731562"/>
            <a:ext cx="335930" cy="358971"/>
            <a:chOff x="-53232900" y="3192625"/>
            <a:chExt cx="298525" cy="319000"/>
          </a:xfrm>
        </p:grpSpPr>
        <p:sp>
          <p:nvSpPr>
            <p:cNvPr id="11439" name="Google Shape;11439;p7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70"/>
          <p:cNvGrpSpPr/>
          <p:nvPr/>
        </p:nvGrpSpPr>
        <p:grpSpPr>
          <a:xfrm>
            <a:off x="6610731" y="3202536"/>
            <a:ext cx="357198" cy="356326"/>
            <a:chOff x="-53242350" y="3584850"/>
            <a:chExt cx="317425" cy="316650"/>
          </a:xfrm>
        </p:grpSpPr>
        <p:sp>
          <p:nvSpPr>
            <p:cNvPr id="11448" name="Google Shape;11448;p7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70"/>
          <p:cNvGrpSpPr/>
          <p:nvPr/>
        </p:nvGrpSpPr>
        <p:grpSpPr>
          <a:xfrm>
            <a:off x="6631999" y="3665236"/>
            <a:ext cx="314662" cy="358999"/>
            <a:chOff x="-53224225" y="3976300"/>
            <a:chExt cx="279625" cy="319025"/>
          </a:xfrm>
        </p:grpSpPr>
        <p:sp>
          <p:nvSpPr>
            <p:cNvPr id="11454" name="Google Shape;11454;p7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70"/>
          <p:cNvGrpSpPr/>
          <p:nvPr/>
        </p:nvGrpSpPr>
        <p:grpSpPr>
          <a:xfrm>
            <a:off x="7942896" y="3672917"/>
            <a:ext cx="358971" cy="358408"/>
            <a:chOff x="-52043575" y="3983125"/>
            <a:chExt cx="319000" cy="318500"/>
          </a:xfrm>
        </p:grpSpPr>
        <p:sp>
          <p:nvSpPr>
            <p:cNvPr id="11462" name="Google Shape;11462;p7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70"/>
          <p:cNvGrpSpPr/>
          <p:nvPr/>
        </p:nvGrpSpPr>
        <p:grpSpPr>
          <a:xfrm>
            <a:off x="6196836" y="1376934"/>
            <a:ext cx="314662" cy="358971"/>
            <a:chOff x="-56766175" y="3198925"/>
            <a:chExt cx="279625" cy="319000"/>
          </a:xfrm>
        </p:grpSpPr>
        <p:sp>
          <p:nvSpPr>
            <p:cNvPr id="11472" name="Google Shape;11472;p7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70"/>
          <p:cNvGrpSpPr/>
          <p:nvPr/>
        </p:nvGrpSpPr>
        <p:grpSpPr>
          <a:xfrm>
            <a:off x="6195950" y="1832234"/>
            <a:ext cx="316434" cy="358099"/>
            <a:chOff x="-56766175" y="3590375"/>
            <a:chExt cx="281200" cy="318225"/>
          </a:xfrm>
        </p:grpSpPr>
        <p:sp>
          <p:nvSpPr>
            <p:cNvPr id="11480" name="Google Shape;11480;p7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70"/>
          <p:cNvGrpSpPr/>
          <p:nvPr/>
        </p:nvGrpSpPr>
        <p:grpSpPr>
          <a:xfrm>
            <a:off x="6232906" y="2273605"/>
            <a:ext cx="272126" cy="358099"/>
            <a:chOff x="-56747275" y="3982600"/>
            <a:chExt cx="241825" cy="318225"/>
          </a:xfrm>
        </p:grpSpPr>
        <p:sp>
          <p:nvSpPr>
            <p:cNvPr id="11485" name="Google Shape;11485;p7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70"/>
          <p:cNvGrpSpPr/>
          <p:nvPr/>
        </p:nvGrpSpPr>
        <p:grpSpPr>
          <a:xfrm>
            <a:off x="4840657" y="3215842"/>
            <a:ext cx="358999" cy="342991"/>
            <a:chOff x="-54812875" y="3596675"/>
            <a:chExt cx="319025" cy="304800"/>
          </a:xfrm>
        </p:grpSpPr>
        <p:sp>
          <p:nvSpPr>
            <p:cNvPr id="11493" name="Google Shape;11493;p7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0" name="Google Shape;11500;p70"/>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0"/>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2" name="Google Shape;11502;p70"/>
          <p:cNvGrpSpPr/>
          <p:nvPr/>
        </p:nvGrpSpPr>
        <p:grpSpPr>
          <a:xfrm>
            <a:off x="4862826" y="3672326"/>
            <a:ext cx="314662" cy="358099"/>
            <a:chOff x="-54793175" y="3982600"/>
            <a:chExt cx="279625" cy="318225"/>
          </a:xfrm>
        </p:grpSpPr>
        <p:sp>
          <p:nvSpPr>
            <p:cNvPr id="11503" name="Google Shape;11503;p7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70"/>
          <p:cNvGrpSpPr/>
          <p:nvPr/>
        </p:nvGrpSpPr>
        <p:grpSpPr>
          <a:xfrm>
            <a:off x="7074284" y="2731562"/>
            <a:ext cx="314662" cy="358099"/>
            <a:chOff x="-52832000" y="3192625"/>
            <a:chExt cx="279625" cy="318225"/>
          </a:xfrm>
        </p:grpSpPr>
        <p:sp>
          <p:nvSpPr>
            <p:cNvPr id="11511" name="Google Shape;11511;p7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70"/>
          <p:cNvGrpSpPr/>
          <p:nvPr/>
        </p:nvGrpSpPr>
        <p:grpSpPr>
          <a:xfrm>
            <a:off x="5760817" y="2272929"/>
            <a:ext cx="323524" cy="358774"/>
            <a:chOff x="-57162350" y="3982000"/>
            <a:chExt cx="287500" cy="318825"/>
          </a:xfrm>
        </p:grpSpPr>
        <p:sp>
          <p:nvSpPr>
            <p:cNvPr id="11520" name="Google Shape;11520;p7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0"/>
          <p:cNvGrpSpPr/>
          <p:nvPr/>
        </p:nvGrpSpPr>
        <p:grpSpPr>
          <a:xfrm>
            <a:off x="7052130" y="3203436"/>
            <a:ext cx="358971" cy="357198"/>
            <a:chOff x="-52851675" y="3585650"/>
            <a:chExt cx="319000" cy="317425"/>
          </a:xfrm>
        </p:grpSpPr>
        <p:sp>
          <p:nvSpPr>
            <p:cNvPr id="11529" name="Google Shape;11529;p7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70"/>
          <p:cNvGrpSpPr/>
          <p:nvPr/>
        </p:nvGrpSpPr>
        <p:grpSpPr>
          <a:xfrm>
            <a:off x="7074284" y="3665236"/>
            <a:ext cx="314662" cy="358999"/>
            <a:chOff x="-52832000" y="3976300"/>
            <a:chExt cx="279625" cy="319025"/>
          </a:xfrm>
        </p:grpSpPr>
        <p:sp>
          <p:nvSpPr>
            <p:cNvPr id="11536" name="Google Shape;11536;p7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70"/>
          <p:cNvGrpSpPr/>
          <p:nvPr/>
        </p:nvGrpSpPr>
        <p:grpSpPr>
          <a:xfrm>
            <a:off x="6191490" y="4119884"/>
            <a:ext cx="316434" cy="358099"/>
            <a:chOff x="-51633225" y="3198925"/>
            <a:chExt cx="281200" cy="318225"/>
          </a:xfrm>
        </p:grpSpPr>
        <p:sp>
          <p:nvSpPr>
            <p:cNvPr id="11542" name="Google Shape;11542;p7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70"/>
          <p:cNvGrpSpPr/>
          <p:nvPr/>
        </p:nvGrpSpPr>
        <p:grpSpPr>
          <a:xfrm>
            <a:off x="6610314" y="1377806"/>
            <a:ext cx="365188" cy="357226"/>
            <a:chOff x="-56396775" y="3199700"/>
            <a:chExt cx="324525" cy="317450"/>
          </a:xfrm>
        </p:grpSpPr>
        <p:sp>
          <p:nvSpPr>
            <p:cNvPr id="11550" name="Google Shape;11550;p7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70"/>
          <p:cNvGrpSpPr/>
          <p:nvPr/>
        </p:nvGrpSpPr>
        <p:grpSpPr>
          <a:xfrm>
            <a:off x="6613408" y="1843740"/>
            <a:ext cx="358999" cy="335958"/>
            <a:chOff x="-56394425" y="3600600"/>
            <a:chExt cx="319025" cy="298550"/>
          </a:xfrm>
        </p:grpSpPr>
        <p:sp>
          <p:nvSpPr>
            <p:cNvPr id="11557" name="Google Shape;11557;p7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70"/>
          <p:cNvGrpSpPr/>
          <p:nvPr/>
        </p:nvGrpSpPr>
        <p:grpSpPr>
          <a:xfrm>
            <a:off x="6644175" y="2274505"/>
            <a:ext cx="327068" cy="357198"/>
            <a:chOff x="-56379450" y="3983400"/>
            <a:chExt cx="290650" cy="317425"/>
          </a:xfrm>
        </p:grpSpPr>
        <p:sp>
          <p:nvSpPr>
            <p:cNvPr id="11561" name="Google Shape;11561;p7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0"/>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0"/>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70"/>
          <p:cNvGrpSpPr/>
          <p:nvPr/>
        </p:nvGrpSpPr>
        <p:grpSpPr>
          <a:xfrm>
            <a:off x="5307879" y="2738651"/>
            <a:ext cx="316434" cy="358971"/>
            <a:chOff x="-54401725" y="3198925"/>
            <a:chExt cx="281200" cy="319000"/>
          </a:xfrm>
        </p:grpSpPr>
        <p:sp>
          <p:nvSpPr>
            <p:cNvPr id="11570" name="Google Shape;11570;p7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70"/>
          <p:cNvGrpSpPr/>
          <p:nvPr/>
        </p:nvGrpSpPr>
        <p:grpSpPr>
          <a:xfrm>
            <a:off x="5308766" y="3208753"/>
            <a:ext cx="314662" cy="358099"/>
            <a:chOff x="-54401725" y="3590375"/>
            <a:chExt cx="279625" cy="318225"/>
          </a:xfrm>
        </p:grpSpPr>
        <p:sp>
          <p:nvSpPr>
            <p:cNvPr id="11582" name="Google Shape;11582;p7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70"/>
          <p:cNvGrpSpPr/>
          <p:nvPr/>
        </p:nvGrpSpPr>
        <p:grpSpPr>
          <a:xfrm>
            <a:off x="5306557" y="3672326"/>
            <a:ext cx="319079" cy="358099"/>
            <a:chOff x="-54403300" y="3982600"/>
            <a:chExt cx="283550" cy="318225"/>
          </a:xfrm>
        </p:grpSpPr>
        <p:sp>
          <p:nvSpPr>
            <p:cNvPr id="11589" name="Google Shape;11589;p7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70"/>
          <p:cNvGrpSpPr/>
          <p:nvPr/>
        </p:nvGrpSpPr>
        <p:grpSpPr>
          <a:xfrm>
            <a:off x="7493951" y="2733559"/>
            <a:ext cx="356298" cy="356973"/>
            <a:chOff x="-52458650" y="3194400"/>
            <a:chExt cx="316625" cy="317225"/>
          </a:xfrm>
        </p:grpSpPr>
        <p:sp>
          <p:nvSpPr>
            <p:cNvPr id="11595" name="Google Shape;11595;p7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70"/>
          <p:cNvGrpSpPr/>
          <p:nvPr/>
        </p:nvGrpSpPr>
        <p:grpSpPr>
          <a:xfrm>
            <a:off x="4862826" y="2738651"/>
            <a:ext cx="314662" cy="358971"/>
            <a:chOff x="-54793175" y="3198925"/>
            <a:chExt cx="279625" cy="319000"/>
          </a:xfrm>
        </p:grpSpPr>
        <p:sp>
          <p:nvSpPr>
            <p:cNvPr id="11604" name="Google Shape;11604;p7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0"/>
          <p:cNvGrpSpPr/>
          <p:nvPr/>
        </p:nvGrpSpPr>
        <p:grpSpPr>
          <a:xfrm>
            <a:off x="7503249" y="3202536"/>
            <a:ext cx="337703" cy="357845"/>
            <a:chOff x="-52450000" y="3584850"/>
            <a:chExt cx="300100" cy="318000"/>
          </a:xfrm>
        </p:grpSpPr>
        <p:sp>
          <p:nvSpPr>
            <p:cNvPr id="11612" name="Google Shape;11612;p7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70"/>
          <p:cNvGrpSpPr/>
          <p:nvPr/>
        </p:nvGrpSpPr>
        <p:grpSpPr>
          <a:xfrm>
            <a:off x="7514769" y="3667009"/>
            <a:ext cx="314662" cy="357226"/>
            <a:chOff x="-52440550" y="3977875"/>
            <a:chExt cx="279625" cy="317450"/>
          </a:xfrm>
        </p:grpSpPr>
        <p:sp>
          <p:nvSpPr>
            <p:cNvPr id="11620" name="Google Shape;11620;p7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70"/>
          <p:cNvGrpSpPr/>
          <p:nvPr/>
        </p:nvGrpSpPr>
        <p:grpSpPr>
          <a:xfrm>
            <a:off x="6626703" y="4123215"/>
            <a:ext cx="314662" cy="358999"/>
            <a:chOff x="-51623775" y="3584850"/>
            <a:chExt cx="279625" cy="319025"/>
          </a:xfrm>
        </p:grpSpPr>
        <p:sp>
          <p:nvSpPr>
            <p:cNvPr id="11629" name="Google Shape;11629;p7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8" name="Google Shape;11638;p70"/>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639" name="Google Shape;11639;p70"/>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43" name="Shape 11643"/>
        <p:cNvGrpSpPr/>
        <p:nvPr/>
      </p:nvGrpSpPr>
      <p:grpSpPr>
        <a:xfrm>
          <a:off x="0" y="0"/>
          <a:ext cx="0" cy="0"/>
          <a:chOff x="0" y="0"/>
          <a:chExt cx="0" cy="0"/>
        </a:xfrm>
      </p:grpSpPr>
      <p:grpSp>
        <p:nvGrpSpPr>
          <p:cNvPr id="11644" name="Google Shape;11644;p71"/>
          <p:cNvGrpSpPr/>
          <p:nvPr/>
        </p:nvGrpSpPr>
        <p:grpSpPr>
          <a:xfrm>
            <a:off x="866775" y="1386849"/>
            <a:ext cx="276003" cy="357300"/>
            <a:chOff x="-50469125" y="3183175"/>
            <a:chExt cx="233150" cy="301825"/>
          </a:xfrm>
        </p:grpSpPr>
        <p:sp>
          <p:nvSpPr>
            <p:cNvPr id="11645" name="Google Shape;11645;p7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71"/>
          <p:cNvGrpSpPr/>
          <p:nvPr/>
        </p:nvGrpSpPr>
        <p:grpSpPr>
          <a:xfrm>
            <a:off x="826674" y="1822251"/>
            <a:ext cx="356205" cy="355288"/>
            <a:chOff x="-50504575" y="3550975"/>
            <a:chExt cx="300900" cy="300125"/>
          </a:xfrm>
        </p:grpSpPr>
        <p:sp>
          <p:nvSpPr>
            <p:cNvPr id="11649" name="Google Shape;11649;p7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71"/>
          <p:cNvGrpSpPr/>
          <p:nvPr/>
        </p:nvGrpSpPr>
        <p:grpSpPr>
          <a:xfrm>
            <a:off x="826674" y="2260493"/>
            <a:ext cx="356205" cy="354341"/>
            <a:chOff x="-50503000" y="3921175"/>
            <a:chExt cx="300900" cy="299325"/>
          </a:xfrm>
        </p:grpSpPr>
        <p:sp>
          <p:nvSpPr>
            <p:cNvPr id="11654" name="Google Shape;11654;p7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71"/>
          <p:cNvGrpSpPr/>
          <p:nvPr/>
        </p:nvGrpSpPr>
        <p:grpSpPr>
          <a:xfrm>
            <a:off x="3030727" y="1406411"/>
            <a:ext cx="355258" cy="356205"/>
            <a:chOff x="-48630025" y="3199700"/>
            <a:chExt cx="300100" cy="300900"/>
          </a:xfrm>
        </p:grpSpPr>
        <p:sp>
          <p:nvSpPr>
            <p:cNvPr id="11660" name="Google Shape;11660;p7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71"/>
          <p:cNvGrpSpPr/>
          <p:nvPr/>
        </p:nvGrpSpPr>
        <p:grpSpPr>
          <a:xfrm>
            <a:off x="3030727" y="1843707"/>
            <a:ext cx="355258" cy="355258"/>
            <a:chOff x="-48630025" y="3569100"/>
            <a:chExt cx="300100" cy="300100"/>
          </a:xfrm>
        </p:grpSpPr>
        <p:sp>
          <p:nvSpPr>
            <p:cNvPr id="11664" name="Google Shape;11664;p7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71"/>
          <p:cNvGrpSpPr/>
          <p:nvPr/>
        </p:nvGrpSpPr>
        <p:grpSpPr>
          <a:xfrm>
            <a:off x="3031201" y="2281003"/>
            <a:ext cx="354311" cy="353394"/>
            <a:chOff x="-48629225" y="3938500"/>
            <a:chExt cx="299300" cy="298525"/>
          </a:xfrm>
        </p:grpSpPr>
        <p:sp>
          <p:nvSpPr>
            <p:cNvPr id="11675" name="Google Shape;11675;p7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71"/>
          <p:cNvGrpSpPr/>
          <p:nvPr/>
        </p:nvGrpSpPr>
        <p:grpSpPr>
          <a:xfrm>
            <a:off x="1766604" y="2752344"/>
            <a:ext cx="311458" cy="354341"/>
            <a:chOff x="-46762575" y="3200500"/>
            <a:chExt cx="263100" cy="299325"/>
          </a:xfrm>
        </p:grpSpPr>
        <p:sp>
          <p:nvSpPr>
            <p:cNvPr id="11680" name="Google Shape;11680;p7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71"/>
          <p:cNvGrpSpPr/>
          <p:nvPr/>
        </p:nvGrpSpPr>
        <p:grpSpPr>
          <a:xfrm>
            <a:off x="1744689" y="3211066"/>
            <a:ext cx="355288" cy="312375"/>
            <a:chOff x="-46779900" y="3588000"/>
            <a:chExt cx="300125" cy="263875"/>
          </a:xfrm>
        </p:grpSpPr>
        <p:sp>
          <p:nvSpPr>
            <p:cNvPr id="11686" name="Google Shape;11686;p7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71"/>
          <p:cNvGrpSpPr/>
          <p:nvPr/>
        </p:nvGrpSpPr>
        <p:grpSpPr>
          <a:xfrm>
            <a:off x="1745162" y="3625988"/>
            <a:ext cx="354341" cy="353394"/>
            <a:chOff x="-46779100" y="3938500"/>
            <a:chExt cx="299325" cy="298525"/>
          </a:xfrm>
        </p:grpSpPr>
        <p:sp>
          <p:nvSpPr>
            <p:cNvPr id="11691" name="Google Shape;11691;p7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71"/>
          <p:cNvGrpSpPr/>
          <p:nvPr/>
        </p:nvGrpSpPr>
        <p:grpSpPr>
          <a:xfrm>
            <a:off x="3952900" y="2758855"/>
            <a:ext cx="355258" cy="355288"/>
            <a:chOff x="-44924250" y="3206000"/>
            <a:chExt cx="300100" cy="300125"/>
          </a:xfrm>
        </p:grpSpPr>
        <p:sp>
          <p:nvSpPr>
            <p:cNvPr id="11694" name="Google Shape;11694;p7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71"/>
          <p:cNvGrpSpPr/>
          <p:nvPr/>
        </p:nvGrpSpPr>
        <p:grpSpPr>
          <a:xfrm>
            <a:off x="1267386" y="1386849"/>
            <a:ext cx="355258" cy="355258"/>
            <a:chOff x="-50134375" y="3183175"/>
            <a:chExt cx="300100" cy="300100"/>
          </a:xfrm>
        </p:grpSpPr>
        <p:sp>
          <p:nvSpPr>
            <p:cNvPr id="11700" name="Google Shape;11700;p7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71"/>
          <p:cNvGrpSpPr/>
          <p:nvPr/>
        </p:nvGrpSpPr>
        <p:grpSpPr>
          <a:xfrm>
            <a:off x="1267386" y="1822251"/>
            <a:ext cx="355258" cy="355288"/>
            <a:chOff x="-50134375" y="3550975"/>
            <a:chExt cx="300100" cy="300125"/>
          </a:xfrm>
        </p:grpSpPr>
        <p:sp>
          <p:nvSpPr>
            <p:cNvPr id="11711" name="Google Shape;11711;p7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71"/>
          <p:cNvGrpSpPr/>
          <p:nvPr/>
        </p:nvGrpSpPr>
        <p:grpSpPr>
          <a:xfrm>
            <a:off x="1267386" y="2259783"/>
            <a:ext cx="355258" cy="355051"/>
            <a:chOff x="-50134375" y="3920575"/>
            <a:chExt cx="300100" cy="299925"/>
          </a:xfrm>
        </p:grpSpPr>
        <p:sp>
          <p:nvSpPr>
            <p:cNvPr id="11714" name="Google Shape;11714;p7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71"/>
          <p:cNvGrpSpPr/>
          <p:nvPr/>
        </p:nvGrpSpPr>
        <p:grpSpPr>
          <a:xfrm>
            <a:off x="3478110" y="1407358"/>
            <a:ext cx="357123" cy="355258"/>
            <a:chOff x="-48262200" y="3200500"/>
            <a:chExt cx="301675" cy="300100"/>
          </a:xfrm>
        </p:grpSpPr>
        <p:sp>
          <p:nvSpPr>
            <p:cNvPr id="11718" name="Google Shape;11718;p7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71"/>
          <p:cNvGrpSpPr/>
          <p:nvPr/>
        </p:nvGrpSpPr>
        <p:grpSpPr>
          <a:xfrm>
            <a:off x="3507483" y="1844447"/>
            <a:ext cx="298377" cy="354519"/>
            <a:chOff x="-48233050" y="3569725"/>
            <a:chExt cx="252050" cy="299475"/>
          </a:xfrm>
        </p:grpSpPr>
        <p:sp>
          <p:nvSpPr>
            <p:cNvPr id="11728" name="Google Shape;11728;p7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71"/>
          <p:cNvGrpSpPr/>
          <p:nvPr/>
        </p:nvGrpSpPr>
        <p:grpSpPr>
          <a:xfrm>
            <a:off x="3531248" y="2278191"/>
            <a:ext cx="250847" cy="358070"/>
            <a:chOff x="-48216525" y="3936125"/>
            <a:chExt cx="211900" cy="302475"/>
          </a:xfrm>
        </p:grpSpPr>
        <p:sp>
          <p:nvSpPr>
            <p:cNvPr id="11732" name="Google Shape;11732;p7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71"/>
          <p:cNvGrpSpPr/>
          <p:nvPr/>
        </p:nvGrpSpPr>
        <p:grpSpPr>
          <a:xfrm>
            <a:off x="2186966" y="2753261"/>
            <a:ext cx="355258" cy="355288"/>
            <a:chOff x="-46410500" y="3201275"/>
            <a:chExt cx="300100" cy="300125"/>
          </a:xfrm>
        </p:grpSpPr>
        <p:sp>
          <p:nvSpPr>
            <p:cNvPr id="11737" name="Google Shape;11737;p7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71"/>
          <p:cNvGrpSpPr/>
          <p:nvPr/>
        </p:nvGrpSpPr>
        <p:grpSpPr>
          <a:xfrm>
            <a:off x="2186966" y="3188692"/>
            <a:ext cx="355258" cy="356205"/>
            <a:chOff x="-46409700" y="3569100"/>
            <a:chExt cx="300100" cy="300900"/>
          </a:xfrm>
        </p:grpSpPr>
        <p:sp>
          <p:nvSpPr>
            <p:cNvPr id="11743" name="Google Shape;11743;p7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71"/>
          <p:cNvGrpSpPr/>
          <p:nvPr/>
        </p:nvGrpSpPr>
        <p:grpSpPr>
          <a:xfrm>
            <a:off x="2174847" y="3624124"/>
            <a:ext cx="379497" cy="358070"/>
            <a:chOff x="-46422300" y="3936925"/>
            <a:chExt cx="320575" cy="302475"/>
          </a:xfrm>
        </p:grpSpPr>
        <p:sp>
          <p:nvSpPr>
            <p:cNvPr id="11749" name="Google Shape;11749;p7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71"/>
          <p:cNvGrpSpPr/>
          <p:nvPr/>
        </p:nvGrpSpPr>
        <p:grpSpPr>
          <a:xfrm>
            <a:off x="3952426" y="3178452"/>
            <a:ext cx="356205" cy="355258"/>
            <a:chOff x="-44914800" y="3560450"/>
            <a:chExt cx="300900" cy="300100"/>
          </a:xfrm>
        </p:grpSpPr>
        <p:sp>
          <p:nvSpPr>
            <p:cNvPr id="11752" name="Google Shape;11752;p7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71"/>
          <p:cNvGrpSpPr/>
          <p:nvPr/>
        </p:nvGrpSpPr>
        <p:grpSpPr>
          <a:xfrm>
            <a:off x="1707478" y="1387086"/>
            <a:ext cx="354311" cy="354104"/>
            <a:chOff x="-49764975" y="3183375"/>
            <a:chExt cx="299300" cy="299125"/>
          </a:xfrm>
        </p:grpSpPr>
        <p:sp>
          <p:nvSpPr>
            <p:cNvPr id="11758" name="Google Shape;11758;p7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7" name="Google Shape;11767;p71"/>
          <p:cNvGrpSpPr/>
          <p:nvPr/>
        </p:nvGrpSpPr>
        <p:grpSpPr>
          <a:xfrm>
            <a:off x="1707478" y="1822547"/>
            <a:ext cx="354311" cy="355909"/>
            <a:chOff x="-49764975" y="3551225"/>
            <a:chExt cx="299300" cy="300650"/>
          </a:xfrm>
        </p:grpSpPr>
        <p:sp>
          <p:nvSpPr>
            <p:cNvPr id="11768" name="Google Shape;11768;p7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71"/>
          <p:cNvGrpSpPr/>
          <p:nvPr/>
        </p:nvGrpSpPr>
        <p:grpSpPr>
          <a:xfrm>
            <a:off x="1705140" y="2259310"/>
            <a:ext cx="358987" cy="355525"/>
            <a:chOff x="-49766550" y="3920175"/>
            <a:chExt cx="303250" cy="300325"/>
          </a:xfrm>
        </p:grpSpPr>
        <p:sp>
          <p:nvSpPr>
            <p:cNvPr id="11780" name="Google Shape;11780;p7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71"/>
          <p:cNvGrpSpPr/>
          <p:nvPr/>
        </p:nvGrpSpPr>
        <p:grpSpPr>
          <a:xfrm>
            <a:off x="3920671" y="1407358"/>
            <a:ext cx="357123" cy="354341"/>
            <a:chOff x="-47892800" y="3200500"/>
            <a:chExt cx="301675" cy="299325"/>
          </a:xfrm>
        </p:grpSpPr>
        <p:sp>
          <p:nvSpPr>
            <p:cNvPr id="11785" name="Google Shape;11785;p7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71"/>
          <p:cNvGrpSpPr/>
          <p:nvPr/>
        </p:nvGrpSpPr>
        <p:grpSpPr>
          <a:xfrm>
            <a:off x="3984537" y="1843707"/>
            <a:ext cx="229391" cy="355258"/>
            <a:chOff x="-47839250" y="3569100"/>
            <a:chExt cx="193775" cy="300100"/>
          </a:xfrm>
        </p:grpSpPr>
        <p:sp>
          <p:nvSpPr>
            <p:cNvPr id="11792" name="Google Shape;11792;p7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71"/>
          <p:cNvGrpSpPr/>
          <p:nvPr/>
        </p:nvGrpSpPr>
        <p:grpSpPr>
          <a:xfrm>
            <a:off x="3921603" y="2280056"/>
            <a:ext cx="355258" cy="356205"/>
            <a:chOff x="-47892800" y="3937700"/>
            <a:chExt cx="300100" cy="300900"/>
          </a:xfrm>
        </p:grpSpPr>
        <p:sp>
          <p:nvSpPr>
            <p:cNvPr id="11799" name="Google Shape;11799;p7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71"/>
          <p:cNvGrpSpPr/>
          <p:nvPr/>
        </p:nvGrpSpPr>
        <p:grpSpPr>
          <a:xfrm>
            <a:off x="2626898" y="2773770"/>
            <a:ext cx="355258" cy="311458"/>
            <a:chOff x="-46042675" y="3218600"/>
            <a:chExt cx="300100" cy="263100"/>
          </a:xfrm>
        </p:grpSpPr>
        <p:sp>
          <p:nvSpPr>
            <p:cNvPr id="11808" name="Google Shape;11808;p7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71"/>
          <p:cNvGrpSpPr/>
          <p:nvPr/>
        </p:nvGrpSpPr>
        <p:grpSpPr>
          <a:xfrm>
            <a:off x="2626898" y="3188219"/>
            <a:ext cx="355258" cy="323118"/>
            <a:chOff x="-46042675" y="3568700"/>
            <a:chExt cx="300100" cy="272950"/>
          </a:xfrm>
        </p:grpSpPr>
        <p:sp>
          <p:nvSpPr>
            <p:cNvPr id="11815" name="Google Shape;11815;p7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71"/>
          <p:cNvGrpSpPr/>
          <p:nvPr/>
        </p:nvGrpSpPr>
        <p:grpSpPr>
          <a:xfrm>
            <a:off x="2668849" y="3625189"/>
            <a:ext cx="271357" cy="356057"/>
            <a:chOff x="-46007225" y="3937825"/>
            <a:chExt cx="229225" cy="300775"/>
          </a:xfrm>
        </p:grpSpPr>
        <p:sp>
          <p:nvSpPr>
            <p:cNvPr id="11820" name="Google Shape;11820;p7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71"/>
          <p:cNvGrpSpPr/>
          <p:nvPr/>
        </p:nvGrpSpPr>
        <p:grpSpPr>
          <a:xfrm>
            <a:off x="3974341" y="3615275"/>
            <a:ext cx="312375" cy="357596"/>
            <a:chOff x="-44895900" y="3929450"/>
            <a:chExt cx="263875" cy="302075"/>
          </a:xfrm>
        </p:grpSpPr>
        <p:sp>
          <p:nvSpPr>
            <p:cNvPr id="11831" name="Google Shape;11831;p7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71"/>
          <p:cNvGrpSpPr/>
          <p:nvPr/>
        </p:nvGrpSpPr>
        <p:grpSpPr>
          <a:xfrm>
            <a:off x="2148160" y="1398036"/>
            <a:ext cx="356205" cy="332885"/>
            <a:chOff x="-49397175" y="3192625"/>
            <a:chExt cx="300900" cy="281200"/>
          </a:xfrm>
        </p:grpSpPr>
        <p:sp>
          <p:nvSpPr>
            <p:cNvPr id="11838" name="Google Shape;11838;p7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71"/>
          <p:cNvGrpSpPr/>
          <p:nvPr/>
        </p:nvGrpSpPr>
        <p:grpSpPr>
          <a:xfrm>
            <a:off x="2174263" y="1822251"/>
            <a:ext cx="304000" cy="356205"/>
            <a:chOff x="-49375900" y="3550975"/>
            <a:chExt cx="256800" cy="300900"/>
          </a:xfrm>
        </p:grpSpPr>
        <p:sp>
          <p:nvSpPr>
            <p:cNvPr id="11846" name="Google Shape;11846;p7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1"/>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71"/>
          <p:cNvGrpSpPr/>
          <p:nvPr/>
        </p:nvGrpSpPr>
        <p:grpSpPr>
          <a:xfrm>
            <a:off x="2169616" y="2259546"/>
            <a:ext cx="313293" cy="356205"/>
            <a:chOff x="-49378250" y="3920375"/>
            <a:chExt cx="264650" cy="300900"/>
          </a:xfrm>
        </p:grpSpPr>
        <p:sp>
          <p:nvSpPr>
            <p:cNvPr id="11858" name="Google Shape;11858;p7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71"/>
          <p:cNvGrpSpPr/>
          <p:nvPr/>
        </p:nvGrpSpPr>
        <p:grpSpPr>
          <a:xfrm>
            <a:off x="888604" y="2752344"/>
            <a:ext cx="312375" cy="357123"/>
            <a:chOff x="-47505300" y="3200500"/>
            <a:chExt cx="263875" cy="301675"/>
          </a:xfrm>
        </p:grpSpPr>
        <p:sp>
          <p:nvSpPr>
            <p:cNvPr id="11866" name="Google Shape;11866;p7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71"/>
          <p:cNvGrpSpPr/>
          <p:nvPr/>
        </p:nvGrpSpPr>
        <p:grpSpPr>
          <a:xfrm>
            <a:off x="866704" y="3188692"/>
            <a:ext cx="356176" cy="355051"/>
            <a:chOff x="-47524975" y="3569100"/>
            <a:chExt cx="300875" cy="299925"/>
          </a:xfrm>
        </p:grpSpPr>
        <p:sp>
          <p:nvSpPr>
            <p:cNvPr id="11880" name="Google Shape;11880;p7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71"/>
          <p:cNvGrpSpPr/>
          <p:nvPr/>
        </p:nvGrpSpPr>
        <p:grpSpPr>
          <a:xfrm>
            <a:off x="867162" y="3667954"/>
            <a:ext cx="355258" cy="270410"/>
            <a:chOff x="-47523400" y="3973950"/>
            <a:chExt cx="300100" cy="228425"/>
          </a:xfrm>
        </p:grpSpPr>
        <p:sp>
          <p:nvSpPr>
            <p:cNvPr id="11886" name="Google Shape;11886;p7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71"/>
          <p:cNvGrpSpPr/>
          <p:nvPr/>
        </p:nvGrpSpPr>
        <p:grpSpPr>
          <a:xfrm>
            <a:off x="3072283" y="2750953"/>
            <a:ext cx="354341" cy="357596"/>
            <a:chOff x="-45673275" y="3199325"/>
            <a:chExt cx="299325" cy="302075"/>
          </a:xfrm>
        </p:grpSpPr>
        <p:sp>
          <p:nvSpPr>
            <p:cNvPr id="11892" name="Google Shape;11892;p7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71"/>
          <p:cNvGrpSpPr/>
          <p:nvPr/>
        </p:nvGrpSpPr>
        <p:grpSpPr>
          <a:xfrm>
            <a:off x="3071351" y="3209202"/>
            <a:ext cx="356205" cy="314240"/>
            <a:chOff x="-45674075" y="3586425"/>
            <a:chExt cx="300900" cy="265450"/>
          </a:xfrm>
        </p:grpSpPr>
        <p:sp>
          <p:nvSpPr>
            <p:cNvPr id="11896" name="Google Shape;11896;p7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71"/>
          <p:cNvGrpSpPr/>
          <p:nvPr/>
        </p:nvGrpSpPr>
        <p:grpSpPr>
          <a:xfrm>
            <a:off x="3072283" y="3625041"/>
            <a:ext cx="354341" cy="356205"/>
            <a:chOff x="-45673275" y="3937700"/>
            <a:chExt cx="299325" cy="300900"/>
          </a:xfrm>
        </p:grpSpPr>
        <p:sp>
          <p:nvSpPr>
            <p:cNvPr id="11899" name="Google Shape;11899;p7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71"/>
          <p:cNvGrpSpPr/>
          <p:nvPr/>
        </p:nvGrpSpPr>
        <p:grpSpPr>
          <a:xfrm>
            <a:off x="2186449" y="4117825"/>
            <a:ext cx="356205" cy="356205"/>
            <a:chOff x="-44512325" y="3176075"/>
            <a:chExt cx="300900" cy="300900"/>
          </a:xfrm>
        </p:grpSpPr>
        <p:sp>
          <p:nvSpPr>
            <p:cNvPr id="11906" name="Google Shape;11906;p7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9" name="Google Shape;11909;p71"/>
          <p:cNvGrpSpPr/>
          <p:nvPr/>
        </p:nvGrpSpPr>
        <p:grpSpPr>
          <a:xfrm>
            <a:off x="2589789" y="1386849"/>
            <a:ext cx="354341" cy="354341"/>
            <a:chOff x="-49027775" y="3183175"/>
            <a:chExt cx="299325" cy="299325"/>
          </a:xfrm>
        </p:grpSpPr>
        <p:sp>
          <p:nvSpPr>
            <p:cNvPr id="11910" name="Google Shape;11910;p7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71"/>
          <p:cNvGrpSpPr/>
          <p:nvPr/>
        </p:nvGrpSpPr>
        <p:grpSpPr>
          <a:xfrm>
            <a:off x="2589330" y="1822251"/>
            <a:ext cx="355258" cy="357152"/>
            <a:chOff x="-49027775" y="3550975"/>
            <a:chExt cx="300100" cy="301700"/>
          </a:xfrm>
        </p:grpSpPr>
        <p:sp>
          <p:nvSpPr>
            <p:cNvPr id="11915" name="Google Shape;11915;p7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71"/>
          <p:cNvGrpSpPr/>
          <p:nvPr/>
        </p:nvGrpSpPr>
        <p:grpSpPr>
          <a:xfrm>
            <a:off x="2587406" y="2259310"/>
            <a:ext cx="359106" cy="355525"/>
            <a:chOff x="-49031025" y="3920175"/>
            <a:chExt cx="303350" cy="300325"/>
          </a:xfrm>
        </p:grpSpPr>
        <p:sp>
          <p:nvSpPr>
            <p:cNvPr id="11926" name="Google Shape;11926;p7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71"/>
          <p:cNvGrpSpPr/>
          <p:nvPr/>
        </p:nvGrpSpPr>
        <p:grpSpPr>
          <a:xfrm>
            <a:off x="1303511" y="2752344"/>
            <a:ext cx="356176" cy="354341"/>
            <a:chOff x="-47155575" y="3200500"/>
            <a:chExt cx="300875" cy="299325"/>
          </a:xfrm>
        </p:grpSpPr>
        <p:sp>
          <p:nvSpPr>
            <p:cNvPr id="11933" name="Google Shape;11933;p7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71"/>
          <p:cNvGrpSpPr/>
          <p:nvPr/>
        </p:nvGrpSpPr>
        <p:grpSpPr>
          <a:xfrm>
            <a:off x="1303970" y="3188692"/>
            <a:ext cx="355258" cy="355258"/>
            <a:chOff x="-47154800" y="3569100"/>
            <a:chExt cx="300100" cy="300100"/>
          </a:xfrm>
        </p:grpSpPr>
        <p:sp>
          <p:nvSpPr>
            <p:cNvPr id="11940" name="Google Shape;11940;p7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71"/>
          <p:cNvGrpSpPr/>
          <p:nvPr/>
        </p:nvGrpSpPr>
        <p:grpSpPr>
          <a:xfrm>
            <a:off x="1304443" y="3626905"/>
            <a:ext cx="354311" cy="353423"/>
            <a:chOff x="-47154000" y="3939275"/>
            <a:chExt cx="299300" cy="298550"/>
          </a:xfrm>
        </p:grpSpPr>
        <p:sp>
          <p:nvSpPr>
            <p:cNvPr id="11947" name="Google Shape;11947;p7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71"/>
          <p:cNvGrpSpPr/>
          <p:nvPr/>
        </p:nvGrpSpPr>
        <p:grpSpPr>
          <a:xfrm>
            <a:off x="3529733" y="2752344"/>
            <a:ext cx="312375" cy="354341"/>
            <a:chOff x="-45286550" y="3200500"/>
            <a:chExt cx="263875" cy="299325"/>
          </a:xfrm>
        </p:grpSpPr>
        <p:sp>
          <p:nvSpPr>
            <p:cNvPr id="11952" name="Google Shape;11952;p7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71"/>
          <p:cNvGrpSpPr/>
          <p:nvPr/>
        </p:nvGrpSpPr>
        <p:grpSpPr>
          <a:xfrm>
            <a:off x="3529733" y="3189639"/>
            <a:ext cx="312375" cy="354311"/>
            <a:chOff x="-45286550" y="3569900"/>
            <a:chExt cx="263875" cy="299300"/>
          </a:xfrm>
        </p:grpSpPr>
        <p:sp>
          <p:nvSpPr>
            <p:cNvPr id="11956" name="Google Shape;11956;p7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71"/>
          <p:cNvGrpSpPr/>
          <p:nvPr/>
        </p:nvGrpSpPr>
        <p:grpSpPr>
          <a:xfrm>
            <a:off x="3540920" y="3625988"/>
            <a:ext cx="290001" cy="355258"/>
            <a:chOff x="-45277900" y="3938500"/>
            <a:chExt cx="244975" cy="300100"/>
          </a:xfrm>
        </p:grpSpPr>
        <p:sp>
          <p:nvSpPr>
            <p:cNvPr id="11963" name="Google Shape;11963;p7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71"/>
          <p:cNvGrpSpPr/>
          <p:nvPr/>
        </p:nvGrpSpPr>
        <p:grpSpPr>
          <a:xfrm>
            <a:off x="2626869" y="4095090"/>
            <a:ext cx="355258" cy="355258"/>
            <a:chOff x="-44502875" y="3576975"/>
            <a:chExt cx="300100" cy="300100"/>
          </a:xfrm>
        </p:grpSpPr>
        <p:sp>
          <p:nvSpPr>
            <p:cNvPr id="11968" name="Google Shape;11968;p7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71"/>
          <p:cNvGrpSpPr/>
          <p:nvPr/>
        </p:nvGrpSpPr>
        <p:grpSpPr>
          <a:xfrm>
            <a:off x="4835456" y="1828361"/>
            <a:ext cx="356196" cy="354670"/>
            <a:chOff x="-13946200" y="3647075"/>
            <a:chExt cx="353650" cy="352100"/>
          </a:xfrm>
        </p:grpSpPr>
        <p:sp>
          <p:nvSpPr>
            <p:cNvPr id="11972" name="Google Shape;11972;p7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71"/>
          <p:cNvGrpSpPr/>
          <p:nvPr/>
        </p:nvGrpSpPr>
        <p:grpSpPr>
          <a:xfrm>
            <a:off x="6618849" y="1387844"/>
            <a:ext cx="357002" cy="354267"/>
            <a:chOff x="-12163025" y="3214275"/>
            <a:chExt cx="354450" cy="351700"/>
          </a:xfrm>
        </p:grpSpPr>
        <p:sp>
          <p:nvSpPr>
            <p:cNvPr id="11979" name="Google Shape;11979;p7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71"/>
          <p:cNvGrpSpPr/>
          <p:nvPr/>
        </p:nvGrpSpPr>
        <p:grpSpPr>
          <a:xfrm>
            <a:off x="6619629" y="1827581"/>
            <a:ext cx="355441" cy="356232"/>
            <a:chOff x="-12160675" y="3647875"/>
            <a:chExt cx="352900" cy="353650"/>
          </a:xfrm>
        </p:grpSpPr>
        <p:sp>
          <p:nvSpPr>
            <p:cNvPr id="11983" name="Google Shape;11983;p7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0" name="Google Shape;11990;p71"/>
          <p:cNvGrpSpPr/>
          <p:nvPr/>
        </p:nvGrpSpPr>
        <p:grpSpPr>
          <a:xfrm>
            <a:off x="6630345" y="2272036"/>
            <a:ext cx="354635" cy="356232"/>
            <a:chOff x="-12160675" y="4081850"/>
            <a:chExt cx="352100" cy="353650"/>
          </a:xfrm>
        </p:grpSpPr>
        <p:sp>
          <p:nvSpPr>
            <p:cNvPr id="11991" name="Google Shape;11991;p7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71"/>
          <p:cNvGrpSpPr/>
          <p:nvPr/>
        </p:nvGrpSpPr>
        <p:grpSpPr>
          <a:xfrm>
            <a:off x="4835311" y="2746480"/>
            <a:ext cx="355416" cy="355652"/>
            <a:chOff x="-10391650" y="3180600"/>
            <a:chExt cx="352875" cy="353075"/>
          </a:xfrm>
        </p:grpSpPr>
        <p:sp>
          <p:nvSpPr>
            <p:cNvPr id="11998" name="Google Shape;11998;p7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71"/>
          <p:cNvGrpSpPr/>
          <p:nvPr/>
        </p:nvGrpSpPr>
        <p:grpSpPr>
          <a:xfrm>
            <a:off x="4835310" y="3223278"/>
            <a:ext cx="354635" cy="353890"/>
            <a:chOff x="-10390875" y="3616350"/>
            <a:chExt cx="352100" cy="351325"/>
          </a:xfrm>
        </p:grpSpPr>
        <p:sp>
          <p:nvSpPr>
            <p:cNvPr id="12005" name="Google Shape;12005;p7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71"/>
          <p:cNvGrpSpPr/>
          <p:nvPr/>
        </p:nvGrpSpPr>
        <p:grpSpPr>
          <a:xfrm>
            <a:off x="7502285" y="2747943"/>
            <a:ext cx="312585" cy="354670"/>
            <a:chOff x="-10370400" y="4049550"/>
            <a:chExt cx="310350" cy="352100"/>
          </a:xfrm>
        </p:grpSpPr>
        <p:sp>
          <p:nvSpPr>
            <p:cNvPr id="12009" name="Google Shape;12009;p7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71"/>
          <p:cNvGrpSpPr/>
          <p:nvPr/>
        </p:nvGrpSpPr>
        <p:grpSpPr>
          <a:xfrm>
            <a:off x="6606541" y="2746884"/>
            <a:ext cx="379236" cy="354847"/>
            <a:chOff x="-8674650" y="3210975"/>
            <a:chExt cx="376525" cy="352275"/>
          </a:xfrm>
        </p:grpSpPr>
        <p:sp>
          <p:nvSpPr>
            <p:cNvPr id="12015" name="Google Shape;12015;p7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71"/>
          <p:cNvGrpSpPr/>
          <p:nvPr/>
        </p:nvGrpSpPr>
        <p:grpSpPr>
          <a:xfrm>
            <a:off x="5278038" y="1828361"/>
            <a:ext cx="356221" cy="354670"/>
            <a:chOff x="-13512225" y="3647075"/>
            <a:chExt cx="353675" cy="352100"/>
          </a:xfrm>
        </p:grpSpPr>
        <p:sp>
          <p:nvSpPr>
            <p:cNvPr id="12022" name="Google Shape;12022;p7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71"/>
          <p:cNvGrpSpPr/>
          <p:nvPr/>
        </p:nvGrpSpPr>
        <p:grpSpPr>
          <a:xfrm>
            <a:off x="5288351" y="2272427"/>
            <a:ext cx="356221" cy="355451"/>
            <a:chOff x="-13512225" y="4080275"/>
            <a:chExt cx="353675" cy="352875"/>
          </a:xfrm>
        </p:grpSpPr>
        <p:sp>
          <p:nvSpPr>
            <p:cNvPr id="12033" name="Google Shape;12033;p7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71"/>
          <p:cNvGrpSpPr/>
          <p:nvPr/>
        </p:nvGrpSpPr>
        <p:grpSpPr>
          <a:xfrm>
            <a:off x="7061431" y="1419788"/>
            <a:ext cx="356196" cy="290379"/>
            <a:chOff x="-11728250" y="3245400"/>
            <a:chExt cx="353650" cy="288275"/>
          </a:xfrm>
        </p:grpSpPr>
        <p:sp>
          <p:nvSpPr>
            <p:cNvPr id="12045" name="Google Shape;12045;p7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71"/>
          <p:cNvGrpSpPr/>
          <p:nvPr/>
        </p:nvGrpSpPr>
        <p:grpSpPr>
          <a:xfrm>
            <a:off x="7093939" y="2272427"/>
            <a:ext cx="311804" cy="355451"/>
            <a:chOff x="-11703850" y="4081850"/>
            <a:chExt cx="309575" cy="352875"/>
          </a:xfrm>
        </p:grpSpPr>
        <p:sp>
          <p:nvSpPr>
            <p:cNvPr id="12051" name="Google Shape;12051;p7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71"/>
          <p:cNvGrpSpPr/>
          <p:nvPr/>
        </p:nvGrpSpPr>
        <p:grpSpPr>
          <a:xfrm>
            <a:off x="5282595" y="2746580"/>
            <a:ext cx="357002" cy="355451"/>
            <a:chOff x="-9958475" y="3180025"/>
            <a:chExt cx="354450" cy="352875"/>
          </a:xfrm>
        </p:grpSpPr>
        <p:sp>
          <p:nvSpPr>
            <p:cNvPr id="12060" name="Google Shape;12060;p7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71"/>
          <p:cNvGrpSpPr/>
          <p:nvPr/>
        </p:nvGrpSpPr>
        <p:grpSpPr>
          <a:xfrm>
            <a:off x="5291722" y="3222561"/>
            <a:ext cx="337966" cy="355325"/>
            <a:chOff x="-9949025" y="3615575"/>
            <a:chExt cx="335550" cy="352750"/>
          </a:xfrm>
        </p:grpSpPr>
        <p:sp>
          <p:nvSpPr>
            <p:cNvPr id="12064" name="Google Shape;12064;p7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71"/>
          <p:cNvGrpSpPr/>
          <p:nvPr/>
        </p:nvGrpSpPr>
        <p:grpSpPr>
          <a:xfrm>
            <a:off x="7926568" y="2746067"/>
            <a:ext cx="360175" cy="358423"/>
            <a:chOff x="-9961625" y="4048175"/>
            <a:chExt cx="357600" cy="355825"/>
          </a:xfrm>
        </p:grpSpPr>
        <p:sp>
          <p:nvSpPr>
            <p:cNvPr id="12068" name="Google Shape;12068;p7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71"/>
          <p:cNvGrpSpPr/>
          <p:nvPr/>
        </p:nvGrpSpPr>
        <p:grpSpPr>
          <a:xfrm>
            <a:off x="6613289" y="3221579"/>
            <a:ext cx="364959" cy="357289"/>
            <a:chOff x="-8680950" y="3624225"/>
            <a:chExt cx="362350" cy="354700"/>
          </a:xfrm>
        </p:grpSpPr>
        <p:sp>
          <p:nvSpPr>
            <p:cNvPr id="12075" name="Google Shape;12075;p7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71"/>
          <p:cNvGrpSpPr/>
          <p:nvPr/>
        </p:nvGrpSpPr>
        <p:grpSpPr>
          <a:xfrm>
            <a:off x="5749533" y="1387239"/>
            <a:ext cx="313365" cy="355476"/>
            <a:chOff x="-13056975" y="3212300"/>
            <a:chExt cx="311125" cy="352900"/>
          </a:xfrm>
        </p:grpSpPr>
        <p:sp>
          <p:nvSpPr>
            <p:cNvPr id="12082" name="Google Shape;12082;p7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71"/>
          <p:cNvGrpSpPr/>
          <p:nvPr/>
        </p:nvGrpSpPr>
        <p:grpSpPr>
          <a:xfrm>
            <a:off x="5726921" y="1828034"/>
            <a:ext cx="358588" cy="355325"/>
            <a:chOff x="-13077450" y="3647075"/>
            <a:chExt cx="356025" cy="352750"/>
          </a:xfrm>
        </p:grpSpPr>
        <p:sp>
          <p:nvSpPr>
            <p:cNvPr id="12087" name="Google Shape;12087;p7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0" name="Google Shape;12090;p71"/>
          <p:cNvGrpSpPr/>
          <p:nvPr/>
        </p:nvGrpSpPr>
        <p:grpSpPr>
          <a:xfrm>
            <a:off x="5738027" y="2271633"/>
            <a:ext cx="357002" cy="357037"/>
            <a:chOff x="-13079025" y="4079475"/>
            <a:chExt cx="354450" cy="354450"/>
          </a:xfrm>
        </p:grpSpPr>
        <p:sp>
          <p:nvSpPr>
            <p:cNvPr id="12091" name="Google Shape;12091;p7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71"/>
          <p:cNvGrpSpPr/>
          <p:nvPr/>
        </p:nvGrpSpPr>
        <p:grpSpPr>
          <a:xfrm>
            <a:off x="7511094" y="1387642"/>
            <a:ext cx="356221" cy="354670"/>
            <a:chOff x="-11292700" y="3213875"/>
            <a:chExt cx="353675" cy="352100"/>
          </a:xfrm>
        </p:grpSpPr>
        <p:sp>
          <p:nvSpPr>
            <p:cNvPr id="12096" name="Google Shape;12096;p7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71"/>
          <p:cNvGrpSpPr/>
          <p:nvPr/>
        </p:nvGrpSpPr>
        <p:grpSpPr>
          <a:xfrm>
            <a:off x="7505152" y="1827581"/>
            <a:ext cx="368106" cy="356232"/>
            <a:chOff x="-11299000" y="3647875"/>
            <a:chExt cx="365475" cy="353650"/>
          </a:xfrm>
        </p:grpSpPr>
        <p:sp>
          <p:nvSpPr>
            <p:cNvPr id="12104" name="Google Shape;12104;p7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71"/>
          <p:cNvGrpSpPr/>
          <p:nvPr/>
        </p:nvGrpSpPr>
        <p:grpSpPr>
          <a:xfrm>
            <a:off x="7520614" y="2283532"/>
            <a:ext cx="357808" cy="333240"/>
            <a:chOff x="-11295075" y="4092875"/>
            <a:chExt cx="355250" cy="330825"/>
          </a:xfrm>
        </p:grpSpPr>
        <p:sp>
          <p:nvSpPr>
            <p:cNvPr id="12111" name="Google Shape;12111;p7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71"/>
          <p:cNvGrpSpPr/>
          <p:nvPr/>
        </p:nvGrpSpPr>
        <p:grpSpPr>
          <a:xfrm>
            <a:off x="5746214" y="2746580"/>
            <a:ext cx="312585" cy="355451"/>
            <a:chOff x="-9500075" y="3180800"/>
            <a:chExt cx="310350" cy="352875"/>
          </a:xfrm>
        </p:grpSpPr>
        <p:sp>
          <p:nvSpPr>
            <p:cNvPr id="12117" name="Google Shape;12117;p7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71"/>
          <p:cNvGrpSpPr/>
          <p:nvPr/>
        </p:nvGrpSpPr>
        <p:grpSpPr>
          <a:xfrm>
            <a:off x="5724005" y="3222095"/>
            <a:ext cx="356221" cy="356257"/>
            <a:chOff x="-9523700" y="3614000"/>
            <a:chExt cx="353675" cy="353675"/>
          </a:xfrm>
        </p:grpSpPr>
        <p:sp>
          <p:nvSpPr>
            <p:cNvPr id="12127" name="Google Shape;12127;p7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71"/>
          <p:cNvGrpSpPr/>
          <p:nvPr/>
        </p:nvGrpSpPr>
        <p:grpSpPr>
          <a:xfrm>
            <a:off x="7508956" y="3244737"/>
            <a:ext cx="356221" cy="354670"/>
            <a:chOff x="-9523700" y="4049550"/>
            <a:chExt cx="353675" cy="352100"/>
          </a:xfrm>
        </p:grpSpPr>
        <p:sp>
          <p:nvSpPr>
            <p:cNvPr id="12137" name="Google Shape;12137;p7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71"/>
          <p:cNvGrpSpPr/>
          <p:nvPr/>
        </p:nvGrpSpPr>
        <p:grpSpPr>
          <a:xfrm>
            <a:off x="7065071" y="3244710"/>
            <a:ext cx="357002" cy="311029"/>
            <a:chOff x="-8209150" y="3659675"/>
            <a:chExt cx="354450" cy="308775"/>
          </a:xfrm>
        </p:grpSpPr>
        <p:sp>
          <p:nvSpPr>
            <p:cNvPr id="12145" name="Google Shape;12145;p7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71"/>
          <p:cNvGrpSpPr/>
          <p:nvPr/>
        </p:nvGrpSpPr>
        <p:grpSpPr>
          <a:xfrm>
            <a:off x="6178632" y="2273623"/>
            <a:ext cx="356221" cy="353059"/>
            <a:chOff x="-12643475" y="4081850"/>
            <a:chExt cx="353675" cy="350500"/>
          </a:xfrm>
        </p:grpSpPr>
        <p:sp>
          <p:nvSpPr>
            <p:cNvPr id="12152" name="Google Shape;12152;p7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6" name="Google Shape;12156;p71"/>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7" name="Google Shape;12157;p71"/>
          <p:cNvGrpSpPr/>
          <p:nvPr/>
        </p:nvGrpSpPr>
        <p:grpSpPr>
          <a:xfrm>
            <a:off x="7961232" y="2283532"/>
            <a:ext cx="356221" cy="333240"/>
            <a:chOff x="-10858725" y="4092875"/>
            <a:chExt cx="353675" cy="330825"/>
          </a:xfrm>
        </p:grpSpPr>
        <p:sp>
          <p:nvSpPr>
            <p:cNvPr id="12158" name="Google Shape;12158;p7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71"/>
          <p:cNvGrpSpPr/>
          <p:nvPr/>
        </p:nvGrpSpPr>
        <p:grpSpPr>
          <a:xfrm>
            <a:off x="6219755" y="3222498"/>
            <a:ext cx="252278" cy="355451"/>
            <a:chOff x="-9039300" y="3614000"/>
            <a:chExt cx="250475" cy="352875"/>
          </a:xfrm>
        </p:grpSpPr>
        <p:sp>
          <p:nvSpPr>
            <p:cNvPr id="12165" name="Google Shape;12165;p7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71"/>
          <p:cNvGrpSpPr/>
          <p:nvPr/>
        </p:nvGrpSpPr>
        <p:grpSpPr>
          <a:xfrm>
            <a:off x="7951721" y="3244737"/>
            <a:ext cx="354635" cy="354670"/>
            <a:chOff x="-9088150" y="4049550"/>
            <a:chExt cx="352100" cy="352100"/>
          </a:xfrm>
        </p:grpSpPr>
        <p:sp>
          <p:nvSpPr>
            <p:cNvPr id="12168" name="Google Shape;12168;p7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71"/>
          <p:cNvGrpSpPr/>
          <p:nvPr/>
        </p:nvGrpSpPr>
        <p:grpSpPr>
          <a:xfrm>
            <a:off x="7086085" y="2746970"/>
            <a:ext cx="315757" cy="354670"/>
            <a:chOff x="-8191825" y="3174500"/>
            <a:chExt cx="313500" cy="352100"/>
          </a:xfrm>
        </p:grpSpPr>
        <p:sp>
          <p:nvSpPr>
            <p:cNvPr id="12175" name="Google Shape;12175;p7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71"/>
          <p:cNvGrpSpPr/>
          <p:nvPr/>
        </p:nvGrpSpPr>
        <p:grpSpPr>
          <a:xfrm>
            <a:off x="4835443" y="1387491"/>
            <a:ext cx="356221" cy="354973"/>
            <a:chOff x="-13947000" y="3212800"/>
            <a:chExt cx="353675" cy="352400"/>
          </a:xfrm>
        </p:grpSpPr>
        <p:sp>
          <p:nvSpPr>
            <p:cNvPr id="12179" name="Google Shape;12179;p7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1" name="Google Shape;12181;p71"/>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2" name="Google Shape;12182;p71"/>
          <p:cNvGrpSpPr/>
          <p:nvPr/>
        </p:nvGrpSpPr>
        <p:grpSpPr>
          <a:xfrm>
            <a:off x="5278038" y="1386849"/>
            <a:ext cx="356221" cy="356257"/>
            <a:chOff x="-13512225" y="3211525"/>
            <a:chExt cx="353675" cy="353675"/>
          </a:xfrm>
        </p:grpSpPr>
        <p:sp>
          <p:nvSpPr>
            <p:cNvPr id="12183" name="Google Shape;12183;p7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71"/>
          <p:cNvGrpSpPr/>
          <p:nvPr/>
        </p:nvGrpSpPr>
        <p:grpSpPr>
          <a:xfrm>
            <a:off x="6168320" y="1387239"/>
            <a:ext cx="356221" cy="355476"/>
            <a:chOff x="-12643475" y="3212300"/>
            <a:chExt cx="353675" cy="352900"/>
          </a:xfrm>
        </p:grpSpPr>
        <p:sp>
          <p:nvSpPr>
            <p:cNvPr id="12189" name="Google Shape;12189;p7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71"/>
          <p:cNvGrpSpPr/>
          <p:nvPr/>
        </p:nvGrpSpPr>
        <p:grpSpPr>
          <a:xfrm>
            <a:off x="6168320" y="1839013"/>
            <a:ext cx="356221" cy="333366"/>
            <a:chOff x="-12643475" y="3657325"/>
            <a:chExt cx="353675" cy="330950"/>
          </a:xfrm>
        </p:grpSpPr>
        <p:sp>
          <p:nvSpPr>
            <p:cNvPr id="12199" name="Google Shape;12199;p7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5" name="Google Shape;12205;p71"/>
          <p:cNvGrpSpPr/>
          <p:nvPr/>
        </p:nvGrpSpPr>
        <p:grpSpPr>
          <a:xfrm>
            <a:off x="7951322" y="1387642"/>
            <a:ext cx="355416" cy="354670"/>
            <a:chOff x="-10857925" y="3213875"/>
            <a:chExt cx="352875" cy="352100"/>
          </a:xfrm>
        </p:grpSpPr>
        <p:sp>
          <p:nvSpPr>
            <p:cNvPr id="12206" name="Google Shape;12206;p7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6" name="Google Shape;12216;p71"/>
          <p:cNvGrpSpPr/>
          <p:nvPr/>
        </p:nvGrpSpPr>
        <p:grpSpPr>
          <a:xfrm>
            <a:off x="6168237" y="2747071"/>
            <a:ext cx="356096" cy="354469"/>
            <a:chOff x="-9089725" y="3180200"/>
            <a:chExt cx="353550" cy="351900"/>
          </a:xfrm>
        </p:grpSpPr>
        <p:sp>
          <p:nvSpPr>
            <p:cNvPr id="12217" name="Google Shape;12217;p7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71"/>
          <p:cNvGrpSpPr/>
          <p:nvPr/>
        </p:nvGrpSpPr>
        <p:grpSpPr>
          <a:xfrm>
            <a:off x="7060235" y="1826875"/>
            <a:ext cx="358588" cy="357642"/>
            <a:chOff x="7083760" y="1971660"/>
            <a:chExt cx="358588" cy="357642"/>
          </a:xfrm>
        </p:grpSpPr>
        <p:sp>
          <p:nvSpPr>
            <p:cNvPr id="12220" name="Google Shape;12220;p7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2" name="Google Shape;12232;p7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233" name="Google Shape;12233;p7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37" name="Shape 12237"/>
        <p:cNvGrpSpPr/>
        <p:nvPr/>
      </p:nvGrpSpPr>
      <p:grpSpPr>
        <a:xfrm>
          <a:off x="0" y="0"/>
          <a:ext cx="0" cy="0"/>
          <a:chOff x="0" y="0"/>
          <a:chExt cx="0" cy="0"/>
        </a:xfrm>
      </p:grpSpPr>
      <p:sp>
        <p:nvSpPr>
          <p:cNvPr id="12238" name="Google Shape;12238;p72"/>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9" name="Google Shape;12239;p72"/>
          <p:cNvGrpSpPr/>
          <p:nvPr/>
        </p:nvGrpSpPr>
        <p:grpSpPr>
          <a:xfrm>
            <a:off x="719610" y="2243507"/>
            <a:ext cx="452798" cy="449473"/>
            <a:chOff x="-21322300" y="3693325"/>
            <a:chExt cx="306400" cy="304150"/>
          </a:xfrm>
        </p:grpSpPr>
        <p:sp>
          <p:nvSpPr>
            <p:cNvPr id="12240" name="Google Shape;12240;p7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72"/>
          <p:cNvGrpSpPr/>
          <p:nvPr/>
        </p:nvGrpSpPr>
        <p:grpSpPr>
          <a:xfrm>
            <a:off x="719019" y="2810244"/>
            <a:ext cx="453980" cy="422540"/>
            <a:chOff x="-21322300" y="4077125"/>
            <a:chExt cx="307200" cy="285925"/>
          </a:xfrm>
        </p:grpSpPr>
        <p:sp>
          <p:nvSpPr>
            <p:cNvPr id="12245" name="Google Shape;12245;p7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72"/>
          <p:cNvGrpSpPr/>
          <p:nvPr/>
        </p:nvGrpSpPr>
        <p:grpSpPr>
          <a:xfrm>
            <a:off x="3496195" y="1689128"/>
            <a:ext cx="451653" cy="450212"/>
            <a:chOff x="-19394200" y="3333800"/>
            <a:chExt cx="305625" cy="304650"/>
          </a:xfrm>
        </p:grpSpPr>
        <p:sp>
          <p:nvSpPr>
            <p:cNvPr id="12258" name="Google Shape;12258;p7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72"/>
          <p:cNvGrpSpPr/>
          <p:nvPr/>
        </p:nvGrpSpPr>
        <p:grpSpPr>
          <a:xfrm>
            <a:off x="3495032" y="2243580"/>
            <a:ext cx="453980" cy="449325"/>
            <a:chOff x="-19396575" y="3708500"/>
            <a:chExt cx="307200" cy="304050"/>
          </a:xfrm>
        </p:grpSpPr>
        <p:sp>
          <p:nvSpPr>
            <p:cNvPr id="12268" name="Google Shape;12268;p7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72"/>
          <p:cNvGrpSpPr/>
          <p:nvPr/>
        </p:nvGrpSpPr>
        <p:grpSpPr>
          <a:xfrm>
            <a:off x="3489212" y="2796461"/>
            <a:ext cx="465618" cy="450101"/>
            <a:chOff x="-19394200" y="4084200"/>
            <a:chExt cx="315075" cy="304575"/>
          </a:xfrm>
        </p:grpSpPr>
        <p:sp>
          <p:nvSpPr>
            <p:cNvPr id="12272" name="Google Shape;12272;p7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72"/>
          <p:cNvGrpSpPr/>
          <p:nvPr/>
        </p:nvGrpSpPr>
        <p:grpSpPr>
          <a:xfrm>
            <a:off x="6294923" y="1689001"/>
            <a:ext cx="400447" cy="450470"/>
            <a:chOff x="-17526750" y="3309200"/>
            <a:chExt cx="270975" cy="304825"/>
          </a:xfrm>
        </p:grpSpPr>
        <p:sp>
          <p:nvSpPr>
            <p:cNvPr id="12279" name="Google Shape;12279;p7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72"/>
          <p:cNvGrpSpPr/>
          <p:nvPr/>
        </p:nvGrpSpPr>
        <p:grpSpPr>
          <a:xfrm>
            <a:off x="6271075" y="2244173"/>
            <a:ext cx="448143" cy="448143"/>
            <a:chOff x="-17542500" y="3684100"/>
            <a:chExt cx="303250" cy="303250"/>
          </a:xfrm>
        </p:grpSpPr>
        <p:sp>
          <p:nvSpPr>
            <p:cNvPr id="12285" name="Google Shape;12285;p7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2" name="Google Shape;12292;p72"/>
          <p:cNvGrpSpPr/>
          <p:nvPr/>
        </p:nvGrpSpPr>
        <p:grpSpPr>
          <a:xfrm>
            <a:off x="6270484" y="2810817"/>
            <a:ext cx="449325" cy="421395"/>
            <a:chOff x="-17542500" y="4068450"/>
            <a:chExt cx="304050" cy="285150"/>
          </a:xfrm>
        </p:grpSpPr>
        <p:sp>
          <p:nvSpPr>
            <p:cNvPr id="12293" name="Google Shape;12293;p7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9" name="Google Shape;12299;p72"/>
          <p:cNvGrpSpPr/>
          <p:nvPr/>
        </p:nvGrpSpPr>
        <p:grpSpPr>
          <a:xfrm>
            <a:off x="3500906" y="3342211"/>
            <a:ext cx="343404" cy="449325"/>
            <a:chOff x="-15652200" y="3335975"/>
            <a:chExt cx="232375" cy="304050"/>
          </a:xfrm>
        </p:grpSpPr>
        <p:sp>
          <p:nvSpPr>
            <p:cNvPr id="12300" name="Google Shape;12300;p7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72"/>
          <p:cNvGrpSpPr/>
          <p:nvPr/>
        </p:nvGrpSpPr>
        <p:grpSpPr>
          <a:xfrm>
            <a:off x="1274819" y="2243729"/>
            <a:ext cx="449325" cy="449030"/>
            <a:chOff x="-20945825" y="3692175"/>
            <a:chExt cx="304050" cy="303850"/>
          </a:xfrm>
        </p:grpSpPr>
        <p:sp>
          <p:nvSpPr>
            <p:cNvPr id="12310" name="Google Shape;12310;p7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72"/>
          <p:cNvGrpSpPr/>
          <p:nvPr/>
        </p:nvGrpSpPr>
        <p:grpSpPr>
          <a:xfrm>
            <a:off x="4081644" y="1689848"/>
            <a:ext cx="372516" cy="448771"/>
            <a:chOff x="-18994100" y="3334775"/>
            <a:chExt cx="252075" cy="303675"/>
          </a:xfrm>
        </p:grpSpPr>
        <p:sp>
          <p:nvSpPr>
            <p:cNvPr id="12315" name="Google Shape;12315;p7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72"/>
          <p:cNvGrpSpPr/>
          <p:nvPr/>
        </p:nvGrpSpPr>
        <p:grpSpPr>
          <a:xfrm>
            <a:off x="4096200" y="2244743"/>
            <a:ext cx="343404" cy="446998"/>
            <a:chOff x="-18983850" y="3710075"/>
            <a:chExt cx="232375" cy="302475"/>
          </a:xfrm>
        </p:grpSpPr>
        <p:sp>
          <p:nvSpPr>
            <p:cNvPr id="12320" name="Google Shape;12320;p7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72"/>
          <p:cNvGrpSpPr/>
          <p:nvPr/>
        </p:nvGrpSpPr>
        <p:grpSpPr>
          <a:xfrm>
            <a:off x="1274247" y="1689573"/>
            <a:ext cx="450470" cy="449325"/>
            <a:chOff x="-20946600" y="3317850"/>
            <a:chExt cx="304825" cy="304050"/>
          </a:xfrm>
        </p:grpSpPr>
        <p:sp>
          <p:nvSpPr>
            <p:cNvPr id="12325" name="Google Shape;12325;p7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72"/>
          <p:cNvGrpSpPr/>
          <p:nvPr/>
        </p:nvGrpSpPr>
        <p:grpSpPr>
          <a:xfrm>
            <a:off x="1300422" y="2797442"/>
            <a:ext cx="398119" cy="448143"/>
            <a:chOff x="-20930075" y="4066100"/>
            <a:chExt cx="269400" cy="303250"/>
          </a:xfrm>
        </p:grpSpPr>
        <p:sp>
          <p:nvSpPr>
            <p:cNvPr id="12329" name="Google Shape;12329;p7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1" name="Google Shape;12331;p72"/>
          <p:cNvGrpSpPr/>
          <p:nvPr/>
        </p:nvGrpSpPr>
        <p:grpSpPr>
          <a:xfrm>
            <a:off x="4042667" y="2797422"/>
            <a:ext cx="450470" cy="448180"/>
            <a:chOff x="-19020075" y="4084200"/>
            <a:chExt cx="304825" cy="303275"/>
          </a:xfrm>
        </p:grpSpPr>
        <p:sp>
          <p:nvSpPr>
            <p:cNvPr id="12332" name="Google Shape;12332;p7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72"/>
          <p:cNvGrpSpPr/>
          <p:nvPr/>
        </p:nvGrpSpPr>
        <p:grpSpPr>
          <a:xfrm>
            <a:off x="6859931" y="1689001"/>
            <a:ext cx="396937" cy="450470"/>
            <a:chOff x="-17149475" y="3309200"/>
            <a:chExt cx="268600" cy="304825"/>
          </a:xfrm>
        </p:grpSpPr>
        <p:sp>
          <p:nvSpPr>
            <p:cNvPr id="12342" name="Google Shape;12342;p7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4" name="Google Shape;12344;p72"/>
          <p:cNvGrpSpPr/>
          <p:nvPr/>
        </p:nvGrpSpPr>
        <p:grpSpPr>
          <a:xfrm>
            <a:off x="6833737" y="2258120"/>
            <a:ext cx="449325" cy="420249"/>
            <a:chOff x="-17168375" y="3692750"/>
            <a:chExt cx="304050" cy="284375"/>
          </a:xfrm>
        </p:grpSpPr>
        <p:sp>
          <p:nvSpPr>
            <p:cNvPr id="12345" name="Google Shape;12345;p7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2" name="Google Shape;12352;p72"/>
          <p:cNvGrpSpPr/>
          <p:nvPr/>
        </p:nvGrpSpPr>
        <p:grpSpPr>
          <a:xfrm>
            <a:off x="6830246" y="2796852"/>
            <a:ext cx="456308" cy="449325"/>
            <a:chOff x="-17170750" y="4058800"/>
            <a:chExt cx="308775" cy="304050"/>
          </a:xfrm>
        </p:grpSpPr>
        <p:sp>
          <p:nvSpPr>
            <p:cNvPr id="12353" name="Google Shape;12353;p7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72"/>
          <p:cNvGrpSpPr/>
          <p:nvPr/>
        </p:nvGrpSpPr>
        <p:grpSpPr>
          <a:xfrm>
            <a:off x="5692143" y="3343358"/>
            <a:ext cx="450470" cy="446998"/>
            <a:chOff x="-15688425" y="3707725"/>
            <a:chExt cx="304825" cy="302475"/>
          </a:xfrm>
        </p:grpSpPr>
        <p:sp>
          <p:nvSpPr>
            <p:cNvPr id="12371" name="Google Shape;12371;p7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72"/>
          <p:cNvGrpSpPr/>
          <p:nvPr/>
        </p:nvGrpSpPr>
        <p:grpSpPr>
          <a:xfrm>
            <a:off x="1836300" y="1690441"/>
            <a:ext cx="451653" cy="447589"/>
            <a:chOff x="-20572500" y="3319025"/>
            <a:chExt cx="305625" cy="302875"/>
          </a:xfrm>
        </p:grpSpPr>
        <p:sp>
          <p:nvSpPr>
            <p:cNvPr id="12378" name="Google Shape;12378;p7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72"/>
          <p:cNvGrpSpPr/>
          <p:nvPr/>
        </p:nvGrpSpPr>
        <p:grpSpPr>
          <a:xfrm>
            <a:off x="1837463" y="2305410"/>
            <a:ext cx="449325" cy="325670"/>
            <a:chOff x="-20571700" y="3722875"/>
            <a:chExt cx="304050" cy="220375"/>
          </a:xfrm>
        </p:grpSpPr>
        <p:sp>
          <p:nvSpPr>
            <p:cNvPr id="12381" name="Google Shape;12381;p7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2"/>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8" name="Google Shape;12388;p72"/>
          <p:cNvGrpSpPr/>
          <p:nvPr/>
        </p:nvGrpSpPr>
        <p:grpSpPr>
          <a:xfrm>
            <a:off x="1836891" y="2796278"/>
            <a:ext cx="450470" cy="450470"/>
            <a:chOff x="-20571700" y="4066875"/>
            <a:chExt cx="304825" cy="304825"/>
          </a:xfrm>
        </p:grpSpPr>
        <p:sp>
          <p:nvSpPr>
            <p:cNvPr id="12389" name="Google Shape;12389;p7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72"/>
          <p:cNvGrpSpPr/>
          <p:nvPr/>
        </p:nvGrpSpPr>
        <p:grpSpPr>
          <a:xfrm>
            <a:off x="4603593" y="1688259"/>
            <a:ext cx="453980" cy="451948"/>
            <a:chOff x="-18645175" y="3334200"/>
            <a:chExt cx="307200" cy="305825"/>
          </a:xfrm>
        </p:grpSpPr>
        <p:sp>
          <p:nvSpPr>
            <p:cNvPr id="12396" name="Google Shape;12396;p7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1" name="Google Shape;12401;p72"/>
          <p:cNvGrpSpPr/>
          <p:nvPr/>
        </p:nvGrpSpPr>
        <p:grpSpPr>
          <a:xfrm>
            <a:off x="4604184" y="2242989"/>
            <a:ext cx="452798" cy="450507"/>
            <a:chOff x="-18645175" y="3708500"/>
            <a:chExt cx="306400" cy="304850"/>
          </a:xfrm>
        </p:grpSpPr>
        <p:sp>
          <p:nvSpPr>
            <p:cNvPr id="12402" name="Google Shape;12402;p7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72"/>
          <p:cNvGrpSpPr/>
          <p:nvPr/>
        </p:nvGrpSpPr>
        <p:grpSpPr>
          <a:xfrm>
            <a:off x="4601857" y="2795630"/>
            <a:ext cx="457453" cy="451763"/>
            <a:chOff x="-18647525" y="4082625"/>
            <a:chExt cx="309550" cy="305700"/>
          </a:xfrm>
        </p:grpSpPr>
        <p:sp>
          <p:nvSpPr>
            <p:cNvPr id="12410" name="Google Shape;12410;p7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72"/>
          <p:cNvGrpSpPr/>
          <p:nvPr/>
        </p:nvGrpSpPr>
        <p:grpSpPr>
          <a:xfrm>
            <a:off x="7412241" y="1689592"/>
            <a:ext cx="395755" cy="449288"/>
            <a:chOff x="-16775350" y="3309200"/>
            <a:chExt cx="267800" cy="304025"/>
          </a:xfrm>
        </p:grpSpPr>
        <p:sp>
          <p:nvSpPr>
            <p:cNvPr id="12415" name="Google Shape;12415;p7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72"/>
          <p:cNvGrpSpPr/>
          <p:nvPr/>
        </p:nvGrpSpPr>
        <p:grpSpPr>
          <a:xfrm>
            <a:off x="7412241" y="2241827"/>
            <a:ext cx="395755" cy="452835"/>
            <a:chOff x="-16775350" y="3683300"/>
            <a:chExt cx="267800" cy="306425"/>
          </a:xfrm>
        </p:grpSpPr>
        <p:sp>
          <p:nvSpPr>
            <p:cNvPr id="12419" name="Google Shape;12419;p7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72"/>
          <p:cNvGrpSpPr/>
          <p:nvPr/>
        </p:nvGrpSpPr>
        <p:grpSpPr>
          <a:xfrm>
            <a:off x="7384292" y="2796870"/>
            <a:ext cx="451653" cy="449288"/>
            <a:chOff x="-16794250" y="4058225"/>
            <a:chExt cx="305625" cy="304025"/>
          </a:xfrm>
        </p:grpSpPr>
        <p:sp>
          <p:nvSpPr>
            <p:cNvPr id="12423" name="Google Shape;12423;p7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2" name="Google Shape;12432;p72"/>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3" name="Google Shape;12433;p72"/>
          <p:cNvGrpSpPr/>
          <p:nvPr/>
        </p:nvGrpSpPr>
        <p:grpSpPr>
          <a:xfrm>
            <a:off x="2385709" y="1689573"/>
            <a:ext cx="457453" cy="449325"/>
            <a:chOff x="-20199150" y="3317850"/>
            <a:chExt cx="309550" cy="304050"/>
          </a:xfrm>
        </p:grpSpPr>
        <p:sp>
          <p:nvSpPr>
            <p:cNvPr id="12434" name="Google Shape;12434;p7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72"/>
          <p:cNvGrpSpPr/>
          <p:nvPr/>
        </p:nvGrpSpPr>
        <p:grpSpPr>
          <a:xfrm>
            <a:off x="2388036" y="2242861"/>
            <a:ext cx="452798" cy="450766"/>
            <a:chOff x="-20199150" y="3693150"/>
            <a:chExt cx="306400" cy="305025"/>
          </a:xfrm>
        </p:grpSpPr>
        <p:sp>
          <p:nvSpPr>
            <p:cNvPr id="12442" name="Google Shape;12442;p7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8" name="Google Shape;12448;p72"/>
          <p:cNvGrpSpPr/>
          <p:nvPr/>
        </p:nvGrpSpPr>
        <p:grpSpPr>
          <a:xfrm>
            <a:off x="2388609" y="2795687"/>
            <a:ext cx="451653" cy="451653"/>
            <a:chOff x="-20197575" y="4066875"/>
            <a:chExt cx="305625" cy="305625"/>
          </a:xfrm>
        </p:grpSpPr>
        <p:sp>
          <p:nvSpPr>
            <p:cNvPr id="12449" name="Google Shape;12449;p7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72"/>
          <p:cNvGrpSpPr/>
          <p:nvPr/>
        </p:nvGrpSpPr>
        <p:grpSpPr>
          <a:xfrm>
            <a:off x="5170827" y="1687520"/>
            <a:ext cx="449325" cy="453426"/>
            <a:chOff x="-18271050" y="3333200"/>
            <a:chExt cx="304050" cy="306825"/>
          </a:xfrm>
        </p:grpSpPr>
        <p:sp>
          <p:nvSpPr>
            <p:cNvPr id="12458" name="Google Shape;12458;p7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3" name="Google Shape;12463;p72"/>
          <p:cNvGrpSpPr/>
          <p:nvPr/>
        </p:nvGrpSpPr>
        <p:grpSpPr>
          <a:xfrm>
            <a:off x="5171399" y="2244171"/>
            <a:ext cx="448180" cy="448143"/>
            <a:chOff x="-18270275" y="3710875"/>
            <a:chExt cx="303275" cy="303250"/>
          </a:xfrm>
        </p:grpSpPr>
        <p:sp>
          <p:nvSpPr>
            <p:cNvPr id="12464" name="Google Shape;12464;p7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0" name="Google Shape;12470;p72"/>
          <p:cNvGrpSpPr/>
          <p:nvPr/>
        </p:nvGrpSpPr>
        <p:grpSpPr>
          <a:xfrm>
            <a:off x="5224951" y="2797422"/>
            <a:ext cx="341076" cy="448180"/>
            <a:chOff x="-18234025" y="4084200"/>
            <a:chExt cx="230800" cy="303275"/>
          </a:xfrm>
        </p:grpSpPr>
        <p:sp>
          <p:nvSpPr>
            <p:cNvPr id="12471" name="Google Shape;12471;p7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72"/>
          <p:cNvGrpSpPr/>
          <p:nvPr/>
        </p:nvGrpSpPr>
        <p:grpSpPr>
          <a:xfrm>
            <a:off x="2337506" y="3341641"/>
            <a:ext cx="449325" cy="450470"/>
            <a:chOff x="-16419350" y="3308400"/>
            <a:chExt cx="304050" cy="304825"/>
          </a:xfrm>
        </p:grpSpPr>
        <p:sp>
          <p:nvSpPr>
            <p:cNvPr id="12475" name="Google Shape;12475;p7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72"/>
          <p:cNvGrpSpPr/>
          <p:nvPr/>
        </p:nvGrpSpPr>
        <p:grpSpPr>
          <a:xfrm>
            <a:off x="4609062" y="3340423"/>
            <a:ext cx="395755" cy="452872"/>
            <a:chOff x="-16401225" y="3683275"/>
            <a:chExt cx="267800" cy="306450"/>
          </a:xfrm>
        </p:grpSpPr>
        <p:sp>
          <p:nvSpPr>
            <p:cNvPr id="12483" name="Google Shape;12483;p7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0" name="Google Shape;12490;p72"/>
          <p:cNvGrpSpPr/>
          <p:nvPr/>
        </p:nvGrpSpPr>
        <p:grpSpPr>
          <a:xfrm>
            <a:off x="7974511" y="2797062"/>
            <a:ext cx="450470" cy="448180"/>
            <a:chOff x="-16419350" y="4058200"/>
            <a:chExt cx="304825" cy="303275"/>
          </a:xfrm>
        </p:grpSpPr>
        <p:sp>
          <p:nvSpPr>
            <p:cNvPr id="12491" name="Google Shape;12491;p7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72"/>
          <p:cNvGrpSpPr/>
          <p:nvPr/>
        </p:nvGrpSpPr>
        <p:grpSpPr>
          <a:xfrm>
            <a:off x="4001398" y="3343080"/>
            <a:ext cx="450507" cy="447589"/>
            <a:chOff x="-15296200" y="3326900"/>
            <a:chExt cx="304850" cy="302875"/>
          </a:xfrm>
        </p:grpSpPr>
        <p:sp>
          <p:nvSpPr>
            <p:cNvPr id="12499" name="Google Shape;12499;p7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72"/>
          <p:cNvGrpSpPr/>
          <p:nvPr/>
        </p:nvGrpSpPr>
        <p:grpSpPr>
          <a:xfrm>
            <a:off x="2917051" y="1706881"/>
            <a:ext cx="486566" cy="414708"/>
            <a:chOff x="-19835275" y="3330250"/>
            <a:chExt cx="329250" cy="280625"/>
          </a:xfrm>
        </p:grpSpPr>
        <p:sp>
          <p:nvSpPr>
            <p:cNvPr id="12505" name="Google Shape;12505;p7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8" name="Google Shape;12508;p72"/>
          <p:cNvGrpSpPr/>
          <p:nvPr/>
        </p:nvGrpSpPr>
        <p:grpSpPr>
          <a:xfrm>
            <a:off x="2935080" y="2243470"/>
            <a:ext cx="450507" cy="449547"/>
            <a:chOff x="-19822675" y="3692750"/>
            <a:chExt cx="304850" cy="304200"/>
          </a:xfrm>
        </p:grpSpPr>
        <p:sp>
          <p:nvSpPr>
            <p:cNvPr id="12509" name="Google Shape;12509;p7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4" name="Google Shape;12514;p72"/>
          <p:cNvGrpSpPr/>
          <p:nvPr/>
        </p:nvGrpSpPr>
        <p:grpSpPr>
          <a:xfrm>
            <a:off x="2935672" y="2796278"/>
            <a:ext cx="449325" cy="450470"/>
            <a:chOff x="-19822675" y="4066875"/>
            <a:chExt cx="304050" cy="304825"/>
          </a:xfrm>
        </p:grpSpPr>
        <p:sp>
          <p:nvSpPr>
            <p:cNvPr id="12515" name="Google Shape;12515;p7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72"/>
          <p:cNvGrpSpPr/>
          <p:nvPr/>
        </p:nvGrpSpPr>
        <p:grpSpPr>
          <a:xfrm>
            <a:off x="5744740" y="1689571"/>
            <a:ext cx="399302" cy="449325"/>
            <a:chOff x="-17878825" y="3334400"/>
            <a:chExt cx="270200" cy="304050"/>
          </a:xfrm>
        </p:grpSpPr>
        <p:sp>
          <p:nvSpPr>
            <p:cNvPr id="12522" name="Google Shape;12522;p7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9" name="Google Shape;12529;p72"/>
          <p:cNvGrpSpPr/>
          <p:nvPr/>
        </p:nvGrpSpPr>
        <p:grpSpPr>
          <a:xfrm>
            <a:off x="5718565" y="2242416"/>
            <a:ext cx="451653" cy="451653"/>
            <a:chOff x="-17896150" y="3709300"/>
            <a:chExt cx="305625" cy="305625"/>
          </a:xfrm>
        </p:grpSpPr>
        <p:sp>
          <p:nvSpPr>
            <p:cNvPr id="12530" name="Google Shape;12530;p7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72"/>
          <p:cNvGrpSpPr/>
          <p:nvPr/>
        </p:nvGrpSpPr>
        <p:grpSpPr>
          <a:xfrm>
            <a:off x="5746495" y="2795686"/>
            <a:ext cx="395792" cy="451653"/>
            <a:chOff x="-17878025" y="4082625"/>
            <a:chExt cx="267825" cy="305625"/>
          </a:xfrm>
        </p:grpSpPr>
        <p:sp>
          <p:nvSpPr>
            <p:cNvPr id="12535" name="Google Shape;12535;p7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72"/>
          <p:cNvGrpSpPr/>
          <p:nvPr/>
        </p:nvGrpSpPr>
        <p:grpSpPr>
          <a:xfrm>
            <a:off x="2890388" y="3355015"/>
            <a:ext cx="450507" cy="423722"/>
            <a:chOff x="-16044450" y="3317850"/>
            <a:chExt cx="304850" cy="286725"/>
          </a:xfrm>
        </p:grpSpPr>
        <p:sp>
          <p:nvSpPr>
            <p:cNvPr id="12543" name="Google Shape;12543;p7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7" name="Google Shape;12547;p72"/>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8" name="Google Shape;12548;p72"/>
          <p:cNvGrpSpPr/>
          <p:nvPr/>
        </p:nvGrpSpPr>
        <p:grpSpPr>
          <a:xfrm>
            <a:off x="8012905" y="2243724"/>
            <a:ext cx="373662" cy="449030"/>
            <a:chOff x="-16018450" y="4058400"/>
            <a:chExt cx="252850" cy="303850"/>
          </a:xfrm>
        </p:grpSpPr>
        <p:sp>
          <p:nvSpPr>
            <p:cNvPr id="12549" name="Google Shape;12549;p7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3" name="Google Shape;12553;p72"/>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58" name="Shape 12558"/>
        <p:cNvGrpSpPr/>
        <p:nvPr/>
      </p:nvGrpSpPr>
      <p:grpSpPr>
        <a:xfrm>
          <a:off x="0" y="0"/>
          <a:ext cx="0" cy="0"/>
          <a:chOff x="0" y="0"/>
          <a:chExt cx="0" cy="0"/>
        </a:xfrm>
      </p:grpSpPr>
      <p:grpSp>
        <p:nvGrpSpPr>
          <p:cNvPr id="12559" name="Google Shape;12559;p73"/>
          <p:cNvGrpSpPr/>
          <p:nvPr/>
        </p:nvGrpSpPr>
        <p:grpSpPr>
          <a:xfrm>
            <a:off x="829817" y="1689241"/>
            <a:ext cx="442337" cy="419623"/>
            <a:chOff x="-6696925" y="3272575"/>
            <a:chExt cx="307200" cy="291425"/>
          </a:xfrm>
        </p:grpSpPr>
        <p:sp>
          <p:nvSpPr>
            <p:cNvPr id="12560" name="Google Shape;12560;p7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73"/>
          <p:cNvGrpSpPr/>
          <p:nvPr/>
        </p:nvGrpSpPr>
        <p:grpSpPr>
          <a:xfrm>
            <a:off x="829799" y="2204636"/>
            <a:ext cx="442373" cy="420775"/>
            <a:chOff x="-6690625" y="3631325"/>
            <a:chExt cx="307225" cy="292225"/>
          </a:xfrm>
        </p:grpSpPr>
        <p:sp>
          <p:nvSpPr>
            <p:cNvPr id="12563" name="Google Shape;12563;p7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73"/>
          <p:cNvGrpSpPr/>
          <p:nvPr/>
        </p:nvGrpSpPr>
        <p:grpSpPr>
          <a:xfrm>
            <a:off x="851921" y="2756972"/>
            <a:ext cx="421927" cy="419371"/>
            <a:chOff x="-6689825" y="3992050"/>
            <a:chExt cx="293025" cy="291250"/>
          </a:xfrm>
        </p:grpSpPr>
        <p:sp>
          <p:nvSpPr>
            <p:cNvPr id="12569" name="Google Shape;12569;p7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1" name="Google Shape;12581;p73"/>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2" name="Google Shape;12582;p73"/>
          <p:cNvGrpSpPr/>
          <p:nvPr/>
        </p:nvGrpSpPr>
        <p:grpSpPr>
          <a:xfrm>
            <a:off x="3535232" y="2205192"/>
            <a:ext cx="423043" cy="419659"/>
            <a:chOff x="-4837325" y="3612425"/>
            <a:chExt cx="293800" cy="291450"/>
          </a:xfrm>
        </p:grpSpPr>
        <p:sp>
          <p:nvSpPr>
            <p:cNvPr id="12583" name="Google Shape;12583;p7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73"/>
          <p:cNvGrpSpPr/>
          <p:nvPr/>
        </p:nvGrpSpPr>
        <p:grpSpPr>
          <a:xfrm>
            <a:off x="3548265" y="2756826"/>
            <a:ext cx="420775" cy="419659"/>
            <a:chOff x="-4837325" y="3971575"/>
            <a:chExt cx="292225" cy="291450"/>
          </a:xfrm>
        </p:grpSpPr>
        <p:sp>
          <p:nvSpPr>
            <p:cNvPr id="12587" name="Google Shape;12587;p7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3" name="Google Shape;12593;p73"/>
          <p:cNvGrpSpPr/>
          <p:nvPr/>
        </p:nvGrpSpPr>
        <p:grpSpPr>
          <a:xfrm>
            <a:off x="6240279" y="1714185"/>
            <a:ext cx="430998" cy="369730"/>
            <a:chOff x="-3037625" y="3254850"/>
            <a:chExt cx="299325" cy="256775"/>
          </a:xfrm>
        </p:grpSpPr>
        <p:sp>
          <p:nvSpPr>
            <p:cNvPr id="12594" name="Google Shape;12594;p7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8" name="Google Shape;12598;p73"/>
          <p:cNvGrpSpPr/>
          <p:nvPr/>
        </p:nvGrpSpPr>
        <p:grpSpPr>
          <a:xfrm>
            <a:off x="6244239" y="2204615"/>
            <a:ext cx="423079" cy="420811"/>
            <a:chOff x="-3031325" y="3597450"/>
            <a:chExt cx="293825" cy="292250"/>
          </a:xfrm>
        </p:grpSpPr>
        <p:sp>
          <p:nvSpPr>
            <p:cNvPr id="12599" name="Google Shape;12599;p7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73"/>
          <p:cNvGrpSpPr/>
          <p:nvPr/>
        </p:nvGrpSpPr>
        <p:grpSpPr>
          <a:xfrm>
            <a:off x="6256714" y="2781214"/>
            <a:ext cx="421927" cy="370882"/>
            <a:chOff x="-3030525" y="3973150"/>
            <a:chExt cx="293025" cy="257575"/>
          </a:xfrm>
        </p:grpSpPr>
        <p:sp>
          <p:nvSpPr>
            <p:cNvPr id="12604" name="Google Shape;12604;p7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6" name="Google Shape;12606;p73"/>
          <p:cNvGrpSpPr/>
          <p:nvPr/>
        </p:nvGrpSpPr>
        <p:grpSpPr>
          <a:xfrm>
            <a:off x="1358307" y="3369426"/>
            <a:ext cx="421927" cy="297195"/>
            <a:chOff x="-1199300" y="3279250"/>
            <a:chExt cx="293025" cy="206400"/>
          </a:xfrm>
        </p:grpSpPr>
        <p:sp>
          <p:nvSpPr>
            <p:cNvPr id="12607" name="Google Shape;12607;p7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73"/>
          <p:cNvGrpSpPr/>
          <p:nvPr/>
        </p:nvGrpSpPr>
        <p:grpSpPr>
          <a:xfrm>
            <a:off x="1365393" y="1688773"/>
            <a:ext cx="444605" cy="420559"/>
            <a:chOff x="-6338550" y="3272950"/>
            <a:chExt cx="308775" cy="292075"/>
          </a:xfrm>
        </p:grpSpPr>
        <p:sp>
          <p:nvSpPr>
            <p:cNvPr id="12612" name="Google Shape;12612;p7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73"/>
          <p:cNvGrpSpPr/>
          <p:nvPr/>
        </p:nvGrpSpPr>
        <p:grpSpPr>
          <a:xfrm>
            <a:off x="1376732" y="2205194"/>
            <a:ext cx="421927" cy="419659"/>
            <a:chOff x="-6329100" y="3632100"/>
            <a:chExt cx="293025" cy="291450"/>
          </a:xfrm>
        </p:grpSpPr>
        <p:sp>
          <p:nvSpPr>
            <p:cNvPr id="12616" name="Google Shape;12616;p7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73"/>
          <p:cNvGrpSpPr/>
          <p:nvPr/>
        </p:nvGrpSpPr>
        <p:grpSpPr>
          <a:xfrm>
            <a:off x="1389783" y="2756828"/>
            <a:ext cx="419623" cy="419659"/>
            <a:chOff x="-6329875" y="3992050"/>
            <a:chExt cx="291425" cy="291450"/>
          </a:xfrm>
        </p:grpSpPr>
        <p:sp>
          <p:nvSpPr>
            <p:cNvPr id="12620" name="Google Shape;12620;p7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4" name="Google Shape;12624;p73"/>
          <p:cNvGrpSpPr/>
          <p:nvPr/>
        </p:nvGrpSpPr>
        <p:grpSpPr>
          <a:xfrm>
            <a:off x="4075920" y="1687530"/>
            <a:ext cx="423079" cy="423043"/>
            <a:chOff x="-4478975" y="3251700"/>
            <a:chExt cx="293825" cy="293800"/>
          </a:xfrm>
        </p:grpSpPr>
        <p:sp>
          <p:nvSpPr>
            <p:cNvPr id="12625" name="Google Shape;12625;p7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73"/>
          <p:cNvGrpSpPr/>
          <p:nvPr/>
        </p:nvGrpSpPr>
        <p:grpSpPr>
          <a:xfrm>
            <a:off x="4075920" y="2205192"/>
            <a:ext cx="423079" cy="419659"/>
            <a:chOff x="-4475825" y="3612425"/>
            <a:chExt cx="293825" cy="291450"/>
          </a:xfrm>
        </p:grpSpPr>
        <p:sp>
          <p:nvSpPr>
            <p:cNvPr id="12629" name="Google Shape;12629;p7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2" name="Google Shape;12632;p73"/>
          <p:cNvGrpSpPr/>
          <p:nvPr/>
        </p:nvGrpSpPr>
        <p:grpSpPr>
          <a:xfrm>
            <a:off x="4084992" y="2756844"/>
            <a:ext cx="428730" cy="419623"/>
            <a:chOff x="-4480550" y="3970800"/>
            <a:chExt cx="297750" cy="291425"/>
          </a:xfrm>
        </p:grpSpPr>
        <p:sp>
          <p:nvSpPr>
            <p:cNvPr id="12633" name="Google Shape;12633;p7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73"/>
          <p:cNvGrpSpPr/>
          <p:nvPr/>
        </p:nvGrpSpPr>
        <p:grpSpPr>
          <a:xfrm>
            <a:off x="6788826" y="1689221"/>
            <a:ext cx="415123" cy="419659"/>
            <a:chOff x="-2668225" y="3239075"/>
            <a:chExt cx="288300" cy="291450"/>
          </a:xfrm>
        </p:grpSpPr>
        <p:sp>
          <p:nvSpPr>
            <p:cNvPr id="12636" name="Google Shape;12636;p7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73"/>
          <p:cNvGrpSpPr/>
          <p:nvPr/>
        </p:nvGrpSpPr>
        <p:grpSpPr>
          <a:xfrm>
            <a:off x="6785982" y="2205191"/>
            <a:ext cx="420811" cy="419659"/>
            <a:chOff x="-2671375" y="3597450"/>
            <a:chExt cx="292250" cy="291450"/>
          </a:xfrm>
        </p:grpSpPr>
        <p:sp>
          <p:nvSpPr>
            <p:cNvPr id="12642" name="Google Shape;12642;p7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73"/>
          <p:cNvGrpSpPr/>
          <p:nvPr/>
        </p:nvGrpSpPr>
        <p:grpSpPr>
          <a:xfrm>
            <a:off x="6796765" y="2755691"/>
            <a:ext cx="423043" cy="421927"/>
            <a:chOff x="-2670575" y="3956600"/>
            <a:chExt cx="293800" cy="293025"/>
          </a:xfrm>
        </p:grpSpPr>
        <p:sp>
          <p:nvSpPr>
            <p:cNvPr id="12645" name="Google Shape;12645;p7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73"/>
          <p:cNvGrpSpPr/>
          <p:nvPr/>
        </p:nvGrpSpPr>
        <p:grpSpPr>
          <a:xfrm>
            <a:off x="3054285" y="3311947"/>
            <a:ext cx="426462" cy="418363"/>
            <a:chOff x="-1183550" y="3586525"/>
            <a:chExt cx="296175" cy="290550"/>
          </a:xfrm>
        </p:grpSpPr>
        <p:sp>
          <p:nvSpPr>
            <p:cNvPr id="12650" name="Google Shape;12650;p7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9" name="Google Shape;12659;p73"/>
          <p:cNvGrpSpPr/>
          <p:nvPr/>
        </p:nvGrpSpPr>
        <p:grpSpPr>
          <a:xfrm>
            <a:off x="1917896" y="1689799"/>
            <a:ext cx="420811" cy="418507"/>
            <a:chOff x="-5971525" y="3273750"/>
            <a:chExt cx="292250" cy="290650"/>
          </a:xfrm>
        </p:grpSpPr>
        <p:sp>
          <p:nvSpPr>
            <p:cNvPr id="12660" name="Google Shape;12660;p7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2" name="Google Shape;12662;p73"/>
          <p:cNvGrpSpPr/>
          <p:nvPr/>
        </p:nvGrpSpPr>
        <p:grpSpPr>
          <a:xfrm>
            <a:off x="1912226" y="2203826"/>
            <a:ext cx="432150" cy="422395"/>
            <a:chOff x="-5974675" y="3632100"/>
            <a:chExt cx="300125" cy="293350"/>
          </a:xfrm>
        </p:grpSpPr>
        <p:sp>
          <p:nvSpPr>
            <p:cNvPr id="12663" name="Google Shape;12663;p7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73"/>
          <p:cNvGrpSpPr/>
          <p:nvPr/>
        </p:nvGrpSpPr>
        <p:grpSpPr>
          <a:xfrm>
            <a:off x="1942267" y="2755694"/>
            <a:ext cx="395865" cy="421927"/>
            <a:chOff x="-5971525" y="3990475"/>
            <a:chExt cx="274925" cy="293025"/>
          </a:xfrm>
        </p:grpSpPr>
        <p:sp>
          <p:nvSpPr>
            <p:cNvPr id="12667" name="Google Shape;12667;p7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1" name="Google Shape;12671;p73"/>
          <p:cNvGrpSpPr/>
          <p:nvPr/>
        </p:nvGrpSpPr>
        <p:grpSpPr>
          <a:xfrm>
            <a:off x="4615473" y="1689798"/>
            <a:ext cx="420775" cy="418507"/>
            <a:chOff x="-4118225" y="3253275"/>
            <a:chExt cx="292225" cy="290650"/>
          </a:xfrm>
        </p:grpSpPr>
        <p:sp>
          <p:nvSpPr>
            <p:cNvPr id="12672" name="Google Shape;12672;p7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73"/>
          <p:cNvGrpSpPr/>
          <p:nvPr/>
        </p:nvGrpSpPr>
        <p:grpSpPr>
          <a:xfrm>
            <a:off x="4665924" y="2204922"/>
            <a:ext cx="319874" cy="420199"/>
            <a:chOff x="-4082800" y="3612425"/>
            <a:chExt cx="222150" cy="291825"/>
          </a:xfrm>
        </p:grpSpPr>
        <p:sp>
          <p:nvSpPr>
            <p:cNvPr id="12675" name="Google Shape;12675;p7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73"/>
          <p:cNvGrpSpPr/>
          <p:nvPr/>
        </p:nvGrpSpPr>
        <p:grpSpPr>
          <a:xfrm>
            <a:off x="4627372" y="2769876"/>
            <a:ext cx="420775" cy="393561"/>
            <a:chOff x="-4118225" y="3990475"/>
            <a:chExt cx="292225" cy="273325"/>
          </a:xfrm>
        </p:grpSpPr>
        <p:sp>
          <p:nvSpPr>
            <p:cNvPr id="12679" name="Google Shape;12679;p7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3" name="Google Shape;12683;p73"/>
          <p:cNvGrpSpPr/>
          <p:nvPr/>
        </p:nvGrpSpPr>
        <p:grpSpPr>
          <a:xfrm>
            <a:off x="7338026" y="1688087"/>
            <a:ext cx="394713" cy="421927"/>
            <a:chOff x="-2312225" y="3238300"/>
            <a:chExt cx="274125" cy="293025"/>
          </a:xfrm>
        </p:grpSpPr>
        <p:sp>
          <p:nvSpPr>
            <p:cNvPr id="12684" name="Google Shape;12684;p7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6" name="Google Shape;12686;p73"/>
          <p:cNvGrpSpPr/>
          <p:nvPr/>
        </p:nvGrpSpPr>
        <p:grpSpPr>
          <a:xfrm>
            <a:off x="7335742" y="2756825"/>
            <a:ext cx="423079" cy="419659"/>
            <a:chOff x="-2310650" y="3958175"/>
            <a:chExt cx="293825" cy="291450"/>
          </a:xfrm>
        </p:grpSpPr>
        <p:sp>
          <p:nvSpPr>
            <p:cNvPr id="12687" name="Google Shape;12687;p7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73"/>
          <p:cNvGrpSpPr/>
          <p:nvPr/>
        </p:nvGrpSpPr>
        <p:grpSpPr>
          <a:xfrm>
            <a:off x="4702603" y="3308459"/>
            <a:ext cx="424159" cy="419659"/>
            <a:chOff x="-1182750" y="3962900"/>
            <a:chExt cx="294575" cy="291450"/>
          </a:xfrm>
        </p:grpSpPr>
        <p:sp>
          <p:nvSpPr>
            <p:cNvPr id="12690" name="Google Shape;12690;p7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73"/>
          <p:cNvGrpSpPr/>
          <p:nvPr/>
        </p:nvGrpSpPr>
        <p:grpSpPr>
          <a:xfrm>
            <a:off x="2455739" y="1689223"/>
            <a:ext cx="424195" cy="419659"/>
            <a:chOff x="-5611575" y="3272950"/>
            <a:chExt cx="294600" cy="291450"/>
          </a:xfrm>
        </p:grpSpPr>
        <p:sp>
          <p:nvSpPr>
            <p:cNvPr id="12698" name="Google Shape;12698;p7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3" name="Google Shape;12703;p73"/>
          <p:cNvGrpSpPr/>
          <p:nvPr/>
        </p:nvGrpSpPr>
        <p:grpSpPr>
          <a:xfrm>
            <a:off x="2455739" y="2205770"/>
            <a:ext cx="424195" cy="418507"/>
            <a:chOff x="-5613150" y="3632900"/>
            <a:chExt cx="294600" cy="290650"/>
          </a:xfrm>
        </p:grpSpPr>
        <p:sp>
          <p:nvSpPr>
            <p:cNvPr id="12704" name="Google Shape;12704;p7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73"/>
          <p:cNvGrpSpPr/>
          <p:nvPr/>
        </p:nvGrpSpPr>
        <p:grpSpPr>
          <a:xfrm>
            <a:off x="7324977" y="2153586"/>
            <a:ext cx="420811" cy="522864"/>
            <a:chOff x="-2310650" y="3525775"/>
            <a:chExt cx="292250" cy="363125"/>
          </a:xfrm>
        </p:grpSpPr>
        <p:sp>
          <p:nvSpPr>
            <p:cNvPr id="12707" name="Google Shape;12707;p7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73"/>
          <p:cNvGrpSpPr/>
          <p:nvPr/>
        </p:nvGrpSpPr>
        <p:grpSpPr>
          <a:xfrm>
            <a:off x="2467638" y="2756270"/>
            <a:ext cx="424195" cy="420775"/>
            <a:chOff x="-5613150" y="3991275"/>
            <a:chExt cx="294600" cy="292225"/>
          </a:xfrm>
        </p:grpSpPr>
        <p:sp>
          <p:nvSpPr>
            <p:cNvPr id="12712" name="Google Shape;12712;p7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3"/>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3"/>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73"/>
          <p:cNvGrpSpPr/>
          <p:nvPr/>
        </p:nvGrpSpPr>
        <p:grpSpPr>
          <a:xfrm>
            <a:off x="5139126" y="1689438"/>
            <a:ext cx="434634" cy="419227"/>
            <a:chOff x="-3768700" y="3253275"/>
            <a:chExt cx="301850" cy="291150"/>
          </a:xfrm>
        </p:grpSpPr>
        <p:sp>
          <p:nvSpPr>
            <p:cNvPr id="12722" name="Google Shape;12722;p7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73"/>
          <p:cNvGrpSpPr/>
          <p:nvPr/>
        </p:nvGrpSpPr>
        <p:grpSpPr>
          <a:xfrm>
            <a:off x="5143209" y="2217090"/>
            <a:ext cx="426462" cy="395865"/>
            <a:chOff x="-3808700" y="3628950"/>
            <a:chExt cx="296175" cy="274925"/>
          </a:xfrm>
        </p:grpSpPr>
        <p:sp>
          <p:nvSpPr>
            <p:cNvPr id="12726" name="Google Shape;12726;p7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73"/>
          <p:cNvGrpSpPr/>
          <p:nvPr/>
        </p:nvGrpSpPr>
        <p:grpSpPr>
          <a:xfrm>
            <a:off x="5208420" y="2756412"/>
            <a:ext cx="419443" cy="420487"/>
            <a:chOff x="-3771675" y="3971775"/>
            <a:chExt cx="291300" cy="292025"/>
          </a:xfrm>
        </p:grpSpPr>
        <p:sp>
          <p:nvSpPr>
            <p:cNvPr id="12730" name="Google Shape;12730;p7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5" name="Google Shape;12735;p73"/>
          <p:cNvGrpSpPr/>
          <p:nvPr/>
        </p:nvGrpSpPr>
        <p:grpSpPr>
          <a:xfrm>
            <a:off x="7869864" y="1716461"/>
            <a:ext cx="420271" cy="320774"/>
            <a:chOff x="-1951475" y="3273100"/>
            <a:chExt cx="291875" cy="222775"/>
          </a:xfrm>
        </p:grpSpPr>
        <p:sp>
          <p:nvSpPr>
            <p:cNvPr id="12736" name="Google Shape;12736;p7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73"/>
          <p:cNvGrpSpPr/>
          <p:nvPr/>
        </p:nvGrpSpPr>
        <p:grpSpPr>
          <a:xfrm>
            <a:off x="7867344" y="2205191"/>
            <a:ext cx="425310" cy="419659"/>
            <a:chOff x="-1951475" y="3597450"/>
            <a:chExt cx="295375" cy="291450"/>
          </a:xfrm>
        </p:grpSpPr>
        <p:sp>
          <p:nvSpPr>
            <p:cNvPr id="12740" name="Google Shape;12740;p7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73"/>
          <p:cNvGrpSpPr/>
          <p:nvPr/>
        </p:nvGrpSpPr>
        <p:grpSpPr>
          <a:xfrm>
            <a:off x="7869595" y="2756825"/>
            <a:ext cx="444605" cy="419659"/>
            <a:chOff x="-1960150" y="3956600"/>
            <a:chExt cx="308775" cy="291450"/>
          </a:xfrm>
        </p:grpSpPr>
        <p:sp>
          <p:nvSpPr>
            <p:cNvPr id="12745" name="Google Shape;12745;p7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73"/>
          <p:cNvGrpSpPr/>
          <p:nvPr/>
        </p:nvGrpSpPr>
        <p:grpSpPr>
          <a:xfrm>
            <a:off x="1923633" y="3307636"/>
            <a:ext cx="420775" cy="420775"/>
            <a:chOff x="-804700" y="3226500"/>
            <a:chExt cx="292225" cy="292225"/>
          </a:xfrm>
        </p:grpSpPr>
        <p:sp>
          <p:nvSpPr>
            <p:cNvPr id="12748" name="Google Shape;12748;p7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73"/>
          <p:cNvGrpSpPr/>
          <p:nvPr/>
        </p:nvGrpSpPr>
        <p:grpSpPr>
          <a:xfrm>
            <a:off x="3003724" y="1688647"/>
            <a:ext cx="420775" cy="420811"/>
            <a:chOff x="-5251625" y="3272950"/>
            <a:chExt cx="292225" cy="292250"/>
          </a:xfrm>
        </p:grpSpPr>
        <p:sp>
          <p:nvSpPr>
            <p:cNvPr id="12756" name="Google Shape;12756;p7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9" name="Google Shape;12759;p73"/>
          <p:cNvGrpSpPr/>
          <p:nvPr/>
        </p:nvGrpSpPr>
        <p:grpSpPr>
          <a:xfrm>
            <a:off x="3000322" y="2204348"/>
            <a:ext cx="427578" cy="421351"/>
            <a:chOff x="-5254775" y="3631325"/>
            <a:chExt cx="296950" cy="292625"/>
          </a:xfrm>
        </p:grpSpPr>
        <p:sp>
          <p:nvSpPr>
            <p:cNvPr id="12760" name="Google Shape;12760;p7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7" name="Google Shape;12767;p73"/>
          <p:cNvGrpSpPr/>
          <p:nvPr/>
        </p:nvGrpSpPr>
        <p:grpSpPr>
          <a:xfrm>
            <a:off x="3016181" y="2756270"/>
            <a:ext cx="419659" cy="420775"/>
            <a:chOff x="-5251625" y="3991275"/>
            <a:chExt cx="291450" cy="292225"/>
          </a:xfrm>
        </p:grpSpPr>
        <p:sp>
          <p:nvSpPr>
            <p:cNvPr id="12768" name="Google Shape;12768;p7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73"/>
          <p:cNvGrpSpPr/>
          <p:nvPr/>
        </p:nvGrpSpPr>
        <p:grpSpPr>
          <a:xfrm>
            <a:off x="5756763" y="1689240"/>
            <a:ext cx="319874" cy="419623"/>
            <a:chOff x="-3365275" y="3253275"/>
            <a:chExt cx="222150" cy="291425"/>
          </a:xfrm>
        </p:grpSpPr>
        <p:sp>
          <p:nvSpPr>
            <p:cNvPr id="12774" name="Google Shape;12774;p7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73"/>
          <p:cNvGrpSpPr/>
          <p:nvPr/>
        </p:nvGrpSpPr>
        <p:grpSpPr>
          <a:xfrm>
            <a:off x="5730701" y="2204058"/>
            <a:ext cx="371998" cy="421927"/>
            <a:chOff x="-3383375" y="3611625"/>
            <a:chExt cx="258350" cy="293025"/>
          </a:xfrm>
        </p:grpSpPr>
        <p:sp>
          <p:nvSpPr>
            <p:cNvPr id="12777" name="Google Shape;12777;p7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73"/>
          <p:cNvGrpSpPr/>
          <p:nvPr/>
        </p:nvGrpSpPr>
        <p:grpSpPr>
          <a:xfrm>
            <a:off x="5793050" y="2756826"/>
            <a:ext cx="271097" cy="419659"/>
            <a:chOff x="-3347950" y="3971575"/>
            <a:chExt cx="188275" cy="291450"/>
          </a:xfrm>
        </p:grpSpPr>
        <p:sp>
          <p:nvSpPr>
            <p:cNvPr id="12780" name="Google Shape;12780;p7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73"/>
          <p:cNvGrpSpPr/>
          <p:nvPr/>
        </p:nvGrpSpPr>
        <p:grpSpPr>
          <a:xfrm>
            <a:off x="842909" y="3307061"/>
            <a:ext cx="371998" cy="421927"/>
            <a:chOff x="-1575775" y="3238300"/>
            <a:chExt cx="258350" cy="293025"/>
          </a:xfrm>
        </p:grpSpPr>
        <p:sp>
          <p:nvSpPr>
            <p:cNvPr id="12784" name="Google Shape;12784;p73"/>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73"/>
          <p:cNvGrpSpPr/>
          <p:nvPr/>
        </p:nvGrpSpPr>
        <p:grpSpPr>
          <a:xfrm>
            <a:off x="2487807" y="3309051"/>
            <a:ext cx="423079" cy="424159"/>
            <a:chOff x="-1591550" y="3597475"/>
            <a:chExt cx="293825" cy="294575"/>
          </a:xfrm>
        </p:grpSpPr>
        <p:sp>
          <p:nvSpPr>
            <p:cNvPr id="12790" name="Google Shape;12790;p7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73"/>
          <p:cNvGrpSpPr/>
          <p:nvPr/>
        </p:nvGrpSpPr>
        <p:grpSpPr>
          <a:xfrm>
            <a:off x="4137277" y="3318663"/>
            <a:ext cx="421927" cy="399248"/>
            <a:chOff x="-1592325" y="3957400"/>
            <a:chExt cx="293025" cy="277275"/>
          </a:xfrm>
        </p:grpSpPr>
        <p:sp>
          <p:nvSpPr>
            <p:cNvPr id="12794" name="Google Shape;12794;p7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73"/>
          <p:cNvGrpSpPr/>
          <p:nvPr/>
        </p:nvGrpSpPr>
        <p:grpSpPr>
          <a:xfrm>
            <a:off x="3624147" y="3310744"/>
            <a:ext cx="369730" cy="420775"/>
            <a:chOff x="-778700" y="3612425"/>
            <a:chExt cx="256775" cy="292225"/>
          </a:xfrm>
        </p:grpSpPr>
        <p:sp>
          <p:nvSpPr>
            <p:cNvPr id="12799" name="Google Shape;12799;p7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73"/>
          <p:cNvGrpSpPr/>
          <p:nvPr/>
        </p:nvGrpSpPr>
        <p:grpSpPr>
          <a:xfrm>
            <a:off x="6095649" y="3828305"/>
            <a:ext cx="340731" cy="387641"/>
            <a:chOff x="7728464" y="1561258"/>
            <a:chExt cx="349719" cy="397866"/>
          </a:xfrm>
        </p:grpSpPr>
        <p:sp>
          <p:nvSpPr>
            <p:cNvPr id="12806" name="Google Shape;12806;p7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8" name="Google Shape;12808;p73"/>
          <p:cNvGrpSpPr/>
          <p:nvPr/>
        </p:nvGrpSpPr>
        <p:grpSpPr>
          <a:xfrm>
            <a:off x="4018617" y="3828305"/>
            <a:ext cx="387681" cy="387641"/>
            <a:chOff x="5611350" y="1561258"/>
            <a:chExt cx="397907" cy="397866"/>
          </a:xfrm>
        </p:grpSpPr>
        <p:sp>
          <p:nvSpPr>
            <p:cNvPr id="12809" name="Google Shape;12809;p7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3" name="Google Shape;12813;p73"/>
          <p:cNvGrpSpPr/>
          <p:nvPr/>
        </p:nvGrpSpPr>
        <p:grpSpPr>
          <a:xfrm>
            <a:off x="4537903" y="3925571"/>
            <a:ext cx="387610" cy="193109"/>
            <a:chOff x="6140660" y="1661097"/>
            <a:chExt cx="397835" cy="198202"/>
          </a:xfrm>
        </p:grpSpPr>
        <p:sp>
          <p:nvSpPr>
            <p:cNvPr id="12814" name="Google Shape;12814;p7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8" name="Google Shape;12818;p73"/>
          <p:cNvGrpSpPr/>
          <p:nvPr/>
        </p:nvGrpSpPr>
        <p:grpSpPr>
          <a:xfrm>
            <a:off x="5057118" y="3828305"/>
            <a:ext cx="387681" cy="387641"/>
            <a:chOff x="6669907" y="1561258"/>
            <a:chExt cx="397907" cy="397866"/>
          </a:xfrm>
        </p:grpSpPr>
        <p:sp>
          <p:nvSpPr>
            <p:cNvPr id="12819" name="Google Shape;12819;p7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73"/>
          <p:cNvGrpSpPr/>
          <p:nvPr/>
        </p:nvGrpSpPr>
        <p:grpSpPr>
          <a:xfrm>
            <a:off x="1942348" y="3885842"/>
            <a:ext cx="387681" cy="272572"/>
            <a:chOff x="3386036" y="1746339"/>
            <a:chExt cx="397907" cy="279762"/>
          </a:xfrm>
        </p:grpSpPr>
        <p:sp>
          <p:nvSpPr>
            <p:cNvPr id="12825" name="Google Shape;12825;p7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73"/>
          <p:cNvGrpSpPr/>
          <p:nvPr/>
        </p:nvGrpSpPr>
        <p:grpSpPr>
          <a:xfrm>
            <a:off x="2980045" y="3828288"/>
            <a:ext cx="387681" cy="387681"/>
            <a:chOff x="4417380" y="1687279"/>
            <a:chExt cx="397907" cy="397907"/>
          </a:xfrm>
        </p:grpSpPr>
        <p:sp>
          <p:nvSpPr>
            <p:cNvPr id="12828" name="Google Shape;12828;p7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73"/>
          <p:cNvGrpSpPr/>
          <p:nvPr/>
        </p:nvGrpSpPr>
        <p:grpSpPr>
          <a:xfrm>
            <a:off x="7926526" y="3308537"/>
            <a:ext cx="387661" cy="387661"/>
            <a:chOff x="2869999" y="1687279"/>
            <a:chExt cx="397887" cy="397887"/>
          </a:xfrm>
        </p:grpSpPr>
        <p:sp>
          <p:nvSpPr>
            <p:cNvPr id="12831" name="Google Shape;12831;p7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73"/>
          <p:cNvGrpSpPr/>
          <p:nvPr/>
        </p:nvGrpSpPr>
        <p:grpSpPr>
          <a:xfrm>
            <a:off x="2461634" y="3828664"/>
            <a:ext cx="386807" cy="386929"/>
            <a:chOff x="3902887" y="1687655"/>
            <a:chExt cx="397010" cy="397135"/>
          </a:xfrm>
        </p:grpSpPr>
        <p:sp>
          <p:nvSpPr>
            <p:cNvPr id="12834" name="Google Shape;12834;p7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6" name="Google Shape;12836;p73"/>
          <p:cNvGrpSpPr/>
          <p:nvPr/>
        </p:nvGrpSpPr>
        <p:grpSpPr>
          <a:xfrm>
            <a:off x="3499331" y="3828344"/>
            <a:ext cx="387681" cy="387681"/>
            <a:chOff x="4933458" y="1687279"/>
            <a:chExt cx="397907" cy="397907"/>
          </a:xfrm>
        </p:grpSpPr>
        <p:sp>
          <p:nvSpPr>
            <p:cNvPr id="12837" name="Google Shape;12837;p7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73"/>
          <p:cNvGrpSpPr/>
          <p:nvPr/>
        </p:nvGrpSpPr>
        <p:grpSpPr>
          <a:xfrm>
            <a:off x="5273586" y="3308775"/>
            <a:ext cx="387681" cy="387661"/>
            <a:chOff x="266768" y="1721375"/>
            <a:chExt cx="397907" cy="397887"/>
          </a:xfrm>
        </p:grpSpPr>
        <p:sp>
          <p:nvSpPr>
            <p:cNvPr id="12840" name="Google Shape;12840;p7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73"/>
          <p:cNvGrpSpPr/>
          <p:nvPr/>
        </p:nvGrpSpPr>
        <p:grpSpPr>
          <a:xfrm>
            <a:off x="7395588" y="3308924"/>
            <a:ext cx="387539" cy="386888"/>
            <a:chOff x="2408992" y="1722875"/>
            <a:chExt cx="397761" cy="397093"/>
          </a:xfrm>
        </p:grpSpPr>
        <p:sp>
          <p:nvSpPr>
            <p:cNvPr id="12843" name="Google Shape;12843;p7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73"/>
          <p:cNvGrpSpPr/>
          <p:nvPr/>
        </p:nvGrpSpPr>
        <p:grpSpPr>
          <a:xfrm>
            <a:off x="5576404" y="3828305"/>
            <a:ext cx="387641" cy="387641"/>
            <a:chOff x="7199196" y="1561258"/>
            <a:chExt cx="397866" cy="397866"/>
          </a:xfrm>
        </p:grpSpPr>
        <p:sp>
          <p:nvSpPr>
            <p:cNvPr id="12846" name="Google Shape;12846;p7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73"/>
          <p:cNvGrpSpPr/>
          <p:nvPr/>
        </p:nvGrpSpPr>
        <p:grpSpPr>
          <a:xfrm>
            <a:off x="6332282" y="3308537"/>
            <a:ext cx="387661" cy="387661"/>
            <a:chOff x="1379798" y="1723250"/>
            <a:chExt cx="397887" cy="397887"/>
          </a:xfrm>
        </p:grpSpPr>
        <p:sp>
          <p:nvSpPr>
            <p:cNvPr id="12850" name="Google Shape;12850;p7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73"/>
          <p:cNvGrpSpPr/>
          <p:nvPr/>
        </p:nvGrpSpPr>
        <p:grpSpPr>
          <a:xfrm>
            <a:off x="5801242" y="3308537"/>
            <a:ext cx="387641" cy="387661"/>
            <a:chOff x="864491" y="1723250"/>
            <a:chExt cx="397866" cy="397887"/>
          </a:xfrm>
        </p:grpSpPr>
        <p:sp>
          <p:nvSpPr>
            <p:cNvPr id="12855" name="Google Shape;12855;p7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8" name="Google Shape;12858;p73"/>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9" name="Google Shape;12859;p73"/>
          <p:cNvGrpSpPr/>
          <p:nvPr/>
        </p:nvGrpSpPr>
        <p:grpSpPr>
          <a:xfrm>
            <a:off x="6568070" y="3827060"/>
            <a:ext cx="388966" cy="388966"/>
            <a:chOff x="1190625" y="238125"/>
            <a:chExt cx="5235075" cy="5235075"/>
          </a:xfrm>
        </p:grpSpPr>
        <p:sp>
          <p:nvSpPr>
            <p:cNvPr id="12860" name="Google Shape;12860;p7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2" name="Google Shape;12862;p7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66" name="Shape 12866"/>
        <p:cNvGrpSpPr/>
        <p:nvPr/>
      </p:nvGrpSpPr>
      <p:grpSpPr>
        <a:xfrm>
          <a:off x="0" y="0"/>
          <a:ext cx="0" cy="0"/>
          <a:chOff x="0" y="0"/>
          <a:chExt cx="0" cy="0"/>
        </a:xfrm>
      </p:grpSpPr>
      <p:pic>
        <p:nvPicPr>
          <p:cNvPr id="12867" name="Google Shape;12867;p7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8" name="Shape 1908"/>
        <p:cNvGrpSpPr/>
        <p:nvPr/>
      </p:nvGrpSpPr>
      <p:grpSpPr>
        <a:xfrm>
          <a:off x="0" y="0"/>
          <a:ext cx="0" cy="0"/>
          <a:chOff x="0" y="0"/>
          <a:chExt cx="0" cy="0"/>
        </a:xfrm>
      </p:grpSpPr>
      <p:sp>
        <p:nvSpPr>
          <p:cNvPr id="1909" name="Google Shape;1909;p30"/>
          <p:cNvSpPr txBox="1"/>
          <p:nvPr>
            <p:ph type="title"/>
          </p:nvPr>
        </p:nvSpPr>
        <p:spPr>
          <a:xfrm>
            <a:off x="1095150" y="521225"/>
            <a:ext cx="6953700" cy="83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YÊU CẦU VÀ Ý NGHĨA</a:t>
            </a:r>
            <a:endParaRPr>
              <a:solidFill>
                <a:schemeClr val="lt2"/>
              </a:solidFill>
            </a:endParaRPr>
          </a:p>
        </p:txBody>
      </p:sp>
      <p:sp>
        <p:nvSpPr>
          <p:cNvPr id="1910" name="Google Shape;1910;p30"/>
          <p:cNvSpPr txBox="1"/>
          <p:nvPr>
            <p:ph idx="1" type="subTitle"/>
          </p:nvPr>
        </p:nvSpPr>
        <p:spPr>
          <a:xfrm>
            <a:off x="563856" y="949825"/>
            <a:ext cx="3103200" cy="89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YÊU CẦU</a:t>
            </a:r>
            <a:endParaRPr>
              <a:solidFill>
                <a:schemeClr val="lt2"/>
              </a:solidFill>
            </a:endParaRPr>
          </a:p>
        </p:txBody>
      </p:sp>
      <p:sp>
        <p:nvSpPr>
          <p:cNvPr id="1911" name="Google Shape;1911;p30"/>
          <p:cNvSpPr txBox="1"/>
          <p:nvPr>
            <p:ph idx="2" type="subTitle"/>
          </p:nvPr>
        </p:nvSpPr>
        <p:spPr>
          <a:xfrm>
            <a:off x="563876" y="1786275"/>
            <a:ext cx="3553200" cy="1601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1700"/>
              <a:t>Cung cấp các thông tin cần thiết cho người dùng</a:t>
            </a:r>
            <a:endParaRPr sz="1700"/>
          </a:p>
          <a:p>
            <a:pPr indent="-381000" lvl="0" marL="457200" rtl="0" algn="l">
              <a:spcBef>
                <a:spcPts val="0"/>
              </a:spcBef>
              <a:spcAft>
                <a:spcPts val="0"/>
              </a:spcAft>
              <a:buSzPts val="2400"/>
              <a:buChar char="●"/>
            </a:pPr>
            <a:r>
              <a:rPr lang="en" sz="1700"/>
              <a:t>Hỗ trợ người dùng thực hiện các nghiệp vụ quản lý một cách dễ dàng và nhanh chóng</a:t>
            </a:r>
            <a:endParaRPr sz="1700"/>
          </a:p>
          <a:p>
            <a:pPr indent="-381000" lvl="0" marL="457200" rtl="0" algn="l">
              <a:spcBef>
                <a:spcPts val="0"/>
              </a:spcBef>
              <a:spcAft>
                <a:spcPts val="0"/>
              </a:spcAft>
              <a:buSzPts val="2400"/>
              <a:buChar char="●"/>
            </a:pPr>
            <a:r>
              <a:rPr lang="en" sz="1700"/>
              <a:t>Bảo mật thông tin</a:t>
            </a:r>
            <a:endParaRPr sz="1700"/>
          </a:p>
          <a:p>
            <a:pPr indent="-381000" lvl="0" marL="457200" rtl="0" algn="l">
              <a:spcBef>
                <a:spcPts val="0"/>
              </a:spcBef>
              <a:spcAft>
                <a:spcPts val="0"/>
              </a:spcAft>
              <a:buSzPts val="2400"/>
              <a:buChar char="●"/>
            </a:pPr>
            <a:r>
              <a:rPr lang="en" sz="1700"/>
              <a:t>Tính hiệu quả</a:t>
            </a:r>
            <a:endParaRPr sz="1700"/>
          </a:p>
        </p:txBody>
      </p:sp>
      <p:sp>
        <p:nvSpPr>
          <p:cNvPr id="1912" name="Google Shape;1912;p30"/>
          <p:cNvSpPr txBox="1"/>
          <p:nvPr>
            <p:ph idx="3" type="subTitle"/>
          </p:nvPr>
        </p:nvSpPr>
        <p:spPr>
          <a:xfrm>
            <a:off x="5476908" y="949825"/>
            <a:ext cx="3103200" cy="89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Ý NGHĨA</a:t>
            </a:r>
            <a:endParaRPr>
              <a:solidFill>
                <a:schemeClr val="lt2"/>
              </a:solidFill>
            </a:endParaRPr>
          </a:p>
        </p:txBody>
      </p:sp>
      <p:sp>
        <p:nvSpPr>
          <p:cNvPr id="1913" name="Google Shape;1913;p30"/>
          <p:cNvSpPr txBox="1"/>
          <p:nvPr>
            <p:ph idx="4" type="subTitle"/>
          </p:nvPr>
        </p:nvSpPr>
        <p:spPr>
          <a:xfrm>
            <a:off x="5026926" y="1786275"/>
            <a:ext cx="3553200" cy="1601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1700"/>
              <a:t>Hiểu rõ cách thức xây dựng một ứng dụng trên thiết bị di động</a:t>
            </a:r>
            <a:endParaRPr sz="1700"/>
          </a:p>
          <a:p>
            <a:pPr indent="-381000" lvl="0" marL="457200" rtl="0" algn="l">
              <a:spcBef>
                <a:spcPts val="0"/>
              </a:spcBef>
              <a:spcAft>
                <a:spcPts val="0"/>
              </a:spcAft>
              <a:buSzPts val="2400"/>
              <a:buChar char="●"/>
            </a:pPr>
            <a:r>
              <a:rPr lang="en" sz="1700"/>
              <a:t>Ứng dụng được đề tài vào quá trình quản lý nhân viên của các doanh nghiệp, công ty</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7" name="Shape 1917"/>
        <p:cNvGrpSpPr/>
        <p:nvPr/>
      </p:nvGrpSpPr>
      <p:grpSpPr>
        <a:xfrm>
          <a:off x="0" y="0"/>
          <a:ext cx="0" cy="0"/>
          <a:chOff x="0" y="0"/>
          <a:chExt cx="0" cy="0"/>
        </a:xfrm>
      </p:grpSpPr>
      <p:sp>
        <p:nvSpPr>
          <p:cNvPr id="1918" name="Google Shape;1918;p31"/>
          <p:cNvSpPr txBox="1"/>
          <p:nvPr>
            <p:ph type="title"/>
          </p:nvPr>
        </p:nvSpPr>
        <p:spPr>
          <a:xfrm>
            <a:off x="2038200" y="2207942"/>
            <a:ext cx="5067600" cy="115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4000">
                <a:latin typeface="Patrick Hand"/>
                <a:ea typeface="Patrick Hand"/>
                <a:cs typeface="Patrick Hand"/>
                <a:sym typeface="Patrick Hand"/>
              </a:rPr>
              <a:t>PHÂN TÍCH THIẾT KẾ </a:t>
            </a:r>
            <a:br>
              <a:rPr b="1" lang="en" sz="4000">
                <a:latin typeface="Patrick Hand"/>
                <a:ea typeface="Patrick Hand"/>
                <a:cs typeface="Patrick Hand"/>
                <a:sym typeface="Patrick Hand"/>
              </a:rPr>
            </a:br>
            <a:r>
              <a:rPr b="1" lang="en" sz="4000">
                <a:latin typeface="Patrick Hand"/>
                <a:ea typeface="Patrick Hand"/>
                <a:cs typeface="Patrick Hand"/>
                <a:sym typeface="Patrick Hand"/>
              </a:rPr>
              <a:t>HỆ THỐNG</a:t>
            </a:r>
            <a:endParaRPr b="1" sz="4000">
              <a:latin typeface="Patrick Hand"/>
              <a:ea typeface="Patrick Hand"/>
              <a:cs typeface="Patrick Hand"/>
              <a:sym typeface="Patrick Hand"/>
            </a:endParaRPr>
          </a:p>
        </p:txBody>
      </p:sp>
      <p:sp>
        <p:nvSpPr>
          <p:cNvPr id="1919" name="Google Shape;1919;p31"/>
          <p:cNvSpPr txBox="1"/>
          <p:nvPr>
            <p:ph idx="2" type="title"/>
          </p:nvPr>
        </p:nvSpPr>
        <p:spPr>
          <a:xfrm>
            <a:off x="3949050" y="1403063"/>
            <a:ext cx="124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1920" name="Google Shape;1920;p31"/>
          <p:cNvGrpSpPr/>
          <p:nvPr/>
        </p:nvGrpSpPr>
        <p:grpSpPr>
          <a:xfrm>
            <a:off x="844484" y="2993057"/>
            <a:ext cx="892968" cy="1339405"/>
            <a:chOff x="6421659" y="3904107"/>
            <a:chExt cx="892968" cy="1339405"/>
          </a:xfrm>
        </p:grpSpPr>
        <p:sp>
          <p:nvSpPr>
            <p:cNvPr id="1921" name="Google Shape;1921;p31"/>
            <p:cNvSpPr/>
            <p:nvPr/>
          </p:nvSpPr>
          <p:spPr>
            <a:xfrm>
              <a:off x="6421659" y="3904107"/>
              <a:ext cx="892968" cy="1339405"/>
            </a:xfrm>
            <a:custGeom>
              <a:rect b="b" l="l" r="r" t="t"/>
              <a:pathLst>
                <a:path extrusionOk="0" h="1339405" w="892968">
                  <a:moveTo>
                    <a:pt x="863155" y="654748"/>
                  </a:moveTo>
                  <a:lnTo>
                    <a:pt x="833438" y="654748"/>
                  </a:lnTo>
                  <a:lnTo>
                    <a:pt x="833438" y="595313"/>
                  </a:lnTo>
                  <a:lnTo>
                    <a:pt x="803624" y="595313"/>
                  </a:lnTo>
                  <a:lnTo>
                    <a:pt x="803624" y="565499"/>
                  </a:lnTo>
                  <a:lnTo>
                    <a:pt x="773906" y="565499"/>
                  </a:lnTo>
                  <a:lnTo>
                    <a:pt x="773906" y="535686"/>
                  </a:lnTo>
                  <a:lnTo>
                    <a:pt x="714375" y="535686"/>
                  </a:lnTo>
                  <a:lnTo>
                    <a:pt x="714375" y="505968"/>
                  </a:lnTo>
                  <a:lnTo>
                    <a:pt x="595313" y="505968"/>
                  </a:lnTo>
                  <a:lnTo>
                    <a:pt x="595313" y="535686"/>
                  </a:lnTo>
                  <a:lnTo>
                    <a:pt x="535781" y="535686"/>
                  </a:lnTo>
                  <a:lnTo>
                    <a:pt x="535781" y="476250"/>
                  </a:lnTo>
                  <a:lnTo>
                    <a:pt x="565499" y="476250"/>
                  </a:lnTo>
                  <a:lnTo>
                    <a:pt x="565499" y="416623"/>
                  </a:lnTo>
                  <a:lnTo>
                    <a:pt x="565499" y="357188"/>
                  </a:lnTo>
                  <a:lnTo>
                    <a:pt x="565499" y="297561"/>
                  </a:lnTo>
                  <a:lnTo>
                    <a:pt x="535781" y="297561"/>
                  </a:lnTo>
                  <a:lnTo>
                    <a:pt x="535781" y="267843"/>
                  </a:lnTo>
                  <a:lnTo>
                    <a:pt x="505968" y="267843"/>
                  </a:lnTo>
                  <a:lnTo>
                    <a:pt x="505968" y="208312"/>
                  </a:lnTo>
                  <a:lnTo>
                    <a:pt x="535781" y="208312"/>
                  </a:lnTo>
                  <a:lnTo>
                    <a:pt x="535781" y="178498"/>
                  </a:lnTo>
                  <a:lnTo>
                    <a:pt x="565499" y="178498"/>
                  </a:lnTo>
                  <a:lnTo>
                    <a:pt x="565499" y="119063"/>
                  </a:lnTo>
                  <a:lnTo>
                    <a:pt x="595313" y="119063"/>
                  </a:lnTo>
                  <a:lnTo>
                    <a:pt x="595313" y="89249"/>
                  </a:lnTo>
                  <a:lnTo>
                    <a:pt x="565499" y="89249"/>
                  </a:lnTo>
                  <a:lnTo>
                    <a:pt x="565499" y="29718"/>
                  </a:lnTo>
                  <a:lnTo>
                    <a:pt x="535781" y="29718"/>
                  </a:lnTo>
                  <a:lnTo>
                    <a:pt x="535781" y="0"/>
                  </a:lnTo>
                  <a:lnTo>
                    <a:pt x="357188" y="0"/>
                  </a:lnTo>
                  <a:lnTo>
                    <a:pt x="357188" y="29718"/>
                  </a:lnTo>
                  <a:lnTo>
                    <a:pt x="327374" y="29718"/>
                  </a:lnTo>
                  <a:lnTo>
                    <a:pt x="327374" y="89249"/>
                  </a:lnTo>
                  <a:lnTo>
                    <a:pt x="297656" y="89249"/>
                  </a:lnTo>
                  <a:lnTo>
                    <a:pt x="297656" y="119063"/>
                  </a:lnTo>
                  <a:lnTo>
                    <a:pt x="327374" y="119063"/>
                  </a:lnTo>
                  <a:lnTo>
                    <a:pt x="327374" y="178498"/>
                  </a:lnTo>
                  <a:lnTo>
                    <a:pt x="357188" y="178498"/>
                  </a:lnTo>
                  <a:lnTo>
                    <a:pt x="357188" y="208312"/>
                  </a:lnTo>
                  <a:lnTo>
                    <a:pt x="386905" y="208312"/>
                  </a:lnTo>
                  <a:lnTo>
                    <a:pt x="386905" y="267843"/>
                  </a:lnTo>
                  <a:lnTo>
                    <a:pt x="357188" y="267843"/>
                  </a:lnTo>
                  <a:lnTo>
                    <a:pt x="357188" y="297561"/>
                  </a:lnTo>
                  <a:lnTo>
                    <a:pt x="327374" y="297561"/>
                  </a:lnTo>
                  <a:lnTo>
                    <a:pt x="327374" y="357188"/>
                  </a:lnTo>
                  <a:lnTo>
                    <a:pt x="327374" y="416623"/>
                  </a:lnTo>
                  <a:lnTo>
                    <a:pt x="327374" y="476250"/>
                  </a:lnTo>
                  <a:lnTo>
                    <a:pt x="357188" y="476250"/>
                  </a:lnTo>
                  <a:lnTo>
                    <a:pt x="357188" y="535686"/>
                  </a:lnTo>
                  <a:lnTo>
                    <a:pt x="297656" y="535686"/>
                  </a:lnTo>
                  <a:lnTo>
                    <a:pt x="297656" y="505968"/>
                  </a:lnTo>
                  <a:lnTo>
                    <a:pt x="178594" y="505968"/>
                  </a:lnTo>
                  <a:lnTo>
                    <a:pt x="178594" y="535686"/>
                  </a:lnTo>
                  <a:lnTo>
                    <a:pt x="119063" y="535686"/>
                  </a:lnTo>
                  <a:lnTo>
                    <a:pt x="119063" y="565499"/>
                  </a:lnTo>
                  <a:lnTo>
                    <a:pt x="89249" y="565499"/>
                  </a:lnTo>
                  <a:lnTo>
                    <a:pt x="89249" y="595313"/>
                  </a:lnTo>
                  <a:lnTo>
                    <a:pt x="59531" y="595313"/>
                  </a:lnTo>
                  <a:lnTo>
                    <a:pt x="59531" y="654748"/>
                  </a:lnTo>
                  <a:lnTo>
                    <a:pt x="29718" y="654748"/>
                  </a:lnTo>
                  <a:lnTo>
                    <a:pt x="29718" y="714375"/>
                  </a:lnTo>
                  <a:lnTo>
                    <a:pt x="0" y="714375"/>
                  </a:lnTo>
                  <a:lnTo>
                    <a:pt x="0" y="833438"/>
                  </a:lnTo>
                  <a:lnTo>
                    <a:pt x="29718" y="833438"/>
                  </a:lnTo>
                  <a:lnTo>
                    <a:pt x="29718" y="922687"/>
                  </a:lnTo>
                  <a:lnTo>
                    <a:pt x="59531" y="922687"/>
                  </a:lnTo>
                  <a:lnTo>
                    <a:pt x="59531" y="982218"/>
                  </a:lnTo>
                  <a:lnTo>
                    <a:pt x="89249" y="982218"/>
                  </a:lnTo>
                  <a:lnTo>
                    <a:pt x="89249" y="1041749"/>
                  </a:lnTo>
                  <a:lnTo>
                    <a:pt x="119063" y="1041749"/>
                  </a:lnTo>
                  <a:lnTo>
                    <a:pt x="119063" y="1101281"/>
                  </a:lnTo>
                  <a:lnTo>
                    <a:pt x="148780" y="1101281"/>
                  </a:lnTo>
                  <a:lnTo>
                    <a:pt x="148780" y="1130998"/>
                  </a:lnTo>
                  <a:lnTo>
                    <a:pt x="178594" y="1130998"/>
                  </a:lnTo>
                  <a:lnTo>
                    <a:pt x="178594" y="1160812"/>
                  </a:lnTo>
                  <a:lnTo>
                    <a:pt x="208312" y="1160812"/>
                  </a:lnTo>
                  <a:lnTo>
                    <a:pt x="208312" y="1190625"/>
                  </a:lnTo>
                  <a:lnTo>
                    <a:pt x="238125" y="1190625"/>
                  </a:lnTo>
                  <a:lnTo>
                    <a:pt x="238125" y="1220343"/>
                  </a:lnTo>
                  <a:lnTo>
                    <a:pt x="267843" y="1220343"/>
                  </a:lnTo>
                  <a:lnTo>
                    <a:pt x="267843" y="1250061"/>
                  </a:lnTo>
                  <a:lnTo>
                    <a:pt x="297656" y="1250061"/>
                  </a:lnTo>
                  <a:lnTo>
                    <a:pt x="297656" y="1279874"/>
                  </a:lnTo>
                  <a:lnTo>
                    <a:pt x="357188" y="1279874"/>
                  </a:lnTo>
                  <a:lnTo>
                    <a:pt x="357188" y="1309688"/>
                  </a:lnTo>
                  <a:lnTo>
                    <a:pt x="416719" y="1309688"/>
                  </a:lnTo>
                  <a:lnTo>
                    <a:pt x="416719" y="1339406"/>
                  </a:lnTo>
                  <a:lnTo>
                    <a:pt x="476250" y="1339406"/>
                  </a:lnTo>
                  <a:lnTo>
                    <a:pt x="476250" y="1309688"/>
                  </a:lnTo>
                  <a:lnTo>
                    <a:pt x="535781" y="1309688"/>
                  </a:lnTo>
                  <a:lnTo>
                    <a:pt x="535781" y="1279874"/>
                  </a:lnTo>
                  <a:lnTo>
                    <a:pt x="595313" y="1279874"/>
                  </a:lnTo>
                  <a:lnTo>
                    <a:pt x="595313" y="1250061"/>
                  </a:lnTo>
                  <a:lnTo>
                    <a:pt x="625030" y="1250061"/>
                  </a:lnTo>
                  <a:lnTo>
                    <a:pt x="625030" y="1220343"/>
                  </a:lnTo>
                  <a:lnTo>
                    <a:pt x="654844" y="1220343"/>
                  </a:lnTo>
                  <a:lnTo>
                    <a:pt x="654844" y="1190625"/>
                  </a:lnTo>
                  <a:lnTo>
                    <a:pt x="684562" y="1190625"/>
                  </a:lnTo>
                  <a:lnTo>
                    <a:pt x="684562" y="1160812"/>
                  </a:lnTo>
                  <a:lnTo>
                    <a:pt x="714375" y="1160812"/>
                  </a:lnTo>
                  <a:lnTo>
                    <a:pt x="714375" y="1130998"/>
                  </a:lnTo>
                  <a:lnTo>
                    <a:pt x="744093" y="1130998"/>
                  </a:lnTo>
                  <a:lnTo>
                    <a:pt x="744093" y="1101281"/>
                  </a:lnTo>
                  <a:lnTo>
                    <a:pt x="773906" y="1101281"/>
                  </a:lnTo>
                  <a:lnTo>
                    <a:pt x="773906" y="1041749"/>
                  </a:lnTo>
                  <a:lnTo>
                    <a:pt x="803624" y="1041749"/>
                  </a:lnTo>
                  <a:lnTo>
                    <a:pt x="803624" y="982218"/>
                  </a:lnTo>
                  <a:lnTo>
                    <a:pt x="833438" y="982218"/>
                  </a:lnTo>
                  <a:lnTo>
                    <a:pt x="833438" y="922687"/>
                  </a:lnTo>
                  <a:lnTo>
                    <a:pt x="863155" y="922687"/>
                  </a:lnTo>
                  <a:lnTo>
                    <a:pt x="863155" y="833438"/>
                  </a:lnTo>
                  <a:lnTo>
                    <a:pt x="892969" y="833438"/>
                  </a:lnTo>
                  <a:lnTo>
                    <a:pt x="892969" y="714375"/>
                  </a:lnTo>
                  <a:lnTo>
                    <a:pt x="863155" y="714375"/>
                  </a:lnTo>
                  <a:lnTo>
                    <a:pt x="863155" y="65474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2" name="Google Shape;1922;p31"/>
            <p:cNvGrpSpPr/>
            <p:nvPr/>
          </p:nvGrpSpPr>
          <p:grpSpPr>
            <a:xfrm>
              <a:off x="6421659" y="3904107"/>
              <a:ext cx="892873" cy="1339405"/>
              <a:chOff x="6421659" y="3904107"/>
              <a:chExt cx="892873" cy="1339405"/>
            </a:xfrm>
          </p:grpSpPr>
          <p:sp>
            <p:nvSpPr>
              <p:cNvPr id="1923" name="Google Shape;1923;p31"/>
              <p:cNvSpPr/>
              <p:nvPr/>
            </p:nvSpPr>
            <p:spPr>
              <a:xfrm>
                <a:off x="6838378" y="52137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4" name="Google Shape;1924;p31"/>
              <p:cNvSpPr/>
              <p:nvPr/>
            </p:nvSpPr>
            <p:spPr>
              <a:xfrm>
                <a:off x="6897909"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5" name="Google Shape;1925;p31"/>
              <p:cNvSpPr/>
              <p:nvPr/>
            </p:nvSpPr>
            <p:spPr>
              <a:xfrm>
                <a:off x="6957440"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6" name="Google Shape;1926;p31"/>
              <p:cNvSpPr/>
              <p:nvPr/>
            </p:nvSpPr>
            <p:spPr>
              <a:xfrm>
                <a:off x="7016971"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7" name="Google Shape;1927;p31"/>
              <p:cNvSpPr/>
              <p:nvPr/>
            </p:nvSpPr>
            <p:spPr>
              <a:xfrm>
                <a:off x="7046689"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8" name="Google Shape;1928;p31"/>
              <p:cNvSpPr/>
              <p:nvPr/>
            </p:nvSpPr>
            <p:spPr>
              <a:xfrm>
                <a:off x="7076503"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9" name="Google Shape;1929;p31"/>
              <p:cNvSpPr/>
              <p:nvPr/>
            </p:nvSpPr>
            <p:spPr>
              <a:xfrm>
                <a:off x="7106221"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0" name="Google Shape;1930;p31"/>
              <p:cNvSpPr/>
              <p:nvPr/>
            </p:nvSpPr>
            <p:spPr>
              <a:xfrm>
                <a:off x="7136034"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1" name="Google Shape;1931;p31"/>
              <p:cNvSpPr/>
              <p:nvPr/>
            </p:nvSpPr>
            <p:spPr>
              <a:xfrm>
                <a:off x="7165752"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2" name="Google Shape;1932;p31"/>
              <p:cNvSpPr/>
              <p:nvPr/>
            </p:nvSpPr>
            <p:spPr>
              <a:xfrm>
                <a:off x="7195565"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3" name="Google Shape;1933;p31"/>
              <p:cNvSpPr/>
              <p:nvPr/>
            </p:nvSpPr>
            <p:spPr>
              <a:xfrm>
                <a:off x="7225283"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4" name="Google Shape;1934;p31"/>
              <p:cNvSpPr/>
              <p:nvPr/>
            </p:nvSpPr>
            <p:spPr>
              <a:xfrm>
                <a:off x="7255096"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5" name="Google Shape;1935;p31"/>
              <p:cNvSpPr/>
              <p:nvPr/>
            </p:nvSpPr>
            <p:spPr>
              <a:xfrm>
                <a:off x="7255096"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6" name="Google Shape;1936;p31"/>
              <p:cNvSpPr/>
              <p:nvPr/>
            </p:nvSpPr>
            <p:spPr>
              <a:xfrm>
                <a:off x="7225283"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7" name="Google Shape;1937;p31"/>
              <p:cNvSpPr/>
              <p:nvPr/>
            </p:nvSpPr>
            <p:spPr>
              <a:xfrm>
                <a:off x="7195565"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8" name="Google Shape;1938;p31"/>
              <p:cNvSpPr/>
              <p:nvPr/>
            </p:nvSpPr>
            <p:spPr>
              <a:xfrm>
                <a:off x="6927627"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9" name="Google Shape;1939;p31"/>
              <p:cNvSpPr/>
              <p:nvPr/>
            </p:nvSpPr>
            <p:spPr>
              <a:xfrm>
                <a:off x="7136034"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0" name="Google Shape;1940;p31"/>
              <p:cNvSpPr/>
              <p:nvPr/>
            </p:nvSpPr>
            <p:spPr>
              <a:xfrm>
                <a:off x="6957440"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1" name="Google Shape;1941;p31"/>
              <p:cNvSpPr/>
              <p:nvPr/>
            </p:nvSpPr>
            <p:spPr>
              <a:xfrm>
                <a:off x="6897909"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2" name="Google Shape;1942;p31"/>
              <p:cNvSpPr/>
              <p:nvPr/>
            </p:nvSpPr>
            <p:spPr>
              <a:xfrm>
                <a:off x="7016971"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31"/>
              <p:cNvSpPr/>
              <p:nvPr/>
            </p:nvSpPr>
            <p:spPr>
              <a:xfrm>
                <a:off x="7284814"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31"/>
              <p:cNvSpPr/>
              <p:nvPr/>
            </p:nvSpPr>
            <p:spPr>
              <a:xfrm>
                <a:off x="6778846"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31"/>
              <p:cNvSpPr/>
              <p:nvPr/>
            </p:nvSpPr>
            <p:spPr>
              <a:xfrm>
                <a:off x="6719315"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6" name="Google Shape;1946;p31"/>
              <p:cNvSpPr/>
              <p:nvPr/>
            </p:nvSpPr>
            <p:spPr>
              <a:xfrm>
                <a:off x="6689502"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7" name="Google Shape;1947;p31"/>
              <p:cNvSpPr/>
              <p:nvPr/>
            </p:nvSpPr>
            <p:spPr>
              <a:xfrm>
                <a:off x="6659784"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8" name="Google Shape;1948;p31"/>
              <p:cNvSpPr/>
              <p:nvPr/>
            </p:nvSpPr>
            <p:spPr>
              <a:xfrm>
                <a:off x="6629971"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9" name="Google Shape;1949;p31"/>
              <p:cNvSpPr/>
              <p:nvPr/>
            </p:nvSpPr>
            <p:spPr>
              <a:xfrm>
                <a:off x="6600253"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0" name="Google Shape;1950;p31"/>
              <p:cNvSpPr/>
              <p:nvPr/>
            </p:nvSpPr>
            <p:spPr>
              <a:xfrm>
                <a:off x="6570439"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31"/>
              <p:cNvSpPr/>
              <p:nvPr/>
            </p:nvSpPr>
            <p:spPr>
              <a:xfrm>
                <a:off x="6540721"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2" name="Google Shape;1952;p31"/>
              <p:cNvSpPr/>
              <p:nvPr/>
            </p:nvSpPr>
            <p:spPr>
              <a:xfrm>
                <a:off x="6510908"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3" name="Google Shape;1953;p31"/>
              <p:cNvSpPr/>
              <p:nvPr/>
            </p:nvSpPr>
            <p:spPr>
              <a:xfrm>
                <a:off x="6481190"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31"/>
              <p:cNvSpPr/>
              <p:nvPr/>
            </p:nvSpPr>
            <p:spPr>
              <a:xfrm>
                <a:off x="6451377"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5" name="Google Shape;1955;p31"/>
              <p:cNvSpPr/>
              <p:nvPr/>
            </p:nvSpPr>
            <p:spPr>
              <a:xfrm>
                <a:off x="6451377"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6" name="Google Shape;1956;p31"/>
              <p:cNvSpPr/>
              <p:nvPr/>
            </p:nvSpPr>
            <p:spPr>
              <a:xfrm>
                <a:off x="6481190"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7" name="Google Shape;1957;p31"/>
              <p:cNvSpPr/>
              <p:nvPr/>
            </p:nvSpPr>
            <p:spPr>
              <a:xfrm>
                <a:off x="6510908"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8" name="Google Shape;1958;p31"/>
              <p:cNvSpPr/>
              <p:nvPr/>
            </p:nvSpPr>
            <p:spPr>
              <a:xfrm>
                <a:off x="6510908"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9" name="Google Shape;1959;p31"/>
              <p:cNvSpPr/>
              <p:nvPr/>
            </p:nvSpPr>
            <p:spPr>
              <a:xfrm>
                <a:off x="6540721" y="479698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0" name="Google Shape;1960;p31"/>
              <p:cNvSpPr/>
              <p:nvPr/>
            </p:nvSpPr>
            <p:spPr>
              <a:xfrm>
                <a:off x="6570439" y="4856607"/>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1" name="Google Shape;1961;p31"/>
              <p:cNvSpPr/>
              <p:nvPr/>
            </p:nvSpPr>
            <p:spPr>
              <a:xfrm>
                <a:off x="6600253"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2" name="Google Shape;1962;p31"/>
              <p:cNvSpPr/>
              <p:nvPr/>
            </p:nvSpPr>
            <p:spPr>
              <a:xfrm>
                <a:off x="6629971"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3" name="Google Shape;1963;p31"/>
              <p:cNvSpPr/>
              <p:nvPr/>
            </p:nvSpPr>
            <p:spPr>
              <a:xfrm>
                <a:off x="6659784"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4" name="Google Shape;1964;p31"/>
              <p:cNvSpPr/>
              <p:nvPr/>
            </p:nvSpPr>
            <p:spPr>
              <a:xfrm>
                <a:off x="6689502"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5" name="Google Shape;1965;p31"/>
              <p:cNvSpPr/>
              <p:nvPr/>
            </p:nvSpPr>
            <p:spPr>
              <a:xfrm>
                <a:off x="6719315"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6" name="Google Shape;1966;p31"/>
              <p:cNvSpPr/>
              <p:nvPr/>
            </p:nvSpPr>
            <p:spPr>
              <a:xfrm>
                <a:off x="6987158" y="506491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7" name="Google Shape;1967;p31"/>
              <p:cNvSpPr/>
              <p:nvPr/>
            </p:nvSpPr>
            <p:spPr>
              <a:xfrm>
                <a:off x="7016971"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8" name="Google Shape;1968;p31"/>
              <p:cNvSpPr/>
              <p:nvPr/>
            </p:nvSpPr>
            <p:spPr>
              <a:xfrm>
                <a:off x="7046689"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9" name="Google Shape;1969;p31"/>
              <p:cNvSpPr/>
              <p:nvPr/>
            </p:nvSpPr>
            <p:spPr>
              <a:xfrm>
                <a:off x="7076503"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0" name="Google Shape;1970;p31"/>
              <p:cNvSpPr/>
              <p:nvPr/>
            </p:nvSpPr>
            <p:spPr>
              <a:xfrm>
                <a:off x="7106221"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1" name="Google Shape;1971;p31"/>
              <p:cNvSpPr/>
              <p:nvPr/>
            </p:nvSpPr>
            <p:spPr>
              <a:xfrm>
                <a:off x="7136034" y="485660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2" name="Google Shape;1972;p31"/>
              <p:cNvSpPr/>
              <p:nvPr/>
            </p:nvSpPr>
            <p:spPr>
              <a:xfrm>
                <a:off x="7165752" y="4796980"/>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3" name="Google Shape;1973;p31"/>
              <p:cNvSpPr/>
              <p:nvPr/>
            </p:nvSpPr>
            <p:spPr>
              <a:xfrm>
                <a:off x="7225283"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4" name="Google Shape;1974;p31"/>
              <p:cNvSpPr/>
              <p:nvPr/>
            </p:nvSpPr>
            <p:spPr>
              <a:xfrm>
                <a:off x="7195565"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5" name="Google Shape;1975;p31"/>
              <p:cNvSpPr/>
              <p:nvPr/>
            </p:nvSpPr>
            <p:spPr>
              <a:xfrm>
                <a:off x="7165752"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6" name="Google Shape;1976;p31"/>
              <p:cNvSpPr/>
              <p:nvPr/>
            </p:nvSpPr>
            <p:spPr>
              <a:xfrm>
                <a:off x="7106221"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7" name="Google Shape;1977;p31"/>
              <p:cNvSpPr/>
              <p:nvPr/>
            </p:nvSpPr>
            <p:spPr>
              <a:xfrm>
                <a:off x="7046689" y="4469606"/>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8" name="Google Shape;1978;p31"/>
              <p:cNvSpPr/>
              <p:nvPr/>
            </p:nvSpPr>
            <p:spPr>
              <a:xfrm>
                <a:off x="6987158"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9" name="Google Shape;1979;p31"/>
              <p:cNvSpPr/>
              <p:nvPr/>
            </p:nvSpPr>
            <p:spPr>
              <a:xfrm>
                <a:off x="6957440" y="4529137"/>
                <a:ext cx="29718" cy="30099"/>
              </a:xfrm>
              <a:custGeom>
                <a:rect b="b" l="l" r="r" t="t"/>
                <a:pathLst>
                  <a:path extrusionOk="0" h="30099" w="29718">
                    <a:moveTo>
                      <a:pt x="0" y="0"/>
                    </a:moveTo>
                    <a:lnTo>
                      <a:pt x="29718" y="0"/>
                    </a:lnTo>
                    <a:lnTo>
                      <a:pt x="29718"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0" name="Google Shape;1980;p31"/>
              <p:cNvSpPr/>
              <p:nvPr/>
            </p:nvSpPr>
            <p:spPr>
              <a:xfrm>
                <a:off x="7195565"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1" name="Google Shape;1981;p31"/>
              <p:cNvSpPr/>
              <p:nvPr/>
            </p:nvSpPr>
            <p:spPr>
              <a:xfrm>
                <a:off x="6749033"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2" name="Google Shape;1982;p31"/>
              <p:cNvSpPr/>
              <p:nvPr/>
            </p:nvSpPr>
            <p:spPr>
              <a:xfrm>
                <a:off x="6927627"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3" name="Google Shape;1983;p31"/>
              <p:cNvSpPr/>
              <p:nvPr/>
            </p:nvSpPr>
            <p:spPr>
              <a:xfrm>
                <a:off x="6808564" y="5124450"/>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4" name="Google Shape;1984;p31"/>
              <p:cNvSpPr/>
              <p:nvPr/>
            </p:nvSpPr>
            <p:spPr>
              <a:xfrm>
                <a:off x="6778846" y="4856607"/>
                <a:ext cx="178593" cy="29718"/>
              </a:xfrm>
              <a:custGeom>
                <a:rect b="b" l="l" r="r" t="t"/>
                <a:pathLst>
                  <a:path extrusionOk="0" h="29718"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31"/>
              <p:cNvSpPr/>
              <p:nvPr/>
            </p:nvSpPr>
            <p:spPr>
              <a:xfrm>
                <a:off x="6957440"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6" name="Google Shape;1986;p31"/>
              <p:cNvSpPr/>
              <p:nvPr/>
            </p:nvSpPr>
            <p:spPr>
              <a:xfrm>
                <a:off x="6689502"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7" name="Google Shape;1987;p31"/>
              <p:cNvSpPr/>
              <p:nvPr/>
            </p:nvSpPr>
            <p:spPr>
              <a:xfrm>
                <a:off x="7046689"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8" name="Google Shape;1988;p31"/>
              <p:cNvSpPr/>
              <p:nvPr/>
            </p:nvSpPr>
            <p:spPr>
              <a:xfrm>
                <a:off x="6629971"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9" name="Google Shape;1989;p31"/>
              <p:cNvSpPr/>
              <p:nvPr/>
            </p:nvSpPr>
            <p:spPr>
              <a:xfrm>
                <a:off x="6629971"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0" name="Google Shape;1990;p31"/>
              <p:cNvSpPr/>
              <p:nvPr/>
            </p:nvSpPr>
            <p:spPr>
              <a:xfrm>
                <a:off x="6689502"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1" name="Google Shape;1991;p31"/>
              <p:cNvSpPr/>
              <p:nvPr/>
            </p:nvSpPr>
            <p:spPr>
              <a:xfrm>
                <a:off x="7046689"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2" name="Google Shape;1992;p31"/>
              <p:cNvSpPr/>
              <p:nvPr/>
            </p:nvSpPr>
            <p:spPr>
              <a:xfrm>
                <a:off x="6987158"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3" name="Google Shape;1993;p31"/>
              <p:cNvSpPr/>
              <p:nvPr/>
            </p:nvSpPr>
            <p:spPr>
              <a:xfrm>
                <a:off x="6749033" y="4677918"/>
                <a:ext cx="238125" cy="29718"/>
              </a:xfrm>
              <a:custGeom>
                <a:rect b="b" l="l" r="r" t="t"/>
                <a:pathLst>
                  <a:path extrusionOk="0" h="29718" w="238125">
                    <a:moveTo>
                      <a:pt x="0" y="0"/>
                    </a:moveTo>
                    <a:lnTo>
                      <a:pt x="238125" y="0"/>
                    </a:lnTo>
                    <a:lnTo>
                      <a:pt x="23812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4" name="Google Shape;1994;p31"/>
              <p:cNvSpPr/>
              <p:nvPr/>
            </p:nvSpPr>
            <p:spPr>
              <a:xfrm>
                <a:off x="7106221"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5" name="Google Shape;1995;p31"/>
              <p:cNvSpPr/>
              <p:nvPr/>
            </p:nvSpPr>
            <p:spPr>
              <a:xfrm>
                <a:off x="6600253"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6" name="Google Shape;1996;p31"/>
              <p:cNvSpPr/>
              <p:nvPr/>
            </p:nvSpPr>
            <p:spPr>
              <a:xfrm>
                <a:off x="6838378" y="5183981"/>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7" name="Google Shape;1997;p31"/>
              <p:cNvSpPr/>
              <p:nvPr/>
            </p:nvSpPr>
            <p:spPr>
              <a:xfrm>
                <a:off x="6838378" y="51541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8" name="Google Shape;1998;p31"/>
              <p:cNvSpPr/>
              <p:nvPr/>
            </p:nvSpPr>
            <p:spPr>
              <a:xfrm>
                <a:off x="6868096" y="4410075"/>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9" name="Google Shape;1999;p31"/>
              <p:cNvSpPr/>
              <p:nvPr/>
            </p:nvSpPr>
            <p:spPr>
              <a:xfrm>
                <a:off x="7136034" y="49160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0" name="Google Shape;2000;p31"/>
              <p:cNvSpPr/>
              <p:nvPr/>
            </p:nvSpPr>
            <p:spPr>
              <a:xfrm>
                <a:off x="7106220" y="4945856"/>
                <a:ext cx="59531" cy="89249"/>
              </a:xfrm>
              <a:custGeom>
                <a:rect b="b" l="l" r="r" t="t"/>
                <a:pathLst>
                  <a:path extrusionOk="0" h="89249" w="59531">
                    <a:moveTo>
                      <a:pt x="59531" y="0"/>
                    </a:moveTo>
                    <a:lnTo>
                      <a:pt x="59531" y="59531"/>
                    </a:lnTo>
                    <a:lnTo>
                      <a:pt x="29813" y="59531"/>
                    </a:lnTo>
                    <a:lnTo>
                      <a:pt x="29813" y="89249"/>
                    </a:lnTo>
                    <a:lnTo>
                      <a:pt x="0" y="89249"/>
                    </a:lnTo>
                    <a:lnTo>
                      <a:pt x="0" y="29813"/>
                    </a:lnTo>
                    <a:lnTo>
                      <a:pt x="29813" y="29813"/>
                    </a:lnTo>
                    <a:lnTo>
                      <a:pt x="29813" y="0"/>
                    </a:lnTo>
                    <a:lnTo>
                      <a:pt x="59531"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1" name="Google Shape;2001;p31"/>
              <p:cNvSpPr/>
              <p:nvPr/>
            </p:nvSpPr>
            <p:spPr>
              <a:xfrm>
                <a:off x="7076503" y="500538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2" name="Google Shape;2002;p31"/>
              <p:cNvSpPr/>
              <p:nvPr/>
            </p:nvSpPr>
            <p:spPr>
              <a:xfrm>
                <a:off x="7046689" y="5035105"/>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3" name="Google Shape;2003;p31"/>
              <p:cNvSpPr/>
              <p:nvPr/>
            </p:nvSpPr>
            <p:spPr>
              <a:xfrm>
                <a:off x="7046689"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4" name="Google Shape;2004;p31"/>
              <p:cNvSpPr/>
              <p:nvPr/>
            </p:nvSpPr>
            <p:spPr>
              <a:xfrm>
                <a:off x="6897909" y="5124450"/>
                <a:ext cx="119062" cy="59531"/>
              </a:xfrm>
              <a:custGeom>
                <a:rect b="b" l="l" r="r" t="t"/>
                <a:pathLst>
                  <a:path extrusionOk="0" h="59531" w="119062">
                    <a:moveTo>
                      <a:pt x="119063" y="0"/>
                    </a:moveTo>
                    <a:lnTo>
                      <a:pt x="119063" y="29718"/>
                    </a:lnTo>
                    <a:lnTo>
                      <a:pt x="59531" y="29718"/>
                    </a:lnTo>
                    <a:lnTo>
                      <a:pt x="59531" y="59531"/>
                    </a:lnTo>
                    <a:lnTo>
                      <a:pt x="0" y="59531"/>
                    </a:lnTo>
                    <a:lnTo>
                      <a:pt x="0" y="29718"/>
                    </a:lnTo>
                    <a:lnTo>
                      <a:pt x="29718" y="29718"/>
                    </a:lnTo>
                    <a:lnTo>
                      <a:pt x="29718" y="0"/>
                    </a:lnTo>
                    <a:lnTo>
                      <a:pt x="119063"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5" name="Google Shape;2005;p31"/>
              <p:cNvSpPr/>
              <p:nvPr/>
            </p:nvSpPr>
            <p:spPr>
              <a:xfrm>
                <a:off x="7016971" y="5064918"/>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6" name="Google Shape;2006;p31"/>
              <p:cNvSpPr/>
              <p:nvPr/>
            </p:nvSpPr>
            <p:spPr>
              <a:xfrm>
                <a:off x="6987158" y="509473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7" name="Google Shape;2007;p31"/>
              <p:cNvSpPr/>
              <p:nvPr/>
            </p:nvSpPr>
            <p:spPr>
              <a:xfrm>
                <a:off x="6481190"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8" name="Google Shape;2008;p31"/>
              <p:cNvSpPr/>
              <p:nvPr/>
            </p:nvSpPr>
            <p:spPr>
              <a:xfrm>
                <a:off x="6510908"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9" name="Google Shape;2009;p31"/>
              <p:cNvSpPr/>
              <p:nvPr/>
            </p:nvSpPr>
            <p:spPr>
              <a:xfrm>
                <a:off x="6540721"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0" name="Google Shape;2010;p31"/>
              <p:cNvSpPr/>
              <p:nvPr/>
            </p:nvSpPr>
            <p:spPr>
              <a:xfrm>
                <a:off x="6778846"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1" name="Google Shape;2011;p31"/>
              <p:cNvSpPr/>
              <p:nvPr/>
            </p:nvSpPr>
            <p:spPr>
              <a:xfrm>
                <a:off x="6778846"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2" name="Google Shape;2012;p31"/>
              <p:cNvSpPr/>
              <p:nvPr/>
            </p:nvSpPr>
            <p:spPr>
              <a:xfrm>
                <a:off x="6927627"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3" name="Google Shape;2013;p31"/>
              <p:cNvSpPr/>
              <p:nvPr/>
            </p:nvSpPr>
            <p:spPr>
              <a:xfrm>
                <a:off x="6749033"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4" name="Google Shape;2014;p31"/>
              <p:cNvSpPr/>
              <p:nvPr/>
            </p:nvSpPr>
            <p:spPr>
              <a:xfrm>
                <a:off x="6778846"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5" name="Google Shape;2015;p31"/>
              <p:cNvSpPr/>
              <p:nvPr/>
            </p:nvSpPr>
            <p:spPr>
              <a:xfrm>
                <a:off x="6778846"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6" name="Google Shape;2016;p31"/>
              <p:cNvSpPr/>
              <p:nvPr/>
            </p:nvSpPr>
            <p:spPr>
              <a:xfrm>
                <a:off x="6778846"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7" name="Google Shape;2017;p31"/>
              <p:cNvSpPr/>
              <p:nvPr/>
            </p:nvSpPr>
            <p:spPr>
              <a:xfrm>
                <a:off x="6927627"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8" name="Google Shape;2018;p31"/>
              <p:cNvSpPr/>
              <p:nvPr/>
            </p:nvSpPr>
            <p:spPr>
              <a:xfrm>
                <a:off x="6749033"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9" name="Google Shape;2019;p31"/>
              <p:cNvSpPr/>
              <p:nvPr/>
            </p:nvSpPr>
            <p:spPr>
              <a:xfrm>
                <a:off x="6957440"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0" name="Google Shape;2020;p31"/>
              <p:cNvSpPr/>
              <p:nvPr/>
            </p:nvSpPr>
            <p:spPr>
              <a:xfrm>
                <a:off x="6897909"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1" name="Google Shape;2021;p31"/>
              <p:cNvSpPr/>
              <p:nvPr/>
            </p:nvSpPr>
            <p:spPr>
              <a:xfrm>
                <a:off x="6897909"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2" name="Google Shape;2022;p31"/>
              <p:cNvSpPr/>
              <p:nvPr/>
            </p:nvSpPr>
            <p:spPr>
              <a:xfrm>
                <a:off x="6838378" y="4350543"/>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3" name="Google Shape;2023;p31"/>
              <p:cNvSpPr/>
              <p:nvPr/>
            </p:nvSpPr>
            <p:spPr>
              <a:xfrm>
                <a:off x="6778846" y="4261294"/>
                <a:ext cx="178593" cy="89249"/>
              </a:xfrm>
              <a:custGeom>
                <a:rect b="b" l="l" r="r" t="t"/>
                <a:pathLst>
                  <a:path extrusionOk="0" h="89249" w="178593">
                    <a:moveTo>
                      <a:pt x="178594" y="0"/>
                    </a:moveTo>
                    <a:lnTo>
                      <a:pt x="178594" y="59436"/>
                    </a:lnTo>
                    <a:lnTo>
                      <a:pt x="119063" y="59436"/>
                    </a:lnTo>
                    <a:lnTo>
                      <a:pt x="119063" y="89249"/>
                    </a:lnTo>
                    <a:lnTo>
                      <a:pt x="59531" y="89249"/>
                    </a:lnTo>
                    <a:lnTo>
                      <a:pt x="59531" y="59436"/>
                    </a:lnTo>
                    <a:lnTo>
                      <a:pt x="0" y="59436"/>
                    </a:lnTo>
                    <a:lnTo>
                      <a:pt x="0" y="0"/>
                    </a:lnTo>
                    <a:lnTo>
                      <a:pt x="59531" y="0"/>
                    </a:lnTo>
                    <a:lnTo>
                      <a:pt x="59531" y="29718"/>
                    </a:lnTo>
                    <a:lnTo>
                      <a:pt x="119063" y="29718"/>
                    </a:lnTo>
                    <a:lnTo>
                      <a:pt x="119063" y="0"/>
                    </a:lnTo>
                    <a:lnTo>
                      <a:pt x="178594"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4" name="Google Shape;2024;p31"/>
              <p:cNvSpPr/>
              <p:nvPr/>
            </p:nvSpPr>
            <p:spPr>
              <a:xfrm>
                <a:off x="6838378"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5" name="Google Shape;2025;p31"/>
              <p:cNvSpPr/>
              <p:nvPr/>
            </p:nvSpPr>
            <p:spPr>
              <a:xfrm>
                <a:off x="6808564" y="3993356"/>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6" name="Google Shape;2026;p31"/>
              <p:cNvSpPr/>
              <p:nvPr/>
            </p:nvSpPr>
            <p:spPr>
              <a:xfrm>
                <a:off x="6778846" y="3904107"/>
                <a:ext cx="178593" cy="29718"/>
              </a:xfrm>
              <a:custGeom>
                <a:rect b="b" l="l" r="r" t="t"/>
                <a:pathLst>
                  <a:path extrusionOk="0" h="29718" w="178593">
                    <a:moveTo>
                      <a:pt x="0" y="0"/>
                    </a:moveTo>
                    <a:lnTo>
                      <a:pt x="178594" y="0"/>
                    </a:lnTo>
                    <a:lnTo>
                      <a:pt x="17859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31"/>
              <p:cNvSpPr/>
              <p:nvPr/>
            </p:nvSpPr>
            <p:spPr>
              <a:xfrm>
                <a:off x="6957440"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8" name="Google Shape;2028;p31"/>
              <p:cNvSpPr/>
              <p:nvPr/>
            </p:nvSpPr>
            <p:spPr>
              <a:xfrm>
                <a:off x="6540721"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9" name="Google Shape;2029;p31"/>
              <p:cNvSpPr/>
              <p:nvPr/>
            </p:nvSpPr>
            <p:spPr>
              <a:xfrm>
                <a:off x="6570439"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0" name="Google Shape;2030;p31"/>
              <p:cNvSpPr/>
              <p:nvPr/>
            </p:nvSpPr>
            <p:spPr>
              <a:xfrm>
                <a:off x="6719315"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1" name="Google Shape;2031;p31"/>
              <p:cNvSpPr/>
              <p:nvPr/>
            </p:nvSpPr>
            <p:spPr>
              <a:xfrm>
                <a:off x="6808564"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2" name="Google Shape;2032;p31"/>
              <p:cNvSpPr/>
              <p:nvPr/>
            </p:nvSpPr>
            <p:spPr>
              <a:xfrm>
                <a:off x="6600253"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3" name="Google Shape;2033;p31"/>
              <p:cNvSpPr/>
              <p:nvPr/>
            </p:nvSpPr>
            <p:spPr>
              <a:xfrm>
                <a:off x="6629971" y="4469606"/>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4" name="Google Shape;2034;p31"/>
              <p:cNvSpPr/>
              <p:nvPr/>
            </p:nvSpPr>
            <p:spPr>
              <a:xfrm>
                <a:off x="6689502"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5" name="Google Shape;2035;p31"/>
              <p:cNvSpPr/>
              <p:nvPr/>
            </p:nvSpPr>
            <p:spPr>
              <a:xfrm>
                <a:off x="6749033" y="45291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6" name="Google Shape;2036;p31"/>
              <p:cNvSpPr/>
              <p:nvPr/>
            </p:nvSpPr>
            <p:spPr>
              <a:xfrm>
                <a:off x="6421659"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31"/>
              <p:cNvSpPr/>
              <p:nvPr/>
            </p:nvSpPr>
            <p:spPr>
              <a:xfrm>
                <a:off x="6778846"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8" name="Google Shape;2038;p31"/>
              <p:cNvSpPr/>
              <p:nvPr/>
            </p:nvSpPr>
            <p:spPr>
              <a:xfrm>
                <a:off x="6808564"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9" name="Google Shape;2039;p31"/>
              <p:cNvSpPr/>
              <p:nvPr/>
            </p:nvSpPr>
            <p:spPr>
              <a:xfrm>
                <a:off x="6927627"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0" name="Google Shape;2040;p31"/>
              <p:cNvSpPr/>
              <p:nvPr/>
            </p:nvSpPr>
            <p:spPr>
              <a:xfrm>
                <a:off x="6927627"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1" name="Google Shape;2041;p31"/>
              <p:cNvSpPr/>
              <p:nvPr/>
            </p:nvSpPr>
            <p:spPr>
              <a:xfrm>
                <a:off x="6778846"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2" name="Google Shape;2042;p31"/>
              <p:cNvSpPr/>
              <p:nvPr/>
            </p:nvSpPr>
            <p:spPr>
              <a:xfrm>
                <a:off x="6719315"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3" name="Google Shape;2043;p31"/>
              <p:cNvSpPr/>
              <p:nvPr/>
            </p:nvSpPr>
            <p:spPr>
              <a:xfrm>
                <a:off x="6987158"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4" name="Google Shape;2044;p31"/>
              <p:cNvSpPr/>
              <p:nvPr/>
            </p:nvSpPr>
            <p:spPr>
              <a:xfrm>
                <a:off x="6957440"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5" name="Google Shape;2045;p31"/>
              <p:cNvSpPr/>
              <p:nvPr/>
            </p:nvSpPr>
            <p:spPr>
              <a:xfrm>
                <a:off x="6778846" y="3933825"/>
                <a:ext cx="178593" cy="59531"/>
              </a:xfrm>
              <a:custGeom>
                <a:rect b="b" l="l" r="r" t="t"/>
                <a:pathLst>
                  <a:path extrusionOk="0" h="59531" w="178593">
                    <a:moveTo>
                      <a:pt x="178594" y="0"/>
                    </a:moveTo>
                    <a:lnTo>
                      <a:pt x="178594" y="29718"/>
                    </a:lnTo>
                    <a:lnTo>
                      <a:pt x="148780" y="29718"/>
                    </a:lnTo>
                    <a:lnTo>
                      <a:pt x="148780" y="59531"/>
                    </a:lnTo>
                    <a:lnTo>
                      <a:pt x="29718" y="59531"/>
                    </a:lnTo>
                    <a:lnTo>
                      <a:pt x="29718" y="29718"/>
                    </a:lnTo>
                    <a:lnTo>
                      <a:pt x="0" y="29718"/>
                    </a:lnTo>
                    <a:lnTo>
                      <a:pt x="0" y="0"/>
                    </a:lnTo>
                    <a:lnTo>
                      <a:pt x="178594"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6" name="Google Shape;2046;p31"/>
              <p:cNvSpPr/>
              <p:nvPr/>
            </p:nvSpPr>
            <p:spPr>
              <a:xfrm>
                <a:off x="6749033"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7" name="Google Shape;2047;p31"/>
              <p:cNvSpPr/>
              <p:nvPr/>
            </p:nvSpPr>
            <p:spPr>
              <a:xfrm>
                <a:off x="6957440"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8" name="Google Shape;2048;p31"/>
              <p:cNvSpPr/>
              <p:nvPr/>
            </p:nvSpPr>
            <p:spPr>
              <a:xfrm>
                <a:off x="6749033"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31"/>
              <p:cNvSpPr/>
              <p:nvPr/>
            </p:nvSpPr>
            <p:spPr>
              <a:xfrm>
                <a:off x="6897909"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0" name="Google Shape;2050;p31"/>
              <p:cNvSpPr/>
              <p:nvPr/>
            </p:nvSpPr>
            <p:spPr>
              <a:xfrm>
                <a:off x="6749033"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1" name="Google Shape;2051;p31"/>
              <p:cNvSpPr/>
              <p:nvPr/>
            </p:nvSpPr>
            <p:spPr>
              <a:xfrm>
                <a:off x="6957440"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2" name="Google Shape;2052;p31"/>
              <p:cNvSpPr/>
              <p:nvPr/>
            </p:nvSpPr>
            <p:spPr>
              <a:xfrm>
                <a:off x="6540721" y="4648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3" name="Google Shape;2053;p31"/>
              <p:cNvSpPr/>
              <p:nvPr/>
            </p:nvSpPr>
            <p:spPr>
              <a:xfrm>
                <a:off x="6570439" y="461848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4" name="Google Shape;2054;p31"/>
              <p:cNvSpPr/>
              <p:nvPr/>
            </p:nvSpPr>
            <p:spPr>
              <a:xfrm>
                <a:off x="6629971" y="4588668"/>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5" name="Google Shape;2055;p31"/>
              <p:cNvSpPr/>
              <p:nvPr/>
            </p:nvSpPr>
            <p:spPr>
              <a:xfrm>
                <a:off x="6719315" y="4618482"/>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6" name="Google Shape;2056;p31"/>
              <p:cNvSpPr/>
              <p:nvPr/>
            </p:nvSpPr>
            <p:spPr>
              <a:xfrm>
                <a:off x="6838378" y="4648200"/>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7" name="Google Shape;2057;p31"/>
              <p:cNvSpPr/>
              <p:nvPr/>
            </p:nvSpPr>
            <p:spPr>
              <a:xfrm>
                <a:off x="7016971" y="467791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8" name="Google Shape;2058;p31"/>
              <p:cNvSpPr/>
              <p:nvPr/>
            </p:nvSpPr>
            <p:spPr>
              <a:xfrm>
                <a:off x="7106221" y="464820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31"/>
              <p:cNvSpPr/>
              <p:nvPr/>
            </p:nvSpPr>
            <p:spPr>
              <a:xfrm>
                <a:off x="7076503" y="4588668"/>
                <a:ext cx="119062" cy="29718"/>
              </a:xfrm>
              <a:custGeom>
                <a:rect b="b" l="l" r="r" t="t"/>
                <a:pathLst>
                  <a:path extrusionOk="0" h="29718" w="119062">
                    <a:moveTo>
                      <a:pt x="0" y="0"/>
                    </a:moveTo>
                    <a:lnTo>
                      <a:pt x="119063" y="0"/>
                    </a:lnTo>
                    <a:lnTo>
                      <a:pt x="11906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0" name="Google Shape;2060;p31"/>
              <p:cNvSpPr/>
              <p:nvPr/>
            </p:nvSpPr>
            <p:spPr>
              <a:xfrm>
                <a:off x="6987158" y="4618482"/>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1" name="Google Shape;2061;p31"/>
              <p:cNvSpPr/>
              <p:nvPr/>
            </p:nvSpPr>
            <p:spPr>
              <a:xfrm>
                <a:off x="6927627" y="464820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62" name="Google Shape;2062;p31"/>
              <p:cNvGrpSpPr/>
              <p:nvPr/>
            </p:nvGrpSpPr>
            <p:grpSpPr>
              <a:xfrm>
                <a:off x="6927627" y="4945856"/>
                <a:ext cx="89249" cy="89249"/>
                <a:chOff x="6927627" y="4945856"/>
                <a:chExt cx="89249" cy="89249"/>
              </a:xfrm>
            </p:grpSpPr>
            <p:sp>
              <p:nvSpPr>
                <p:cNvPr id="2063" name="Google Shape;2063;p31"/>
                <p:cNvSpPr/>
                <p:nvPr/>
              </p:nvSpPr>
              <p:spPr>
                <a:xfrm>
                  <a:off x="6957440"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4" name="Google Shape;2064;p31"/>
                <p:cNvSpPr/>
                <p:nvPr/>
              </p:nvSpPr>
              <p:spPr>
                <a:xfrm>
                  <a:off x="6987158"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5" name="Google Shape;2065;p31"/>
                <p:cNvSpPr/>
                <p:nvPr/>
              </p:nvSpPr>
              <p:spPr>
                <a:xfrm>
                  <a:off x="6957440"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6" name="Google Shape;2066;p31"/>
                <p:cNvSpPr/>
                <p:nvPr/>
              </p:nvSpPr>
              <p:spPr>
                <a:xfrm>
                  <a:off x="6927627"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67" name="Google Shape;2067;p31"/>
              <p:cNvGrpSpPr/>
              <p:nvPr/>
            </p:nvGrpSpPr>
            <p:grpSpPr>
              <a:xfrm>
                <a:off x="6659784" y="4886325"/>
                <a:ext cx="89249" cy="89249"/>
                <a:chOff x="6659784" y="4886325"/>
                <a:chExt cx="89249" cy="89249"/>
              </a:xfrm>
            </p:grpSpPr>
            <p:sp>
              <p:nvSpPr>
                <p:cNvPr id="2068" name="Google Shape;2068;p31"/>
                <p:cNvSpPr/>
                <p:nvPr/>
              </p:nvSpPr>
              <p:spPr>
                <a:xfrm>
                  <a:off x="6689502"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9" name="Google Shape;2069;p31"/>
                <p:cNvSpPr/>
                <p:nvPr/>
              </p:nvSpPr>
              <p:spPr>
                <a:xfrm>
                  <a:off x="6719315"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0" name="Google Shape;2070;p31"/>
                <p:cNvSpPr/>
                <p:nvPr/>
              </p:nvSpPr>
              <p:spPr>
                <a:xfrm>
                  <a:off x="6689502"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1" name="Google Shape;2071;p31"/>
                <p:cNvSpPr/>
                <p:nvPr/>
              </p:nvSpPr>
              <p:spPr>
                <a:xfrm>
                  <a:off x="6659784"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72" name="Google Shape;2072;p31"/>
              <p:cNvSpPr/>
              <p:nvPr/>
            </p:nvSpPr>
            <p:spPr>
              <a:xfrm>
                <a:off x="6838378"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3" name="Google Shape;2073;p31"/>
              <p:cNvSpPr/>
              <p:nvPr/>
            </p:nvSpPr>
            <p:spPr>
              <a:xfrm>
                <a:off x="7136034" y="4707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4" name="Google Shape;2074;p31"/>
              <p:cNvSpPr/>
              <p:nvPr/>
            </p:nvSpPr>
            <p:spPr>
              <a:xfrm>
                <a:off x="6600253" y="4677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5" name="Google Shape;2075;p31"/>
              <p:cNvSpPr/>
              <p:nvPr/>
            </p:nvSpPr>
            <p:spPr>
              <a:xfrm>
                <a:off x="6510908" y="4618482"/>
                <a:ext cx="713613" cy="505777"/>
              </a:xfrm>
              <a:custGeom>
                <a:rect b="b" l="l" r="r" t="t"/>
                <a:pathLst>
                  <a:path extrusionOk="0" h="505777" w="713613">
                    <a:moveTo>
                      <a:pt x="684657" y="29718"/>
                    </a:moveTo>
                    <a:lnTo>
                      <a:pt x="684657" y="59436"/>
                    </a:lnTo>
                    <a:lnTo>
                      <a:pt x="595313" y="59436"/>
                    </a:lnTo>
                    <a:lnTo>
                      <a:pt x="595313" y="89154"/>
                    </a:lnTo>
                    <a:lnTo>
                      <a:pt x="535781" y="89154"/>
                    </a:lnTo>
                    <a:lnTo>
                      <a:pt x="535781" y="118872"/>
                    </a:lnTo>
                    <a:lnTo>
                      <a:pt x="595313" y="118872"/>
                    </a:lnTo>
                    <a:lnTo>
                      <a:pt x="595313" y="148590"/>
                    </a:lnTo>
                    <a:lnTo>
                      <a:pt x="625030" y="148590"/>
                    </a:lnTo>
                    <a:lnTo>
                      <a:pt x="625030" y="178308"/>
                    </a:lnTo>
                    <a:lnTo>
                      <a:pt x="595313" y="178308"/>
                    </a:lnTo>
                    <a:lnTo>
                      <a:pt x="595313" y="208026"/>
                    </a:lnTo>
                    <a:lnTo>
                      <a:pt x="535781" y="208026"/>
                    </a:lnTo>
                    <a:lnTo>
                      <a:pt x="535781" y="237744"/>
                    </a:lnTo>
                    <a:lnTo>
                      <a:pt x="446437" y="237744"/>
                    </a:lnTo>
                    <a:lnTo>
                      <a:pt x="446437" y="267462"/>
                    </a:lnTo>
                    <a:lnTo>
                      <a:pt x="267843" y="267462"/>
                    </a:lnTo>
                    <a:lnTo>
                      <a:pt x="267843" y="237744"/>
                    </a:lnTo>
                    <a:lnTo>
                      <a:pt x="178499" y="237744"/>
                    </a:lnTo>
                    <a:lnTo>
                      <a:pt x="178499" y="208026"/>
                    </a:lnTo>
                    <a:lnTo>
                      <a:pt x="118967" y="208026"/>
                    </a:lnTo>
                    <a:lnTo>
                      <a:pt x="118967" y="178308"/>
                    </a:lnTo>
                    <a:lnTo>
                      <a:pt x="89249" y="178308"/>
                    </a:lnTo>
                    <a:lnTo>
                      <a:pt x="89249" y="148590"/>
                    </a:lnTo>
                    <a:lnTo>
                      <a:pt x="118967" y="148590"/>
                    </a:lnTo>
                    <a:lnTo>
                      <a:pt x="118967" y="118872"/>
                    </a:lnTo>
                    <a:lnTo>
                      <a:pt x="178499" y="118872"/>
                    </a:lnTo>
                    <a:lnTo>
                      <a:pt x="178499" y="89154"/>
                    </a:lnTo>
                    <a:lnTo>
                      <a:pt x="238030" y="89154"/>
                    </a:lnTo>
                    <a:lnTo>
                      <a:pt x="238030" y="59436"/>
                    </a:lnTo>
                    <a:lnTo>
                      <a:pt x="327374" y="59436"/>
                    </a:lnTo>
                    <a:lnTo>
                      <a:pt x="327374" y="29718"/>
                    </a:lnTo>
                    <a:lnTo>
                      <a:pt x="208312" y="29718"/>
                    </a:lnTo>
                    <a:lnTo>
                      <a:pt x="208312" y="0"/>
                    </a:lnTo>
                    <a:lnTo>
                      <a:pt x="118967" y="0"/>
                    </a:lnTo>
                    <a:lnTo>
                      <a:pt x="118967" y="29718"/>
                    </a:lnTo>
                    <a:lnTo>
                      <a:pt x="59436" y="29718"/>
                    </a:lnTo>
                    <a:lnTo>
                      <a:pt x="59436" y="59436"/>
                    </a:lnTo>
                    <a:lnTo>
                      <a:pt x="29718" y="59436"/>
                    </a:lnTo>
                    <a:lnTo>
                      <a:pt x="29718" y="29718"/>
                    </a:lnTo>
                    <a:lnTo>
                      <a:pt x="0" y="29718"/>
                    </a:lnTo>
                    <a:lnTo>
                      <a:pt x="0" y="89249"/>
                    </a:lnTo>
                    <a:lnTo>
                      <a:pt x="29718" y="89249"/>
                    </a:lnTo>
                    <a:lnTo>
                      <a:pt x="29718" y="178594"/>
                    </a:lnTo>
                    <a:lnTo>
                      <a:pt x="59436" y="178594"/>
                    </a:lnTo>
                    <a:lnTo>
                      <a:pt x="59436" y="238125"/>
                    </a:lnTo>
                    <a:lnTo>
                      <a:pt x="89154" y="238125"/>
                    </a:lnTo>
                    <a:lnTo>
                      <a:pt x="89154" y="297656"/>
                    </a:lnTo>
                    <a:lnTo>
                      <a:pt x="118872" y="297656"/>
                    </a:lnTo>
                    <a:lnTo>
                      <a:pt x="118872" y="357188"/>
                    </a:lnTo>
                    <a:lnTo>
                      <a:pt x="148590" y="357188"/>
                    </a:lnTo>
                    <a:lnTo>
                      <a:pt x="148590" y="386905"/>
                    </a:lnTo>
                    <a:lnTo>
                      <a:pt x="178308" y="386905"/>
                    </a:lnTo>
                    <a:lnTo>
                      <a:pt x="178308" y="416623"/>
                    </a:lnTo>
                    <a:lnTo>
                      <a:pt x="208026" y="416623"/>
                    </a:lnTo>
                    <a:lnTo>
                      <a:pt x="208026" y="446341"/>
                    </a:lnTo>
                    <a:lnTo>
                      <a:pt x="237744" y="446341"/>
                    </a:lnTo>
                    <a:lnTo>
                      <a:pt x="237744" y="476059"/>
                    </a:lnTo>
                    <a:lnTo>
                      <a:pt x="297275" y="476059"/>
                    </a:lnTo>
                    <a:lnTo>
                      <a:pt x="297275" y="505778"/>
                    </a:lnTo>
                    <a:lnTo>
                      <a:pt x="416338" y="505778"/>
                    </a:lnTo>
                    <a:lnTo>
                      <a:pt x="416338" y="476059"/>
                    </a:lnTo>
                    <a:lnTo>
                      <a:pt x="475869" y="476059"/>
                    </a:lnTo>
                    <a:lnTo>
                      <a:pt x="475869" y="446341"/>
                    </a:lnTo>
                    <a:lnTo>
                      <a:pt x="505587" y="446341"/>
                    </a:lnTo>
                    <a:lnTo>
                      <a:pt x="505587" y="416623"/>
                    </a:lnTo>
                    <a:lnTo>
                      <a:pt x="535305" y="416623"/>
                    </a:lnTo>
                    <a:lnTo>
                      <a:pt x="535305" y="386905"/>
                    </a:lnTo>
                    <a:lnTo>
                      <a:pt x="565023" y="386905"/>
                    </a:lnTo>
                    <a:lnTo>
                      <a:pt x="565023" y="357188"/>
                    </a:lnTo>
                    <a:lnTo>
                      <a:pt x="594741" y="357188"/>
                    </a:lnTo>
                    <a:lnTo>
                      <a:pt x="594741" y="297656"/>
                    </a:lnTo>
                    <a:lnTo>
                      <a:pt x="624459" y="297656"/>
                    </a:lnTo>
                    <a:lnTo>
                      <a:pt x="624459" y="238125"/>
                    </a:lnTo>
                    <a:lnTo>
                      <a:pt x="654177" y="238125"/>
                    </a:lnTo>
                    <a:lnTo>
                      <a:pt x="654177" y="178594"/>
                    </a:lnTo>
                    <a:lnTo>
                      <a:pt x="683895" y="178594"/>
                    </a:lnTo>
                    <a:lnTo>
                      <a:pt x="683895" y="89249"/>
                    </a:lnTo>
                    <a:lnTo>
                      <a:pt x="713613" y="89249"/>
                    </a:lnTo>
                    <a:lnTo>
                      <a:pt x="713613" y="29718"/>
                    </a:lnTo>
                    <a:lnTo>
                      <a:pt x="683895" y="29718"/>
                    </a:lnTo>
                    <a:close/>
                    <a:moveTo>
                      <a:pt x="89345" y="59436"/>
                    </a:moveTo>
                    <a:lnTo>
                      <a:pt x="119063" y="59436"/>
                    </a:lnTo>
                    <a:lnTo>
                      <a:pt x="119063" y="89154"/>
                    </a:lnTo>
                    <a:lnTo>
                      <a:pt x="89345" y="89154"/>
                    </a:lnTo>
                    <a:lnTo>
                      <a:pt x="89345" y="59436"/>
                    </a:lnTo>
                    <a:close/>
                    <a:moveTo>
                      <a:pt x="238125" y="327279"/>
                    </a:moveTo>
                    <a:lnTo>
                      <a:pt x="208407" y="327279"/>
                    </a:lnTo>
                    <a:lnTo>
                      <a:pt x="208407" y="356997"/>
                    </a:lnTo>
                    <a:lnTo>
                      <a:pt x="178689" y="356997"/>
                    </a:lnTo>
                    <a:lnTo>
                      <a:pt x="178689" y="327279"/>
                    </a:lnTo>
                    <a:lnTo>
                      <a:pt x="148971" y="327279"/>
                    </a:lnTo>
                    <a:lnTo>
                      <a:pt x="148971" y="297561"/>
                    </a:lnTo>
                    <a:lnTo>
                      <a:pt x="178689" y="297561"/>
                    </a:lnTo>
                    <a:lnTo>
                      <a:pt x="178689" y="267843"/>
                    </a:lnTo>
                    <a:lnTo>
                      <a:pt x="208407" y="267843"/>
                    </a:lnTo>
                    <a:lnTo>
                      <a:pt x="208407" y="297561"/>
                    </a:lnTo>
                    <a:lnTo>
                      <a:pt x="238125" y="297561"/>
                    </a:lnTo>
                    <a:lnTo>
                      <a:pt x="238125" y="327279"/>
                    </a:lnTo>
                    <a:close/>
                    <a:moveTo>
                      <a:pt x="357188" y="416623"/>
                    </a:moveTo>
                    <a:lnTo>
                      <a:pt x="327470" y="416623"/>
                    </a:lnTo>
                    <a:lnTo>
                      <a:pt x="327470" y="386905"/>
                    </a:lnTo>
                    <a:lnTo>
                      <a:pt x="357188" y="386905"/>
                    </a:lnTo>
                    <a:lnTo>
                      <a:pt x="357188" y="416623"/>
                    </a:lnTo>
                    <a:close/>
                    <a:moveTo>
                      <a:pt x="505968" y="386905"/>
                    </a:moveTo>
                    <a:lnTo>
                      <a:pt x="476250" y="386905"/>
                    </a:lnTo>
                    <a:lnTo>
                      <a:pt x="476250" y="416623"/>
                    </a:lnTo>
                    <a:lnTo>
                      <a:pt x="446532" y="416623"/>
                    </a:lnTo>
                    <a:lnTo>
                      <a:pt x="446532" y="386905"/>
                    </a:lnTo>
                    <a:lnTo>
                      <a:pt x="416814" y="386905"/>
                    </a:lnTo>
                    <a:lnTo>
                      <a:pt x="416814" y="357188"/>
                    </a:lnTo>
                    <a:lnTo>
                      <a:pt x="446532" y="357188"/>
                    </a:lnTo>
                    <a:lnTo>
                      <a:pt x="446532" y="327470"/>
                    </a:lnTo>
                    <a:lnTo>
                      <a:pt x="476250" y="327470"/>
                    </a:lnTo>
                    <a:lnTo>
                      <a:pt x="476250" y="357188"/>
                    </a:lnTo>
                    <a:lnTo>
                      <a:pt x="505968" y="357188"/>
                    </a:lnTo>
                    <a:lnTo>
                      <a:pt x="505968" y="386905"/>
                    </a:lnTo>
                    <a:close/>
                    <a:moveTo>
                      <a:pt x="565499" y="297561"/>
                    </a:moveTo>
                    <a:lnTo>
                      <a:pt x="535781" y="297561"/>
                    </a:lnTo>
                    <a:lnTo>
                      <a:pt x="535781" y="267843"/>
                    </a:lnTo>
                    <a:lnTo>
                      <a:pt x="565499" y="267843"/>
                    </a:lnTo>
                    <a:lnTo>
                      <a:pt x="565499" y="297561"/>
                    </a:lnTo>
                    <a:close/>
                    <a:moveTo>
                      <a:pt x="654844" y="118967"/>
                    </a:moveTo>
                    <a:lnTo>
                      <a:pt x="625126" y="118967"/>
                    </a:lnTo>
                    <a:lnTo>
                      <a:pt x="625126" y="89249"/>
                    </a:lnTo>
                    <a:lnTo>
                      <a:pt x="654844" y="89249"/>
                    </a:lnTo>
                    <a:lnTo>
                      <a:pt x="654844" y="11896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6" name="Google Shape;2076;p31"/>
              <p:cNvSpPr/>
              <p:nvPr/>
            </p:nvSpPr>
            <p:spPr>
              <a:xfrm>
                <a:off x="6689502" y="49160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7" name="Google Shape;2077;p31"/>
              <p:cNvSpPr/>
              <p:nvPr/>
            </p:nvSpPr>
            <p:spPr>
              <a:xfrm>
                <a:off x="6957440"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8" name="Google Shape;2078;p31"/>
              <p:cNvSpPr/>
              <p:nvPr/>
            </p:nvSpPr>
            <p:spPr>
              <a:xfrm>
                <a:off x="7046689"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9" name="Google Shape;2079;p31"/>
              <p:cNvSpPr/>
              <p:nvPr/>
            </p:nvSpPr>
            <p:spPr>
              <a:xfrm>
                <a:off x="6749033" y="3993356"/>
                <a:ext cx="238125" cy="267938"/>
              </a:xfrm>
              <a:custGeom>
                <a:rect b="b" l="l" r="r" t="t"/>
                <a:pathLst>
                  <a:path extrusionOk="0" h="267938" w="238125">
                    <a:moveTo>
                      <a:pt x="238125" y="0"/>
                    </a:moveTo>
                    <a:lnTo>
                      <a:pt x="238125" y="29813"/>
                    </a:lnTo>
                    <a:lnTo>
                      <a:pt x="208407" y="29813"/>
                    </a:lnTo>
                    <a:lnTo>
                      <a:pt x="208407" y="89249"/>
                    </a:lnTo>
                    <a:lnTo>
                      <a:pt x="178594" y="89249"/>
                    </a:lnTo>
                    <a:lnTo>
                      <a:pt x="178594" y="119063"/>
                    </a:lnTo>
                    <a:lnTo>
                      <a:pt x="148876" y="119063"/>
                    </a:lnTo>
                    <a:lnTo>
                      <a:pt x="148876" y="178594"/>
                    </a:lnTo>
                    <a:lnTo>
                      <a:pt x="178594" y="178594"/>
                    </a:lnTo>
                    <a:lnTo>
                      <a:pt x="178594" y="208312"/>
                    </a:lnTo>
                    <a:lnTo>
                      <a:pt x="208407" y="208312"/>
                    </a:lnTo>
                    <a:lnTo>
                      <a:pt x="208407" y="238125"/>
                    </a:lnTo>
                    <a:lnTo>
                      <a:pt x="148876" y="238125"/>
                    </a:lnTo>
                    <a:lnTo>
                      <a:pt x="148876" y="267938"/>
                    </a:lnTo>
                    <a:lnTo>
                      <a:pt x="89345" y="267938"/>
                    </a:lnTo>
                    <a:lnTo>
                      <a:pt x="89345" y="238125"/>
                    </a:lnTo>
                    <a:lnTo>
                      <a:pt x="29813" y="238125"/>
                    </a:lnTo>
                    <a:lnTo>
                      <a:pt x="29813" y="208312"/>
                    </a:lnTo>
                    <a:lnTo>
                      <a:pt x="59531" y="208312"/>
                    </a:lnTo>
                    <a:lnTo>
                      <a:pt x="59531" y="178594"/>
                    </a:lnTo>
                    <a:lnTo>
                      <a:pt x="89345" y="178594"/>
                    </a:lnTo>
                    <a:lnTo>
                      <a:pt x="89345" y="119063"/>
                    </a:lnTo>
                    <a:lnTo>
                      <a:pt x="59531" y="119063"/>
                    </a:lnTo>
                    <a:lnTo>
                      <a:pt x="59531" y="89249"/>
                    </a:lnTo>
                    <a:lnTo>
                      <a:pt x="148876" y="89249"/>
                    </a:lnTo>
                    <a:lnTo>
                      <a:pt x="148876" y="59531"/>
                    </a:lnTo>
                    <a:lnTo>
                      <a:pt x="59531" y="59531"/>
                    </a:lnTo>
                    <a:lnTo>
                      <a:pt x="59531" y="89249"/>
                    </a:lnTo>
                    <a:lnTo>
                      <a:pt x="29813" y="89249"/>
                    </a:lnTo>
                    <a:lnTo>
                      <a:pt x="29813" y="29813"/>
                    </a:lnTo>
                    <a:lnTo>
                      <a:pt x="0" y="29813"/>
                    </a:lnTo>
                    <a:lnTo>
                      <a:pt x="0" y="0"/>
                    </a:lnTo>
                    <a:lnTo>
                      <a:pt x="59531" y="0"/>
                    </a:lnTo>
                    <a:lnTo>
                      <a:pt x="59531" y="29813"/>
                    </a:lnTo>
                    <a:lnTo>
                      <a:pt x="178594" y="29813"/>
                    </a:lnTo>
                    <a:lnTo>
                      <a:pt x="178594" y="0"/>
                    </a:lnTo>
                    <a:lnTo>
                      <a:pt x="238125" y="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0" name="Google Shape;2080;p31"/>
              <p:cNvSpPr/>
              <p:nvPr/>
            </p:nvSpPr>
            <p:spPr>
              <a:xfrm>
                <a:off x="6778846"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1" name="Google Shape;2081;p31"/>
              <p:cNvSpPr/>
              <p:nvPr/>
            </p:nvSpPr>
            <p:spPr>
              <a:xfrm>
                <a:off x="6808564"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2" name="Google Shape;2082;p31"/>
              <p:cNvSpPr/>
              <p:nvPr/>
            </p:nvSpPr>
            <p:spPr>
              <a:xfrm>
                <a:off x="6927627"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3" name="Google Shape;2083;p31"/>
              <p:cNvSpPr/>
              <p:nvPr/>
            </p:nvSpPr>
            <p:spPr>
              <a:xfrm>
                <a:off x="6897909"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4" name="Google Shape;2084;p31"/>
              <p:cNvSpPr/>
              <p:nvPr/>
            </p:nvSpPr>
            <p:spPr>
              <a:xfrm>
                <a:off x="6808564" y="4052887"/>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5" name="Google Shape;2085;p31"/>
              <p:cNvSpPr/>
              <p:nvPr/>
            </p:nvSpPr>
            <p:spPr>
              <a:xfrm>
                <a:off x="6838378" y="4112418"/>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6" name="Google Shape;2086;p31"/>
              <p:cNvSpPr/>
              <p:nvPr/>
            </p:nvSpPr>
            <p:spPr>
              <a:xfrm>
                <a:off x="6808564"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7" name="Google Shape;2087;p31"/>
              <p:cNvSpPr/>
              <p:nvPr/>
            </p:nvSpPr>
            <p:spPr>
              <a:xfrm>
                <a:off x="6897909"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8" name="Google Shape;2088;p31"/>
              <p:cNvSpPr/>
              <p:nvPr/>
            </p:nvSpPr>
            <p:spPr>
              <a:xfrm>
                <a:off x="6927627"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9" name="Google Shape;2089;p31"/>
              <p:cNvSpPr/>
              <p:nvPr/>
            </p:nvSpPr>
            <p:spPr>
              <a:xfrm>
                <a:off x="6778846"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0" name="Google Shape;2090;p31"/>
              <p:cNvSpPr/>
              <p:nvPr/>
            </p:nvSpPr>
            <p:spPr>
              <a:xfrm>
                <a:off x="6749033"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1" name="Google Shape;2091;p31"/>
              <p:cNvSpPr/>
              <p:nvPr/>
            </p:nvSpPr>
            <p:spPr>
              <a:xfrm>
                <a:off x="6927627"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2" name="Google Shape;2092;p31"/>
              <p:cNvSpPr/>
              <p:nvPr/>
            </p:nvSpPr>
            <p:spPr>
              <a:xfrm>
                <a:off x="6808564" y="4023169"/>
                <a:ext cx="119062" cy="29718"/>
              </a:xfrm>
              <a:custGeom>
                <a:rect b="b" l="l" r="r" t="t"/>
                <a:pathLst>
                  <a:path extrusionOk="0" h="29718" w="119062">
                    <a:moveTo>
                      <a:pt x="0" y="0"/>
                    </a:moveTo>
                    <a:lnTo>
                      <a:pt x="119062" y="0"/>
                    </a:lnTo>
                    <a:lnTo>
                      <a:pt x="119062"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3" name="Google Shape;2093;p31"/>
              <p:cNvSpPr/>
              <p:nvPr/>
            </p:nvSpPr>
            <p:spPr>
              <a:xfrm>
                <a:off x="6481190" y="476726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4" name="Google Shape;2094;p31"/>
              <p:cNvSpPr/>
              <p:nvPr/>
            </p:nvSpPr>
            <p:spPr>
              <a:xfrm>
                <a:off x="6510908" y="4796980"/>
                <a:ext cx="89344" cy="208407"/>
              </a:xfrm>
              <a:custGeom>
                <a:rect b="b" l="l" r="r" t="t"/>
                <a:pathLst>
                  <a:path extrusionOk="0" h="208407" w="89344">
                    <a:moveTo>
                      <a:pt x="89345" y="119063"/>
                    </a:moveTo>
                    <a:lnTo>
                      <a:pt x="89345" y="208407"/>
                    </a:lnTo>
                    <a:lnTo>
                      <a:pt x="59531" y="208407"/>
                    </a:lnTo>
                    <a:lnTo>
                      <a:pt x="59531" y="148876"/>
                    </a:lnTo>
                    <a:lnTo>
                      <a:pt x="29813" y="148876"/>
                    </a:lnTo>
                    <a:lnTo>
                      <a:pt x="29813" y="89345"/>
                    </a:lnTo>
                    <a:lnTo>
                      <a:pt x="0" y="89345"/>
                    </a:lnTo>
                    <a:lnTo>
                      <a:pt x="0" y="0"/>
                    </a:lnTo>
                    <a:lnTo>
                      <a:pt x="29813" y="0"/>
                    </a:lnTo>
                    <a:lnTo>
                      <a:pt x="29813" y="59627"/>
                    </a:lnTo>
                    <a:lnTo>
                      <a:pt x="59531" y="59627"/>
                    </a:lnTo>
                    <a:lnTo>
                      <a:pt x="59531" y="119063"/>
                    </a:lnTo>
                    <a:lnTo>
                      <a:pt x="89345" y="11906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5" name="Google Shape;2095;p31"/>
              <p:cNvSpPr/>
              <p:nvPr/>
            </p:nvSpPr>
            <p:spPr>
              <a:xfrm>
                <a:off x="6600253" y="4975669"/>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6" name="Google Shape;2096;p31"/>
              <p:cNvSpPr/>
              <p:nvPr/>
            </p:nvSpPr>
            <p:spPr>
              <a:xfrm>
                <a:off x="6689502" y="5064918"/>
                <a:ext cx="148875" cy="119062"/>
              </a:xfrm>
              <a:custGeom>
                <a:rect b="b" l="l" r="r" t="t"/>
                <a:pathLst>
                  <a:path extrusionOk="0" h="119062" w="148875">
                    <a:moveTo>
                      <a:pt x="148876" y="89249"/>
                    </a:moveTo>
                    <a:lnTo>
                      <a:pt x="148876" y="119063"/>
                    </a:lnTo>
                    <a:lnTo>
                      <a:pt x="89345" y="119063"/>
                    </a:lnTo>
                    <a:lnTo>
                      <a:pt x="89345" y="89249"/>
                    </a:lnTo>
                    <a:lnTo>
                      <a:pt x="29813" y="89249"/>
                    </a:lnTo>
                    <a:lnTo>
                      <a:pt x="29813" y="59531"/>
                    </a:lnTo>
                    <a:lnTo>
                      <a:pt x="0" y="59531"/>
                    </a:lnTo>
                    <a:lnTo>
                      <a:pt x="0" y="0"/>
                    </a:lnTo>
                    <a:lnTo>
                      <a:pt x="29813" y="0"/>
                    </a:lnTo>
                    <a:lnTo>
                      <a:pt x="29813" y="29813"/>
                    </a:lnTo>
                    <a:lnTo>
                      <a:pt x="59531" y="29813"/>
                    </a:lnTo>
                    <a:lnTo>
                      <a:pt x="59531" y="59531"/>
                    </a:lnTo>
                    <a:lnTo>
                      <a:pt x="119063" y="59531"/>
                    </a:lnTo>
                    <a:lnTo>
                      <a:pt x="119063" y="89249"/>
                    </a:lnTo>
                    <a:lnTo>
                      <a:pt x="148876" y="8924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7" name="Google Shape;2097;p31"/>
              <p:cNvSpPr/>
              <p:nvPr/>
            </p:nvSpPr>
            <p:spPr>
              <a:xfrm>
                <a:off x="6629970" y="5005387"/>
                <a:ext cx="59531" cy="59531"/>
              </a:xfrm>
              <a:custGeom>
                <a:rect b="b" l="l" r="r" t="t"/>
                <a:pathLst>
                  <a:path extrusionOk="0" h="59531" w="59531">
                    <a:moveTo>
                      <a:pt x="59531" y="29718"/>
                    </a:moveTo>
                    <a:lnTo>
                      <a:pt x="59531" y="59531"/>
                    </a:lnTo>
                    <a:lnTo>
                      <a:pt x="0" y="59531"/>
                    </a:lnTo>
                    <a:lnTo>
                      <a:pt x="0" y="0"/>
                    </a:lnTo>
                    <a:lnTo>
                      <a:pt x="29813" y="0"/>
                    </a:lnTo>
                    <a:lnTo>
                      <a:pt x="29813" y="29718"/>
                    </a:lnTo>
                    <a:lnTo>
                      <a:pt x="59531"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8" name="Google Shape;2098;p31"/>
              <p:cNvSpPr/>
              <p:nvPr/>
            </p:nvSpPr>
            <p:spPr>
              <a:xfrm>
                <a:off x="6659784"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99" name="Google Shape;2099;p31"/>
              <p:cNvGrpSpPr/>
              <p:nvPr/>
            </p:nvGrpSpPr>
            <p:grpSpPr>
              <a:xfrm>
                <a:off x="6451662" y="4350734"/>
                <a:ext cx="833056" cy="595122"/>
                <a:chOff x="6451662" y="4350734"/>
                <a:chExt cx="833056" cy="595122"/>
              </a:xfrm>
            </p:grpSpPr>
            <p:sp>
              <p:nvSpPr>
                <p:cNvPr id="2100" name="Google Shape;2100;p31"/>
                <p:cNvSpPr/>
                <p:nvPr/>
              </p:nvSpPr>
              <p:spPr>
                <a:xfrm>
                  <a:off x="7106221" y="4618482"/>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1" name="Google Shape;2101;p31"/>
                <p:cNvSpPr/>
                <p:nvPr/>
              </p:nvSpPr>
              <p:spPr>
                <a:xfrm>
                  <a:off x="7046689" y="4588668"/>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2" name="Google Shape;2102;p31"/>
                <p:cNvSpPr/>
                <p:nvPr/>
              </p:nvSpPr>
              <p:spPr>
                <a:xfrm>
                  <a:off x="6987158" y="4648200"/>
                  <a:ext cx="59531" cy="59531"/>
                </a:xfrm>
                <a:custGeom>
                  <a:rect b="b" l="l" r="r" t="t"/>
                  <a:pathLst>
                    <a:path extrusionOk="0" h="59531" w="59531">
                      <a:moveTo>
                        <a:pt x="59531" y="0"/>
                      </a:moveTo>
                      <a:lnTo>
                        <a:pt x="59531" y="29718"/>
                      </a:lnTo>
                      <a:lnTo>
                        <a:pt x="29813" y="29718"/>
                      </a:lnTo>
                      <a:lnTo>
                        <a:pt x="29813" y="59531"/>
                      </a:lnTo>
                      <a:lnTo>
                        <a:pt x="0" y="59531"/>
                      </a:lnTo>
                      <a:lnTo>
                        <a:pt x="0" y="0"/>
                      </a:lnTo>
                      <a:lnTo>
                        <a:pt x="59531"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3" name="Google Shape;2103;p31"/>
                <p:cNvSpPr/>
                <p:nvPr/>
              </p:nvSpPr>
              <p:spPr>
                <a:xfrm>
                  <a:off x="7046689" y="464820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4" name="Google Shape;2104;p31"/>
                <p:cNvSpPr/>
                <p:nvPr/>
              </p:nvSpPr>
              <p:spPr>
                <a:xfrm>
                  <a:off x="6451662" y="4350734"/>
                  <a:ext cx="833056" cy="595122"/>
                </a:xfrm>
                <a:custGeom>
                  <a:rect b="b" l="l" r="r" t="t"/>
                  <a:pathLst>
                    <a:path extrusionOk="0" h="595122" w="833056">
                      <a:moveTo>
                        <a:pt x="803434" y="267748"/>
                      </a:moveTo>
                      <a:lnTo>
                        <a:pt x="803434" y="208217"/>
                      </a:lnTo>
                      <a:lnTo>
                        <a:pt x="773716" y="208217"/>
                      </a:lnTo>
                      <a:lnTo>
                        <a:pt x="773716" y="148685"/>
                      </a:lnTo>
                      <a:lnTo>
                        <a:pt x="743998" y="148685"/>
                      </a:lnTo>
                      <a:lnTo>
                        <a:pt x="743998" y="118967"/>
                      </a:lnTo>
                      <a:lnTo>
                        <a:pt x="684467" y="118967"/>
                      </a:lnTo>
                      <a:lnTo>
                        <a:pt x="684467" y="89249"/>
                      </a:lnTo>
                      <a:lnTo>
                        <a:pt x="565404" y="89249"/>
                      </a:lnTo>
                      <a:lnTo>
                        <a:pt x="565404" y="118967"/>
                      </a:lnTo>
                      <a:lnTo>
                        <a:pt x="505873" y="118967"/>
                      </a:lnTo>
                      <a:lnTo>
                        <a:pt x="505873" y="148685"/>
                      </a:lnTo>
                      <a:lnTo>
                        <a:pt x="476155" y="148685"/>
                      </a:lnTo>
                      <a:lnTo>
                        <a:pt x="476155" y="178403"/>
                      </a:lnTo>
                      <a:lnTo>
                        <a:pt x="446437" y="178403"/>
                      </a:lnTo>
                      <a:lnTo>
                        <a:pt x="446437" y="148685"/>
                      </a:lnTo>
                      <a:lnTo>
                        <a:pt x="476155" y="148685"/>
                      </a:lnTo>
                      <a:lnTo>
                        <a:pt x="476155" y="118967"/>
                      </a:lnTo>
                      <a:lnTo>
                        <a:pt x="505873" y="118967"/>
                      </a:lnTo>
                      <a:lnTo>
                        <a:pt x="505873" y="89249"/>
                      </a:lnTo>
                      <a:lnTo>
                        <a:pt x="476155" y="89249"/>
                      </a:lnTo>
                      <a:lnTo>
                        <a:pt x="476155" y="29718"/>
                      </a:lnTo>
                      <a:lnTo>
                        <a:pt x="505873" y="29718"/>
                      </a:lnTo>
                      <a:lnTo>
                        <a:pt x="505873" y="0"/>
                      </a:lnTo>
                      <a:lnTo>
                        <a:pt x="446342" y="0"/>
                      </a:lnTo>
                      <a:lnTo>
                        <a:pt x="446342" y="29718"/>
                      </a:lnTo>
                      <a:lnTo>
                        <a:pt x="386810" y="29718"/>
                      </a:lnTo>
                      <a:lnTo>
                        <a:pt x="386810" y="0"/>
                      </a:lnTo>
                      <a:lnTo>
                        <a:pt x="327279" y="0"/>
                      </a:lnTo>
                      <a:lnTo>
                        <a:pt x="327279" y="29718"/>
                      </a:lnTo>
                      <a:lnTo>
                        <a:pt x="356997" y="29718"/>
                      </a:lnTo>
                      <a:lnTo>
                        <a:pt x="356997" y="89249"/>
                      </a:lnTo>
                      <a:lnTo>
                        <a:pt x="327279" y="89249"/>
                      </a:lnTo>
                      <a:lnTo>
                        <a:pt x="327279" y="118967"/>
                      </a:lnTo>
                      <a:lnTo>
                        <a:pt x="356997" y="118967"/>
                      </a:lnTo>
                      <a:lnTo>
                        <a:pt x="356997" y="148685"/>
                      </a:lnTo>
                      <a:lnTo>
                        <a:pt x="386715" y="148685"/>
                      </a:lnTo>
                      <a:lnTo>
                        <a:pt x="386715" y="178403"/>
                      </a:lnTo>
                      <a:lnTo>
                        <a:pt x="356997" y="178403"/>
                      </a:lnTo>
                      <a:lnTo>
                        <a:pt x="356997" y="148685"/>
                      </a:lnTo>
                      <a:lnTo>
                        <a:pt x="327279" y="148685"/>
                      </a:lnTo>
                      <a:lnTo>
                        <a:pt x="327279" y="118967"/>
                      </a:lnTo>
                      <a:lnTo>
                        <a:pt x="267748" y="118967"/>
                      </a:lnTo>
                      <a:lnTo>
                        <a:pt x="267748" y="89249"/>
                      </a:lnTo>
                      <a:lnTo>
                        <a:pt x="148685" y="89249"/>
                      </a:lnTo>
                      <a:lnTo>
                        <a:pt x="148685" y="118967"/>
                      </a:lnTo>
                      <a:lnTo>
                        <a:pt x="89154" y="118967"/>
                      </a:lnTo>
                      <a:lnTo>
                        <a:pt x="89154" y="148685"/>
                      </a:lnTo>
                      <a:lnTo>
                        <a:pt x="59436" y="148685"/>
                      </a:lnTo>
                      <a:lnTo>
                        <a:pt x="59436" y="208217"/>
                      </a:lnTo>
                      <a:lnTo>
                        <a:pt x="29718" y="208217"/>
                      </a:lnTo>
                      <a:lnTo>
                        <a:pt x="29718" y="267748"/>
                      </a:lnTo>
                      <a:lnTo>
                        <a:pt x="0" y="267748"/>
                      </a:lnTo>
                      <a:lnTo>
                        <a:pt x="0" y="386810"/>
                      </a:lnTo>
                      <a:lnTo>
                        <a:pt x="29718" y="386810"/>
                      </a:lnTo>
                      <a:lnTo>
                        <a:pt x="29718" y="416528"/>
                      </a:lnTo>
                      <a:lnTo>
                        <a:pt x="59436" y="416528"/>
                      </a:lnTo>
                      <a:lnTo>
                        <a:pt x="59436" y="356997"/>
                      </a:lnTo>
                      <a:lnTo>
                        <a:pt x="29718" y="356997"/>
                      </a:lnTo>
                      <a:lnTo>
                        <a:pt x="29718" y="297466"/>
                      </a:lnTo>
                      <a:lnTo>
                        <a:pt x="59436" y="297466"/>
                      </a:lnTo>
                      <a:lnTo>
                        <a:pt x="59436" y="237935"/>
                      </a:lnTo>
                      <a:lnTo>
                        <a:pt x="89154" y="237935"/>
                      </a:lnTo>
                      <a:lnTo>
                        <a:pt x="89154" y="178403"/>
                      </a:lnTo>
                      <a:lnTo>
                        <a:pt x="118872" y="178403"/>
                      </a:lnTo>
                      <a:lnTo>
                        <a:pt x="118872" y="148685"/>
                      </a:lnTo>
                      <a:lnTo>
                        <a:pt x="178403" y="148685"/>
                      </a:lnTo>
                      <a:lnTo>
                        <a:pt x="178403" y="118967"/>
                      </a:lnTo>
                      <a:lnTo>
                        <a:pt x="237935" y="118967"/>
                      </a:lnTo>
                      <a:lnTo>
                        <a:pt x="237935" y="148685"/>
                      </a:lnTo>
                      <a:lnTo>
                        <a:pt x="297466" y="148685"/>
                      </a:lnTo>
                      <a:lnTo>
                        <a:pt x="297466" y="178403"/>
                      </a:lnTo>
                      <a:lnTo>
                        <a:pt x="327184" y="178403"/>
                      </a:lnTo>
                      <a:lnTo>
                        <a:pt x="327184" y="208121"/>
                      </a:lnTo>
                      <a:lnTo>
                        <a:pt x="297466" y="208121"/>
                      </a:lnTo>
                      <a:lnTo>
                        <a:pt x="297466" y="178403"/>
                      </a:lnTo>
                      <a:lnTo>
                        <a:pt x="237935" y="178403"/>
                      </a:lnTo>
                      <a:lnTo>
                        <a:pt x="237935" y="148685"/>
                      </a:lnTo>
                      <a:lnTo>
                        <a:pt x="178403" y="148685"/>
                      </a:lnTo>
                      <a:lnTo>
                        <a:pt x="178403" y="178403"/>
                      </a:lnTo>
                      <a:lnTo>
                        <a:pt x="118872" y="178403"/>
                      </a:lnTo>
                      <a:lnTo>
                        <a:pt x="118872" y="237935"/>
                      </a:lnTo>
                      <a:lnTo>
                        <a:pt x="89154" y="237935"/>
                      </a:lnTo>
                      <a:lnTo>
                        <a:pt x="89154" y="297466"/>
                      </a:lnTo>
                      <a:lnTo>
                        <a:pt x="118872" y="297466"/>
                      </a:lnTo>
                      <a:lnTo>
                        <a:pt x="118872" y="267748"/>
                      </a:lnTo>
                      <a:lnTo>
                        <a:pt x="178403" y="267748"/>
                      </a:lnTo>
                      <a:lnTo>
                        <a:pt x="178403" y="238030"/>
                      </a:lnTo>
                      <a:lnTo>
                        <a:pt x="267748" y="238030"/>
                      </a:lnTo>
                      <a:lnTo>
                        <a:pt x="267748" y="267748"/>
                      </a:lnTo>
                      <a:lnTo>
                        <a:pt x="386810" y="267748"/>
                      </a:lnTo>
                      <a:lnTo>
                        <a:pt x="386810" y="297466"/>
                      </a:lnTo>
                      <a:lnTo>
                        <a:pt x="535591" y="297466"/>
                      </a:lnTo>
                      <a:lnTo>
                        <a:pt x="535591" y="267748"/>
                      </a:lnTo>
                      <a:lnTo>
                        <a:pt x="595122" y="267748"/>
                      </a:lnTo>
                      <a:lnTo>
                        <a:pt x="595122" y="208217"/>
                      </a:lnTo>
                      <a:lnTo>
                        <a:pt x="654653" y="208217"/>
                      </a:lnTo>
                      <a:lnTo>
                        <a:pt x="654653" y="237935"/>
                      </a:lnTo>
                      <a:lnTo>
                        <a:pt x="714185" y="237935"/>
                      </a:lnTo>
                      <a:lnTo>
                        <a:pt x="714185" y="178689"/>
                      </a:lnTo>
                      <a:lnTo>
                        <a:pt x="654653" y="178689"/>
                      </a:lnTo>
                      <a:lnTo>
                        <a:pt x="654653" y="148971"/>
                      </a:lnTo>
                      <a:lnTo>
                        <a:pt x="595122" y="148971"/>
                      </a:lnTo>
                      <a:lnTo>
                        <a:pt x="595122" y="178689"/>
                      </a:lnTo>
                      <a:lnTo>
                        <a:pt x="535591" y="178689"/>
                      </a:lnTo>
                      <a:lnTo>
                        <a:pt x="535591" y="208407"/>
                      </a:lnTo>
                      <a:lnTo>
                        <a:pt x="505873" y="208407"/>
                      </a:lnTo>
                      <a:lnTo>
                        <a:pt x="505873" y="178308"/>
                      </a:lnTo>
                      <a:lnTo>
                        <a:pt x="535591" y="178308"/>
                      </a:lnTo>
                      <a:lnTo>
                        <a:pt x="535591" y="148590"/>
                      </a:lnTo>
                      <a:lnTo>
                        <a:pt x="595122" y="148590"/>
                      </a:lnTo>
                      <a:lnTo>
                        <a:pt x="595122" y="118872"/>
                      </a:lnTo>
                      <a:lnTo>
                        <a:pt x="654653" y="118872"/>
                      </a:lnTo>
                      <a:lnTo>
                        <a:pt x="654653" y="148590"/>
                      </a:lnTo>
                      <a:lnTo>
                        <a:pt x="714185" y="148590"/>
                      </a:lnTo>
                      <a:lnTo>
                        <a:pt x="714185" y="178308"/>
                      </a:lnTo>
                      <a:lnTo>
                        <a:pt x="743903" y="178308"/>
                      </a:lnTo>
                      <a:lnTo>
                        <a:pt x="743903" y="237839"/>
                      </a:lnTo>
                      <a:lnTo>
                        <a:pt x="773621" y="237839"/>
                      </a:lnTo>
                      <a:lnTo>
                        <a:pt x="773621" y="297371"/>
                      </a:lnTo>
                      <a:lnTo>
                        <a:pt x="803338" y="297371"/>
                      </a:lnTo>
                      <a:lnTo>
                        <a:pt x="803338" y="356902"/>
                      </a:lnTo>
                      <a:lnTo>
                        <a:pt x="773621" y="356902"/>
                      </a:lnTo>
                      <a:lnTo>
                        <a:pt x="773621" y="446246"/>
                      </a:lnTo>
                      <a:lnTo>
                        <a:pt x="743903" y="446246"/>
                      </a:lnTo>
                      <a:lnTo>
                        <a:pt x="743903" y="505778"/>
                      </a:lnTo>
                      <a:lnTo>
                        <a:pt x="714185" y="505778"/>
                      </a:lnTo>
                      <a:lnTo>
                        <a:pt x="714185" y="595122"/>
                      </a:lnTo>
                      <a:lnTo>
                        <a:pt x="743903" y="595122"/>
                      </a:lnTo>
                      <a:lnTo>
                        <a:pt x="743903" y="535591"/>
                      </a:lnTo>
                      <a:lnTo>
                        <a:pt x="773621" y="535591"/>
                      </a:lnTo>
                      <a:lnTo>
                        <a:pt x="773621" y="476060"/>
                      </a:lnTo>
                      <a:lnTo>
                        <a:pt x="803338" y="476060"/>
                      </a:lnTo>
                      <a:lnTo>
                        <a:pt x="803338" y="386715"/>
                      </a:lnTo>
                      <a:lnTo>
                        <a:pt x="833056" y="386715"/>
                      </a:lnTo>
                      <a:lnTo>
                        <a:pt x="833056" y="267653"/>
                      </a:lnTo>
                      <a:lnTo>
                        <a:pt x="803338" y="267653"/>
                      </a:lnTo>
                      <a:close/>
                      <a:moveTo>
                        <a:pt x="416528" y="59341"/>
                      </a:moveTo>
                      <a:lnTo>
                        <a:pt x="446246" y="59341"/>
                      </a:lnTo>
                      <a:lnTo>
                        <a:pt x="446246" y="118872"/>
                      </a:lnTo>
                      <a:lnTo>
                        <a:pt x="416528" y="118872"/>
                      </a:lnTo>
                      <a:lnTo>
                        <a:pt x="416528" y="5934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5" name="Google Shape;2105;p31"/>
                <p:cNvSpPr/>
                <p:nvPr/>
              </p:nvSpPr>
              <p:spPr>
                <a:xfrm>
                  <a:off x="7046689" y="4558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06" name="Google Shape;2106;p31"/>
              <p:cNvSpPr/>
              <p:nvPr/>
            </p:nvSpPr>
            <p:spPr>
              <a:xfrm>
                <a:off x="6719315"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7" name="Google Shape;2107;p31"/>
              <p:cNvSpPr/>
              <p:nvPr/>
            </p:nvSpPr>
            <p:spPr>
              <a:xfrm>
                <a:off x="6838378"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8" name="Google Shape;2108;p31"/>
              <p:cNvSpPr/>
              <p:nvPr/>
            </p:nvSpPr>
            <p:spPr>
              <a:xfrm>
                <a:off x="6629970" y="4707826"/>
                <a:ext cx="476345" cy="148589"/>
              </a:xfrm>
              <a:custGeom>
                <a:rect b="b" l="l" r="r" t="t"/>
                <a:pathLst>
                  <a:path extrusionOk="0" h="148589" w="476345">
                    <a:moveTo>
                      <a:pt x="416719" y="59436"/>
                    </a:moveTo>
                    <a:lnTo>
                      <a:pt x="416719" y="29718"/>
                    </a:lnTo>
                    <a:lnTo>
                      <a:pt x="357188" y="29718"/>
                    </a:lnTo>
                    <a:lnTo>
                      <a:pt x="357188" y="0"/>
                    </a:lnTo>
                    <a:lnTo>
                      <a:pt x="119063" y="0"/>
                    </a:lnTo>
                    <a:lnTo>
                      <a:pt x="119063" y="29718"/>
                    </a:lnTo>
                    <a:lnTo>
                      <a:pt x="59531" y="29718"/>
                    </a:lnTo>
                    <a:lnTo>
                      <a:pt x="59531" y="59436"/>
                    </a:lnTo>
                    <a:lnTo>
                      <a:pt x="0" y="59436"/>
                    </a:lnTo>
                    <a:lnTo>
                      <a:pt x="0" y="89154"/>
                    </a:lnTo>
                    <a:lnTo>
                      <a:pt x="59531" y="89154"/>
                    </a:lnTo>
                    <a:lnTo>
                      <a:pt x="59531" y="118872"/>
                    </a:lnTo>
                    <a:lnTo>
                      <a:pt x="148876" y="118872"/>
                    </a:lnTo>
                    <a:lnTo>
                      <a:pt x="148876" y="148590"/>
                    </a:lnTo>
                    <a:lnTo>
                      <a:pt x="327470" y="148590"/>
                    </a:lnTo>
                    <a:lnTo>
                      <a:pt x="327470" y="118872"/>
                    </a:lnTo>
                    <a:lnTo>
                      <a:pt x="416814" y="118872"/>
                    </a:lnTo>
                    <a:lnTo>
                      <a:pt x="416814" y="89154"/>
                    </a:lnTo>
                    <a:lnTo>
                      <a:pt x="476345" y="89154"/>
                    </a:lnTo>
                    <a:lnTo>
                      <a:pt x="476345" y="59436"/>
                    </a:lnTo>
                    <a:lnTo>
                      <a:pt x="416814" y="59436"/>
                    </a:lnTo>
                    <a:close/>
                    <a:moveTo>
                      <a:pt x="148876" y="89154"/>
                    </a:moveTo>
                    <a:lnTo>
                      <a:pt x="89345" y="89154"/>
                    </a:lnTo>
                    <a:lnTo>
                      <a:pt x="89345" y="59436"/>
                    </a:lnTo>
                    <a:lnTo>
                      <a:pt x="148876" y="59436"/>
                    </a:lnTo>
                    <a:lnTo>
                      <a:pt x="148876" y="89154"/>
                    </a:lnTo>
                    <a:close/>
                    <a:moveTo>
                      <a:pt x="267938" y="89154"/>
                    </a:moveTo>
                    <a:lnTo>
                      <a:pt x="208407" y="89154"/>
                    </a:lnTo>
                    <a:lnTo>
                      <a:pt x="208407" y="59436"/>
                    </a:lnTo>
                    <a:lnTo>
                      <a:pt x="267938" y="59436"/>
                    </a:lnTo>
                    <a:lnTo>
                      <a:pt x="267938" y="89154"/>
                    </a:lnTo>
                    <a:close/>
                    <a:moveTo>
                      <a:pt x="387001" y="89154"/>
                    </a:moveTo>
                    <a:lnTo>
                      <a:pt x="327470" y="89154"/>
                    </a:lnTo>
                    <a:lnTo>
                      <a:pt x="327470" y="59436"/>
                    </a:lnTo>
                    <a:lnTo>
                      <a:pt x="387001" y="59436"/>
                    </a:lnTo>
                    <a:lnTo>
                      <a:pt x="387001" y="8915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9" name="Google Shape;2109;p31"/>
              <p:cNvSpPr/>
              <p:nvPr/>
            </p:nvSpPr>
            <p:spPr>
              <a:xfrm>
                <a:off x="6957440"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10" name="Google Shape;2110;p31"/>
            <p:cNvSpPr/>
            <p:nvPr/>
          </p:nvSpPr>
          <p:spPr>
            <a:xfrm>
              <a:off x="7076503" y="45886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1" name="Google Shape;2111;p31"/>
            <p:cNvSpPr/>
            <p:nvPr/>
          </p:nvSpPr>
          <p:spPr>
            <a:xfrm>
              <a:off x="7046689" y="461848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2" name="Google Shape;2112;p31"/>
            <p:cNvSpPr/>
            <p:nvPr/>
          </p:nvSpPr>
          <p:spPr>
            <a:xfrm>
              <a:off x="6749033"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3" name="Google Shape;2113;p31"/>
            <p:cNvSpPr/>
            <p:nvPr/>
          </p:nvSpPr>
          <p:spPr>
            <a:xfrm>
              <a:off x="6659784"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4" name="Google Shape;2114;p31"/>
            <p:cNvSpPr/>
            <p:nvPr/>
          </p:nvSpPr>
          <p:spPr>
            <a:xfrm>
              <a:off x="6957440"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5" name="Google Shape;2115;p31"/>
            <p:cNvSpPr/>
            <p:nvPr/>
          </p:nvSpPr>
          <p:spPr>
            <a:xfrm>
              <a:off x="7046689"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6" name="Google Shape;2116;p31"/>
            <p:cNvSpPr/>
            <p:nvPr/>
          </p:nvSpPr>
          <p:spPr>
            <a:xfrm>
              <a:off x="7106221"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7" name="Google Shape;2117;p31"/>
            <p:cNvSpPr/>
            <p:nvPr/>
          </p:nvSpPr>
          <p:spPr>
            <a:xfrm>
              <a:off x="6600253"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8" name="Google Shape;2118;p31"/>
            <p:cNvSpPr/>
            <p:nvPr/>
          </p:nvSpPr>
          <p:spPr>
            <a:xfrm>
              <a:off x="6778846"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9" name="Google Shape;2119;p31"/>
            <p:cNvSpPr/>
            <p:nvPr/>
          </p:nvSpPr>
          <p:spPr>
            <a:xfrm>
              <a:off x="6838378" y="4380357"/>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0" name="Google Shape;2120;p31"/>
            <p:cNvSpPr/>
            <p:nvPr/>
          </p:nvSpPr>
          <p:spPr>
            <a:xfrm>
              <a:off x="6897909"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1" name="Google Shape;2121;p31"/>
            <p:cNvSpPr/>
            <p:nvPr/>
          </p:nvSpPr>
          <p:spPr>
            <a:xfrm>
              <a:off x="6778846"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2" name="Google Shape;2122;p31"/>
            <p:cNvSpPr/>
            <p:nvPr/>
          </p:nvSpPr>
          <p:spPr>
            <a:xfrm>
              <a:off x="7225283" y="4707731"/>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3" name="Google Shape;2123;p31"/>
            <p:cNvSpPr/>
            <p:nvPr/>
          </p:nvSpPr>
          <p:spPr>
            <a:xfrm>
              <a:off x="6570439" y="4529137"/>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4" name="Google Shape;2124;p31"/>
            <p:cNvSpPr/>
            <p:nvPr/>
          </p:nvSpPr>
          <p:spPr>
            <a:xfrm>
              <a:off x="6927627"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5" name="Google Shape;2125;p31"/>
            <p:cNvSpPr/>
            <p:nvPr/>
          </p:nvSpPr>
          <p:spPr>
            <a:xfrm>
              <a:off x="7046689" y="50351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6" name="Google Shape;2126;p31"/>
            <p:cNvSpPr/>
            <p:nvPr/>
          </p:nvSpPr>
          <p:spPr>
            <a:xfrm>
              <a:off x="7106221" y="49756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7" name="Google Shape;2127;p31"/>
            <p:cNvSpPr/>
            <p:nvPr/>
          </p:nvSpPr>
          <p:spPr>
            <a:xfrm>
              <a:off x="6629971" y="50053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8" name="Google Shape;2128;p31"/>
            <p:cNvSpPr/>
            <p:nvPr/>
          </p:nvSpPr>
          <p:spPr>
            <a:xfrm>
              <a:off x="6540721" y="485660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9" name="Google Shape;2129;p31"/>
            <p:cNvSpPr/>
            <p:nvPr/>
          </p:nvSpPr>
          <p:spPr>
            <a:xfrm>
              <a:off x="6778846"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30" name="Google Shape;2130;p31"/>
          <p:cNvGrpSpPr/>
          <p:nvPr/>
        </p:nvGrpSpPr>
        <p:grpSpPr>
          <a:xfrm>
            <a:off x="7422504" y="407117"/>
            <a:ext cx="892969" cy="1369314"/>
            <a:chOff x="4739829" y="1582292"/>
            <a:chExt cx="892969" cy="1369314"/>
          </a:xfrm>
        </p:grpSpPr>
        <p:sp>
          <p:nvSpPr>
            <p:cNvPr id="2131" name="Google Shape;2131;p31"/>
            <p:cNvSpPr/>
            <p:nvPr/>
          </p:nvSpPr>
          <p:spPr>
            <a:xfrm>
              <a:off x="4739829" y="1582292"/>
              <a:ext cx="892968" cy="1369314"/>
            </a:xfrm>
            <a:custGeom>
              <a:rect b="b" l="l" r="r" t="t"/>
              <a:pathLst>
                <a:path extrusionOk="0" h="1369314" w="892968">
                  <a:moveTo>
                    <a:pt x="387001" y="1339501"/>
                  </a:moveTo>
                  <a:lnTo>
                    <a:pt x="387001" y="1369314"/>
                  </a:lnTo>
                  <a:lnTo>
                    <a:pt x="684657" y="1369314"/>
                  </a:lnTo>
                  <a:lnTo>
                    <a:pt x="684657" y="1339501"/>
                  </a:lnTo>
                  <a:lnTo>
                    <a:pt x="803720" y="1339501"/>
                  </a:lnTo>
                  <a:lnTo>
                    <a:pt x="803720" y="1309688"/>
                  </a:lnTo>
                  <a:lnTo>
                    <a:pt x="833438" y="1309688"/>
                  </a:lnTo>
                  <a:lnTo>
                    <a:pt x="833438" y="1279970"/>
                  </a:lnTo>
                  <a:lnTo>
                    <a:pt x="863251" y="1279970"/>
                  </a:lnTo>
                  <a:lnTo>
                    <a:pt x="863251" y="1220438"/>
                  </a:lnTo>
                  <a:lnTo>
                    <a:pt x="833438" y="1220438"/>
                  </a:lnTo>
                  <a:lnTo>
                    <a:pt x="833438" y="1190625"/>
                  </a:lnTo>
                  <a:lnTo>
                    <a:pt x="803720" y="1190625"/>
                  </a:lnTo>
                  <a:lnTo>
                    <a:pt x="803720" y="1160907"/>
                  </a:lnTo>
                  <a:lnTo>
                    <a:pt x="773906" y="1160907"/>
                  </a:lnTo>
                  <a:lnTo>
                    <a:pt x="773906" y="1131189"/>
                  </a:lnTo>
                  <a:lnTo>
                    <a:pt x="803720" y="1131189"/>
                  </a:lnTo>
                  <a:lnTo>
                    <a:pt x="803720" y="1101376"/>
                  </a:lnTo>
                  <a:lnTo>
                    <a:pt x="833438" y="1101376"/>
                  </a:lnTo>
                  <a:lnTo>
                    <a:pt x="833438" y="1041845"/>
                  </a:lnTo>
                  <a:lnTo>
                    <a:pt x="863251" y="1041845"/>
                  </a:lnTo>
                  <a:lnTo>
                    <a:pt x="863251" y="952500"/>
                  </a:lnTo>
                  <a:lnTo>
                    <a:pt x="892969" y="952500"/>
                  </a:lnTo>
                  <a:lnTo>
                    <a:pt x="892969" y="774002"/>
                  </a:lnTo>
                  <a:lnTo>
                    <a:pt x="863251" y="774002"/>
                  </a:lnTo>
                  <a:lnTo>
                    <a:pt x="863251" y="684657"/>
                  </a:lnTo>
                  <a:lnTo>
                    <a:pt x="833438" y="684657"/>
                  </a:lnTo>
                  <a:lnTo>
                    <a:pt x="833438" y="625126"/>
                  </a:lnTo>
                  <a:lnTo>
                    <a:pt x="803720" y="625126"/>
                  </a:lnTo>
                  <a:lnTo>
                    <a:pt x="803720" y="595313"/>
                  </a:lnTo>
                  <a:lnTo>
                    <a:pt x="773906" y="595313"/>
                  </a:lnTo>
                  <a:lnTo>
                    <a:pt x="773906" y="565595"/>
                  </a:lnTo>
                  <a:lnTo>
                    <a:pt x="714375" y="565595"/>
                  </a:lnTo>
                  <a:lnTo>
                    <a:pt x="714375" y="535877"/>
                  </a:lnTo>
                  <a:lnTo>
                    <a:pt x="684657" y="535877"/>
                  </a:lnTo>
                  <a:lnTo>
                    <a:pt x="684657" y="506063"/>
                  </a:lnTo>
                  <a:lnTo>
                    <a:pt x="654844" y="506063"/>
                  </a:lnTo>
                  <a:lnTo>
                    <a:pt x="654844" y="476250"/>
                  </a:lnTo>
                  <a:lnTo>
                    <a:pt x="684657" y="476250"/>
                  </a:lnTo>
                  <a:lnTo>
                    <a:pt x="684657" y="446532"/>
                  </a:lnTo>
                  <a:lnTo>
                    <a:pt x="654844" y="446532"/>
                  </a:lnTo>
                  <a:lnTo>
                    <a:pt x="654844" y="416814"/>
                  </a:lnTo>
                  <a:lnTo>
                    <a:pt x="684657" y="416814"/>
                  </a:lnTo>
                  <a:lnTo>
                    <a:pt x="684657" y="357188"/>
                  </a:lnTo>
                  <a:lnTo>
                    <a:pt x="654844" y="357188"/>
                  </a:lnTo>
                  <a:lnTo>
                    <a:pt x="654844" y="327470"/>
                  </a:lnTo>
                  <a:lnTo>
                    <a:pt x="684657" y="327470"/>
                  </a:lnTo>
                  <a:lnTo>
                    <a:pt x="684657" y="267938"/>
                  </a:lnTo>
                  <a:lnTo>
                    <a:pt x="714375" y="267938"/>
                  </a:lnTo>
                  <a:lnTo>
                    <a:pt x="714375" y="178689"/>
                  </a:lnTo>
                  <a:lnTo>
                    <a:pt x="684657" y="178689"/>
                  </a:lnTo>
                  <a:lnTo>
                    <a:pt x="684657" y="59627"/>
                  </a:lnTo>
                  <a:lnTo>
                    <a:pt x="654844" y="59627"/>
                  </a:lnTo>
                  <a:lnTo>
                    <a:pt x="654844" y="29813"/>
                  </a:lnTo>
                  <a:lnTo>
                    <a:pt x="625126" y="29813"/>
                  </a:lnTo>
                  <a:lnTo>
                    <a:pt x="625126" y="0"/>
                  </a:lnTo>
                  <a:lnTo>
                    <a:pt x="535781" y="0"/>
                  </a:lnTo>
                  <a:lnTo>
                    <a:pt x="535781" y="29813"/>
                  </a:lnTo>
                  <a:lnTo>
                    <a:pt x="506063" y="29813"/>
                  </a:lnTo>
                  <a:lnTo>
                    <a:pt x="506063" y="59627"/>
                  </a:lnTo>
                  <a:lnTo>
                    <a:pt x="476250" y="59627"/>
                  </a:lnTo>
                  <a:lnTo>
                    <a:pt x="476250" y="89345"/>
                  </a:lnTo>
                  <a:lnTo>
                    <a:pt x="446532" y="89345"/>
                  </a:lnTo>
                  <a:lnTo>
                    <a:pt x="446532" y="119063"/>
                  </a:lnTo>
                  <a:lnTo>
                    <a:pt x="416719" y="119063"/>
                  </a:lnTo>
                  <a:lnTo>
                    <a:pt x="416719" y="208407"/>
                  </a:lnTo>
                  <a:lnTo>
                    <a:pt x="387001" y="208407"/>
                  </a:lnTo>
                  <a:lnTo>
                    <a:pt x="387001" y="267938"/>
                  </a:lnTo>
                  <a:lnTo>
                    <a:pt x="416719" y="267938"/>
                  </a:lnTo>
                  <a:lnTo>
                    <a:pt x="416719" y="327470"/>
                  </a:lnTo>
                  <a:lnTo>
                    <a:pt x="416719" y="357188"/>
                  </a:lnTo>
                  <a:lnTo>
                    <a:pt x="387001" y="357188"/>
                  </a:lnTo>
                  <a:lnTo>
                    <a:pt x="387001" y="416814"/>
                  </a:lnTo>
                  <a:lnTo>
                    <a:pt x="416719" y="416814"/>
                  </a:lnTo>
                  <a:lnTo>
                    <a:pt x="416719" y="446532"/>
                  </a:lnTo>
                  <a:lnTo>
                    <a:pt x="387001" y="446532"/>
                  </a:lnTo>
                  <a:lnTo>
                    <a:pt x="387001" y="476250"/>
                  </a:lnTo>
                  <a:lnTo>
                    <a:pt x="416719" y="476250"/>
                  </a:lnTo>
                  <a:lnTo>
                    <a:pt x="416719" y="506063"/>
                  </a:lnTo>
                  <a:lnTo>
                    <a:pt x="387001" y="506063"/>
                  </a:lnTo>
                  <a:lnTo>
                    <a:pt x="387001" y="535877"/>
                  </a:lnTo>
                  <a:lnTo>
                    <a:pt x="357188" y="535877"/>
                  </a:lnTo>
                  <a:lnTo>
                    <a:pt x="357188" y="565595"/>
                  </a:lnTo>
                  <a:lnTo>
                    <a:pt x="297656" y="565595"/>
                  </a:lnTo>
                  <a:lnTo>
                    <a:pt x="297656" y="595313"/>
                  </a:lnTo>
                  <a:lnTo>
                    <a:pt x="267938" y="595313"/>
                  </a:lnTo>
                  <a:lnTo>
                    <a:pt x="267938" y="625126"/>
                  </a:lnTo>
                  <a:lnTo>
                    <a:pt x="238125" y="625126"/>
                  </a:lnTo>
                  <a:lnTo>
                    <a:pt x="238125" y="684657"/>
                  </a:lnTo>
                  <a:lnTo>
                    <a:pt x="208407" y="684657"/>
                  </a:lnTo>
                  <a:lnTo>
                    <a:pt x="208407" y="774002"/>
                  </a:lnTo>
                  <a:lnTo>
                    <a:pt x="178594" y="774002"/>
                  </a:lnTo>
                  <a:lnTo>
                    <a:pt x="178594" y="952500"/>
                  </a:lnTo>
                  <a:lnTo>
                    <a:pt x="89345" y="952500"/>
                  </a:lnTo>
                  <a:lnTo>
                    <a:pt x="89345" y="982313"/>
                  </a:lnTo>
                  <a:lnTo>
                    <a:pt x="59531" y="982313"/>
                  </a:lnTo>
                  <a:lnTo>
                    <a:pt x="59531" y="1012127"/>
                  </a:lnTo>
                  <a:lnTo>
                    <a:pt x="29813" y="1012127"/>
                  </a:lnTo>
                  <a:lnTo>
                    <a:pt x="29813" y="1071563"/>
                  </a:lnTo>
                  <a:lnTo>
                    <a:pt x="0" y="1071563"/>
                  </a:lnTo>
                  <a:lnTo>
                    <a:pt x="0" y="1279970"/>
                  </a:lnTo>
                  <a:lnTo>
                    <a:pt x="29813" y="1279970"/>
                  </a:lnTo>
                  <a:lnTo>
                    <a:pt x="29813" y="1309688"/>
                  </a:lnTo>
                  <a:lnTo>
                    <a:pt x="267938" y="1309688"/>
                  </a:lnTo>
                  <a:lnTo>
                    <a:pt x="267938" y="1339501"/>
                  </a:lnTo>
                  <a:lnTo>
                    <a:pt x="387001" y="133950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2" name="Google Shape;2132;p31"/>
            <p:cNvSpPr/>
            <p:nvPr/>
          </p:nvSpPr>
          <p:spPr>
            <a:xfrm>
              <a:off x="5097017"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3" name="Google Shape;2133;p31"/>
            <p:cNvSpPr/>
            <p:nvPr/>
          </p:nvSpPr>
          <p:spPr>
            <a:xfrm>
              <a:off x="4948237" y="2534793"/>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4" name="Google Shape;2134;p31"/>
            <p:cNvSpPr/>
            <p:nvPr/>
          </p:nvSpPr>
          <p:spPr>
            <a:xfrm>
              <a:off x="5394673" y="2296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5" name="Google Shape;2135;p31"/>
            <p:cNvSpPr/>
            <p:nvPr/>
          </p:nvSpPr>
          <p:spPr>
            <a:xfrm>
              <a:off x="5394673" y="2326481"/>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6" name="Google Shape;2136;p31"/>
            <p:cNvSpPr/>
            <p:nvPr/>
          </p:nvSpPr>
          <p:spPr>
            <a:xfrm>
              <a:off x="5394673" y="2356294"/>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7" name="Google Shape;2137;p31"/>
            <p:cNvSpPr/>
            <p:nvPr/>
          </p:nvSpPr>
          <p:spPr>
            <a:xfrm>
              <a:off x="5394673" y="226695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8" name="Google Shape;2138;p31"/>
            <p:cNvSpPr/>
            <p:nvPr/>
          </p:nvSpPr>
          <p:spPr>
            <a:xfrm>
              <a:off x="5037486"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9" name="Google Shape;2139;p31"/>
            <p:cNvSpPr/>
            <p:nvPr/>
          </p:nvSpPr>
          <p:spPr>
            <a:xfrm>
              <a:off x="4977955" y="2624137"/>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0" name="Google Shape;2140;p31"/>
            <p:cNvSpPr/>
            <p:nvPr/>
          </p:nvSpPr>
          <p:spPr>
            <a:xfrm>
              <a:off x="5007768" y="268366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1" name="Google Shape;2141;p31"/>
            <p:cNvSpPr/>
            <p:nvPr/>
          </p:nvSpPr>
          <p:spPr>
            <a:xfrm>
              <a:off x="4918423"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2" name="Google Shape;2142;p31"/>
            <p:cNvSpPr/>
            <p:nvPr/>
          </p:nvSpPr>
          <p:spPr>
            <a:xfrm>
              <a:off x="5186362" y="2088356"/>
              <a:ext cx="178593" cy="29717"/>
            </a:xfrm>
            <a:custGeom>
              <a:rect b="b" l="l" r="r" t="t"/>
              <a:pathLst>
                <a:path extrusionOk="0" h="29717" w="178593">
                  <a:moveTo>
                    <a:pt x="0" y="0"/>
                  </a:moveTo>
                  <a:lnTo>
                    <a:pt x="178594" y="0"/>
                  </a:lnTo>
                  <a:lnTo>
                    <a:pt x="178594"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3" name="Google Shape;2143;p31"/>
            <p:cNvSpPr/>
            <p:nvPr/>
          </p:nvSpPr>
          <p:spPr>
            <a:xfrm>
              <a:off x="5186362" y="2772918"/>
              <a:ext cx="178593" cy="29718"/>
            </a:xfrm>
            <a:custGeom>
              <a:rect b="b" l="l" r="r" t="t"/>
              <a:pathLst>
                <a:path extrusionOk="0" h="29718" w="178593">
                  <a:moveTo>
                    <a:pt x="0" y="0"/>
                  </a:moveTo>
                  <a:lnTo>
                    <a:pt x="178594" y="0"/>
                  </a:lnTo>
                  <a:lnTo>
                    <a:pt x="178594"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4" name="Google Shape;2144;p31"/>
            <p:cNvSpPr/>
            <p:nvPr/>
          </p:nvSpPr>
          <p:spPr>
            <a:xfrm>
              <a:off x="5335142" y="268366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5" name="Google Shape;2145;p31"/>
            <p:cNvSpPr/>
            <p:nvPr/>
          </p:nvSpPr>
          <p:spPr>
            <a:xfrm>
              <a:off x="5126830" y="268366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6" name="Google Shape;2146;p31"/>
            <p:cNvSpPr/>
            <p:nvPr/>
          </p:nvSpPr>
          <p:spPr>
            <a:xfrm>
              <a:off x="5216080" y="2713482"/>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7" name="Google Shape;2147;p31"/>
            <p:cNvSpPr/>
            <p:nvPr/>
          </p:nvSpPr>
          <p:spPr>
            <a:xfrm>
              <a:off x="5216080" y="2147887"/>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8" name="Google Shape;2148;p31"/>
            <p:cNvSpPr/>
            <p:nvPr/>
          </p:nvSpPr>
          <p:spPr>
            <a:xfrm>
              <a:off x="5335142" y="2177605"/>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9" name="Google Shape;2149;p31"/>
            <p:cNvSpPr/>
            <p:nvPr/>
          </p:nvSpPr>
          <p:spPr>
            <a:xfrm>
              <a:off x="5126830" y="2177605"/>
              <a:ext cx="89249" cy="29718"/>
            </a:xfrm>
            <a:custGeom>
              <a:rect b="b" l="l" r="r" t="t"/>
              <a:pathLst>
                <a:path extrusionOk="0" h="29718" w="89249">
                  <a:moveTo>
                    <a:pt x="0" y="0"/>
                  </a:moveTo>
                  <a:lnTo>
                    <a:pt x="89249" y="0"/>
                  </a:lnTo>
                  <a:lnTo>
                    <a:pt x="89249"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0" name="Google Shape;2150;p31"/>
            <p:cNvSpPr/>
            <p:nvPr/>
          </p:nvSpPr>
          <p:spPr>
            <a:xfrm>
              <a:off x="5097017" y="211816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1" name="Google Shape;2151;p31"/>
            <p:cNvSpPr/>
            <p:nvPr/>
          </p:nvSpPr>
          <p:spPr>
            <a:xfrm>
              <a:off x="494823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2" name="Google Shape;2152;p31"/>
            <p:cNvSpPr/>
            <p:nvPr/>
          </p:nvSpPr>
          <p:spPr>
            <a:xfrm>
              <a:off x="5037486"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3" name="Google Shape;2153;p31"/>
            <p:cNvSpPr/>
            <p:nvPr/>
          </p:nvSpPr>
          <p:spPr>
            <a:xfrm>
              <a:off x="4977955"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4" name="Google Shape;2154;p31"/>
            <p:cNvSpPr/>
            <p:nvPr/>
          </p:nvSpPr>
          <p:spPr>
            <a:xfrm>
              <a:off x="5007768" y="21776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5" name="Google Shape;2155;p31"/>
            <p:cNvSpPr/>
            <p:nvPr/>
          </p:nvSpPr>
          <p:spPr>
            <a:xfrm>
              <a:off x="5364955"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6" name="Google Shape;2156;p31"/>
            <p:cNvSpPr/>
            <p:nvPr/>
          </p:nvSpPr>
          <p:spPr>
            <a:xfrm>
              <a:off x="5573267" y="25347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7" name="Google Shape;2157;p31"/>
            <p:cNvSpPr/>
            <p:nvPr/>
          </p:nvSpPr>
          <p:spPr>
            <a:xfrm>
              <a:off x="5454205"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8" name="Google Shape;2158;p31"/>
            <p:cNvSpPr/>
            <p:nvPr/>
          </p:nvSpPr>
          <p:spPr>
            <a:xfrm>
              <a:off x="5543549" y="262413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9" name="Google Shape;2159;p31"/>
            <p:cNvSpPr/>
            <p:nvPr/>
          </p:nvSpPr>
          <p:spPr>
            <a:xfrm>
              <a:off x="5513736" y="26836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0" name="Google Shape;2160;p31"/>
            <p:cNvSpPr/>
            <p:nvPr/>
          </p:nvSpPr>
          <p:spPr>
            <a:xfrm>
              <a:off x="5603080"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1" name="Google Shape;2161;p31"/>
            <p:cNvSpPr/>
            <p:nvPr/>
          </p:nvSpPr>
          <p:spPr>
            <a:xfrm>
              <a:off x="5424487" y="21181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2" name="Google Shape;2162;p31"/>
            <p:cNvSpPr/>
            <p:nvPr/>
          </p:nvSpPr>
          <p:spPr>
            <a:xfrm>
              <a:off x="557326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3" name="Google Shape;2163;p31"/>
            <p:cNvSpPr/>
            <p:nvPr/>
          </p:nvSpPr>
          <p:spPr>
            <a:xfrm>
              <a:off x="5454205"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4" name="Google Shape;2164;p31"/>
            <p:cNvSpPr/>
            <p:nvPr/>
          </p:nvSpPr>
          <p:spPr>
            <a:xfrm>
              <a:off x="5543549"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5" name="Google Shape;2165;p31"/>
            <p:cNvSpPr/>
            <p:nvPr/>
          </p:nvSpPr>
          <p:spPr>
            <a:xfrm>
              <a:off x="5513736" y="2177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6" name="Google Shape;2166;p31"/>
            <p:cNvSpPr/>
            <p:nvPr/>
          </p:nvSpPr>
          <p:spPr>
            <a:xfrm>
              <a:off x="5126830" y="2921793"/>
              <a:ext cx="297656" cy="29718"/>
            </a:xfrm>
            <a:custGeom>
              <a:rect b="b" l="l" r="r" t="t"/>
              <a:pathLst>
                <a:path extrusionOk="0" h="29718" w="297656">
                  <a:moveTo>
                    <a:pt x="0" y="0"/>
                  </a:moveTo>
                  <a:lnTo>
                    <a:pt x="297656" y="0"/>
                  </a:lnTo>
                  <a:lnTo>
                    <a:pt x="297656"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7" name="Google Shape;2167;p31"/>
            <p:cNvSpPr/>
            <p:nvPr/>
          </p:nvSpPr>
          <p:spPr>
            <a:xfrm>
              <a:off x="5424487"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8" name="Google Shape;2168;p31"/>
            <p:cNvSpPr/>
            <p:nvPr/>
          </p:nvSpPr>
          <p:spPr>
            <a:xfrm>
              <a:off x="5007768"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9" name="Google Shape;2169;p31"/>
            <p:cNvSpPr/>
            <p:nvPr/>
          </p:nvSpPr>
          <p:spPr>
            <a:xfrm>
              <a:off x="5543549" y="28622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0" name="Google Shape;2170;p31"/>
            <p:cNvSpPr/>
            <p:nvPr/>
          </p:nvSpPr>
          <p:spPr>
            <a:xfrm>
              <a:off x="4948237" y="2802731"/>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1" name="Google Shape;2171;p31"/>
            <p:cNvSpPr/>
            <p:nvPr/>
          </p:nvSpPr>
          <p:spPr>
            <a:xfrm>
              <a:off x="5007768" y="2802731"/>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2" name="Google Shape;2172;p31"/>
            <p:cNvSpPr/>
            <p:nvPr/>
          </p:nvSpPr>
          <p:spPr>
            <a:xfrm>
              <a:off x="5513736" y="2802731"/>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3" name="Google Shape;2173;p31"/>
            <p:cNvSpPr/>
            <p:nvPr/>
          </p:nvSpPr>
          <p:spPr>
            <a:xfrm>
              <a:off x="5037486" y="2832544"/>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4" name="Google Shape;2174;p31"/>
            <p:cNvSpPr/>
            <p:nvPr/>
          </p:nvSpPr>
          <p:spPr>
            <a:xfrm>
              <a:off x="5394673" y="2832544"/>
              <a:ext cx="119062" cy="29718"/>
            </a:xfrm>
            <a:custGeom>
              <a:rect b="b" l="l" r="r" t="t"/>
              <a:pathLst>
                <a:path extrusionOk="0" h="29718"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5" name="Google Shape;2175;p31"/>
            <p:cNvSpPr/>
            <p:nvPr/>
          </p:nvSpPr>
          <p:spPr>
            <a:xfrm>
              <a:off x="5156548" y="2862262"/>
              <a:ext cx="238125" cy="29718"/>
            </a:xfrm>
            <a:custGeom>
              <a:rect b="b" l="l" r="r" t="t"/>
              <a:pathLst>
                <a:path extrusionOk="0" h="29718" w="238125">
                  <a:moveTo>
                    <a:pt x="0" y="0"/>
                  </a:moveTo>
                  <a:lnTo>
                    <a:pt x="238125" y="0"/>
                  </a:lnTo>
                  <a:lnTo>
                    <a:pt x="238125"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6" name="Google Shape;2176;p31"/>
            <p:cNvSpPr/>
            <p:nvPr/>
          </p:nvSpPr>
          <p:spPr>
            <a:xfrm>
              <a:off x="5573267" y="28027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7" name="Google Shape;2177;p31"/>
            <p:cNvSpPr/>
            <p:nvPr/>
          </p:nvSpPr>
          <p:spPr>
            <a:xfrm>
              <a:off x="4977955" y="2772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8" name="Google Shape;2178;p31"/>
            <p:cNvSpPr/>
            <p:nvPr/>
          </p:nvSpPr>
          <p:spPr>
            <a:xfrm>
              <a:off x="5543549" y="2772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9" name="Google Shape;2179;p31"/>
            <p:cNvSpPr/>
            <p:nvPr/>
          </p:nvSpPr>
          <p:spPr>
            <a:xfrm>
              <a:off x="5007768" y="2743200"/>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0" name="Google Shape;2180;p31"/>
            <p:cNvSpPr/>
            <p:nvPr/>
          </p:nvSpPr>
          <p:spPr>
            <a:xfrm>
              <a:off x="5007768" y="2743200"/>
              <a:ext cx="535781" cy="119062"/>
            </a:xfrm>
            <a:custGeom>
              <a:rect b="b" l="l" r="r" t="t"/>
              <a:pathLst>
                <a:path extrusionOk="0" h="119062" w="535781">
                  <a:moveTo>
                    <a:pt x="535781" y="29718"/>
                  </a:moveTo>
                  <a:lnTo>
                    <a:pt x="535781" y="59531"/>
                  </a:lnTo>
                  <a:lnTo>
                    <a:pt x="505968" y="59531"/>
                  </a:lnTo>
                  <a:lnTo>
                    <a:pt x="505968" y="89345"/>
                  </a:lnTo>
                  <a:lnTo>
                    <a:pt x="386906" y="89345"/>
                  </a:lnTo>
                  <a:lnTo>
                    <a:pt x="386906" y="119063"/>
                  </a:lnTo>
                  <a:lnTo>
                    <a:pt x="148780" y="119063"/>
                  </a:lnTo>
                  <a:lnTo>
                    <a:pt x="148780" y="89345"/>
                  </a:lnTo>
                  <a:lnTo>
                    <a:pt x="29718" y="89345"/>
                  </a:lnTo>
                  <a:lnTo>
                    <a:pt x="29718" y="59531"/>
                  </a:lnTo>
                  <a:lnTo>
                    <a:pt x="0" y="59531"/>
                  </a:lnTo>
                  <a:lnTo>
                    <a:pt x="0" y="29718"/>
                  </a:lnTo>
                  <a:lnTo>
                    <a:pt x="29718" y="29718"/>
                  </a:lnTo>
                  <a:lnTo>
                    <a:pt x="29718" y="0"/>
                  </a:lnTo>
                  <a:lnTo>
                    <a:pt x="89249" y="0"/>
                  </a:lnTo>
                  <a:lnTo>
                    <a:pt x="89249" y="29718"/>
                  </a:lnTo>
                  <a:lnTo>
                    <a:pt x="178594" y="29718"/>
                  </a:lnTo>
                  <a:lnTo>
                    <a:pt x="178594" y="59531"/>
                  </a:lnTo>
                  <a:lnTo>
                    <a:pt x="357188" y="59531"/>
                  </a:lnTo>
                  <a:lnTo>
                    <a:pt x="357188" y="29718"/>
                  </a:lnTo>
                  <a:lnTo>
                    <a:pt x="446437" y="29718"/>
                  </a:lnTo>
                  <a:lnTo>
                    <a:pt x="446437" y="0"/>
                  </a:lnTo>
                  <a:lnTo>
                    <a:pt x="505968" y="0"/>
                  </a:lnTo>
                  <a:lnTo>
                    <a:pt x="505968" y="29718"/>
                  </a:lnTo>
                  <a:lnTo>
                    <a:pt x="535781"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1" name="Google Shape;2181;p31"/>
            <p:cNvSpPr/>
            <p:nvPr/>
          </p:nvSpPr>
          <p:spPr>
            <a:xfrm>
              <a:off x="5513736" y="2743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2" name="Google Shape;2182;p31"/>
            <p:cNvSpPr/>
            <p:nvPr/>
          </p:nvSpPr>
          <p:spPr>
            <a:xfrm>
              <a:off x="5394673" y="2653855"/>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3" name="Google Shape;2183;p31"/>
            <p:cNvSpPr/>
            <p:nvPr/>
          </p:nvSpPr>
          <p:spPr>
            <a:xfrm>
              <a:off x="5424487"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4" name="Google Shape;2184;p31"/>
            <p:cNvSpPr/>
            <p:nvPr/>
          </p:nvSpPr>
          <p:spPr>
            <a:xfrm>
              <a:off x="5067299"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5" name="Google Shape;2185;p31"/>
            <p:cNvSpPr/>
            <p:nvPr/>
          </p:nvSpPr>
          <p:spPr>
            <a:xfrm>
              <a:off x="5067299" y="2653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6" name="Google Shape;2186;p31"/>
            <p:cNvSpPr/>
            <p:nvPr/>
          </p:nvSpPr>
          <p:spPr>
            <a:xfrm>
              <a:off x="5484018" y="2594419"/>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7" name="Google Shape;2187;p31"/>
            <p:cNvSpPr/>
            <p:nvPr/>
          </p:nvSpPr>
          <p:spPr>
            <a:xfrm>
              <a:off x="5484018" y="223723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8" name="Google Shape;2188;p31"/>
            <p:cNvSpPr/>
            <p:nvPr/>
          </p:nvSpPr>
          <p:spPr>
            <a:xfrm>
              <a:off x="5037486" y="2237232"/>
              <a:ext cx="29717" cy="59531"/>
            </a:xfrm>
            <a:custGeom>
              <a:rect b="b" l="l" r="r" t="t"/>
              <a:pathLst>
                <a:path extrusionOk="0" h="59531" w="29717">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9" name="Google Shape;2189;p31"/>
            <p:cNvSpPr/>
            <p:nvPr/>
          </p:nvSpPr>
          <p:spPr>
            <a:xfrm>
              <a:off x="5037486" y="2594419"/>
              <a:ext cx="29717" cy="59531"/>
            </a:xfrm>
            <a:custGeom>
              <a:rect b="b" l="l" r="r" t="t"/>
              <a:pathLst>
                <a:path extrusionOk="0" h="59531" w="29717">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0" name="Google Shape;2190;p31"/>
            <p:cNvSpPr/>
            <p:nvPr/>
          </p:nvSpPr>
          <p:spPr>
            <a:xfrm>
              <a:off x="5007768"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1" name="Google Shape;2191;p31"/>
            <p:cNvSpPr/>
            <p:nvPr/>
          </p:nvSpPr>
          <p:spPr>
            <a:xfrm>
              <a:off x="5335142" y="24455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2" name="Google Shape;2192;p31"/>
            <p:cNvSpPr/>
            <p:nvPr/>
          </p:nvSpPr>
          <p:spPr>
            <a:xfrm>
              <a:off x="5364955" y="250507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3" name="Google Shape;2193;p31"/>
            <p:cNvSpPr/>
            <p:nvPr/>
          </p:nvSpPr>
          <p:spPr>
            <a:xfrm>
              <a:off x="5484018" y="250507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4" name="Google Shape;2194;p31"/>
            <p:cNvSpPr/>
            <p:nvPr/>
          </p:nvSpPr>
          <p:spPr>
            <a:xfrm>
              <a:off x="5335142" y="24157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5" name="Google Shape;2195;p31"/>
            <p:cNvSpPr/>
            <p:nvPr/>
          </p:nvSpPr>
          <p:spPr>
            <a:xfrm>
              <a:off x="5364955"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6" name="Google Shape;2196;p31"/>
            <p:cNvSpPr/>
            <p:nvPr/>
          </p:nvSpPr>
          <p:spPr>
            <a:xfrm>
              <a:off x="5424487" y="241573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7" name="Google Shape;2197;p31"/>
            <p:cNvSpPr/>
            <p:nvPr/>
          </p:nvSpPr>
          <p:spPr>
            <a:xfrm>
              <a:off x="5424487" y="253479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8" name="Google Shape;2198;p31"/>
            <p:cNvSpPr/>
            <p:nvPr/>
          </p:nvSpPr>
          <p:spPr>
            <a:xfrm>
              <a:off x="5067299" y="241573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9" name="Google Shape;2199;p31"/>
            <p:cNvSpPr/>
            <p:nvPr/>
          </p:nvSpPr>
          <p:spPr>
            <a:xfrm>
              <a:off x="5275611" y="2415730"/>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0" name="Google Shape;2200;p31"/>
            <p:cNvSpPr/>
            <p:nvPr/>
          </p:nvSpPr>
          <p:spPr>
            <a:xfrm>
              <a:off x="5126830" y="2386012"/>
              <a:ext cx="148780" cy="29718"/>
            </a:xfrm>
            <a:custGeom>
              <a:rect b="b" l="l" r="r" t="t"/>
              <a:pathLst>
                <a:path extrusionOk="0" h="29718" w="148780">
                  <a:moveTo>
                    <a:pt x="0" y="0"/>
                  </a:moveTo>
                  <a:lnTo>
                    <a:pt x="148780" y="0"/>
                  </a:lnTo>
                  <a:lnTo>
                    <a:pt x="148780"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1" name="Google Shape;2201;p31"/>
            <p:cNvSpPr/>
            <p:nvPr/>
          </p:nvSpPr>
          <p:spPr>
            <a:xfrm>
              <a:off x="5543549"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2" name="Google Shape;2202;p31"/>
            <p:cNvSpPr/>
            <p:nvPr/>
          </p:nvSpPr>
          <p:spPr>
            <a:xfrm>
              <a:off x="4977955"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3" name="Google Shape;2203;p31"/>
            <p:cNvSpPr/>
            <p:nvPr/>
          </p:nvSpPr>
          <p:spPr>
            <a:xfrm>
              <a:off x="5364955" y="2445543"/>
              <a:ext cx="178593" cy="89249"/>
            </a:xfrm>
            <a:custGeom>
              <a:rect b="b" l="l" r="r" t="t"/>
              <a:pathLst>
                <a:path extrusionOk="0" h="89249" w="178593">
                  <a:moveTo>
                    <a:pt x="178594" y="0"/>
                  </a:moveTo>
                  <a:lnTo>
                    <a:pt x="178594" y="59531"/>
                  </a:lnTo>
                  <a:lnTo>
                    <a:pt x="119063" y="59531"/>
                  </a:lnTo>
                  <a:lnTo>
                    <a:pt x="119063" y="89249"/>
                  </a:lnTo>
                  <a:lnTo>
                    <a:pt x="59531" y="89249"/>
                  </a:lnTo>
                  <a:lnTo>
                    <a:pt x="59531" y="59531"/>
                  </a:lnTo>
                  <a:lnTo>
                    <a:pt x="0" y="59531"/>
                  </a:lnTo>
                  <a:lnTo>
                    <a:pt x="0" y="29813"/>
                  </a:lnTo>
                  <a:lnTo>
                    <a:pt x="59531" y="29813"/>
                  </a:lnTo>
                  <a:lnTo>
                    <a:pt x="59531" y="0"/>
                  </a:lnTo>
                  <a:lnTo>
                    <a:pt x="178594"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4" name="Google Shape;2204;p31"/>
            <p:cNvSpPr/>
            <p:nvPr/>
          </p:nvSpPr>
          <p:spPr>
            <a:xfrm>
              <a:off x="5513736" y="2505075"/>
              <a:ext cx="29718" cy="89344"/>
            </a:xfrm>
            <a:custGeom>
              <a:rect b="b" l="l" r="r" t="t"/>
              <a:pathLst>
                <a:path extrusionOk="0" h="89344" w="29718">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5" name="Google Shape;2205;p31"/>
            <p:cNvSpPr/>
            <p:nvPr/>
          </p:nvSpPr>
          <p:spPr>
            <a:xfrm>
              <a:off x="5513736" y="2296668"/>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6" name="Google Shape;2206;p31"/>
            <p:cNvSpPr/>
            <p:nvPr/>
          </p:nvSpPr>
          <p:spPr>
            <a:xfrm>
              <a:off x="5007958" y="2177700"/>
              <a:ext cx="535686" cy="267843"/>
            </a:xfrm>
            <a:custGeom>
              <a:rect b="b" l="l" r="r" t="t"/>
              <a:pathLst>
                <a:path extrusionOk="0" h="267843" w="535686">
                  <a:moveTo>
                    <a:pt x="505778" y="208312"/>
                  </a:moveTo>
                  <a:lnTo>
                    <a:pt x="505778" y="118967"/>
                  </a:lnTo>
                  <a:lnTo>
                    <a:pt x="476060" y="118967"/>
                  </a:lnTo>
                  <a:lnTo>
                    <a:pt x="476060" y="59436"/>
                  </a:lnTo>
                  <a:lnTo>
                    <a:pt x="416528" y="59436"/>
                  </a:lnTo>
                  <a:lnTo>
                    <a:pt x="416528" y="29718"/>
                  </a:lnTo>
                  <a:lnTo>
                    <a:pt x="327279" y="29718"/>
                  </a:lnTo>
                  <a:lnTo>
                    <a:pt x="327279" y="0"/>
                  </a:lnTo>
                  <a:lnTo>
                    <a:pt x="208217" y="0"/>
                  </a:lnTo>
                  <a:lnTo>
                    <a:pt x="208217" y="29718"/>
                  </a:lnTo>
                  <a:lnTo>
                    <a:pt x="118967" y="29718"/>
                  </a:lnTo>
                  <a:lnTo>
                    <a:pt x="118967" y="59436"/>
                  </a:lnTo>
                  <a:lnTo>
                    <a:pt x="59436" y="59436"/>
                  </a:lnTo>
                  <a:lnTo>
                    <a:pt x="59436" y="118967"/>
                  </a:lnTo>
                  <a:lnTo>
                    <a:pt x="29718" y="118967"/>
                  </a:lnTo>
                  <a:lnTo>
                    <a:pt x="29718" y="208312"/>
                  </a:lnTo>
                  <a:lnTo>
                    <a:pt x="0" y="208312"/>
                  </a:lnTo>
                  <a:lnTo>
                    <a:pt x="0" y="267843"/>
                  </a:lnTo>
                  <a:lnTo>
                    <a:pt x="59531" y="267843"/>
                  </a:lnTo>
                  <a:lnTo>
                    <a:pt x="59531" y="238125"/>
                  </a:lnTo>
                  <a:lnTo>
                    <a:pt x="119063" y="238125"/>
                  </a:lnTo>
                  <a:lnTo>
                    <a:pt x="119063" y="208407"/>
                  </a:lnTo>
                  <a:lnTo>
                    <a:pt x="267843" y="208407"/>
                  </a:lnTo>
                  <a:lnTo>
                    <a:pt x="267843" y="238125"/>
                  </a:lnTo>
                  <a:lnTo>
                    <a:pt x="357092" y="238125"/>
                  </a:lnTo>
                  <a:lnTo>
                    <a:pt x="357092" y="267843"/>
                  </a:lnTo>
                  <a:lnTo>
                    <a:pt x="416624" y="267843"/>
                  </a:lnTo>
                  <a:lnTo>
                    <a:pt x="416624" y="238125"/>
                  </a:lnTo>
                  <a:lnTo>
                    <a:pt x="535686" y="238125"/>
                  </a:lnTo>
                  <a:lnTo>
                    <a:pt x="535686" y="208407"/>
                  </a:lnTo>
                  <a:lnTo>
                    <a:pt x="505968" y="208407"/>
                  </a:lnTo>
                  <a:close/>
                  <a:moveTo>
                    <a:pt x="446246" y="208312"/>
                  </a:moveTo>
                  <a:lnTo>
                    <a:pt x="386715" y="208312"/>
                  </a:lnTo>
                  <a:lnTo>
                    <a:pt x="386715" y="89249"/>
                  </a:lnTo>
                  <a:lnTo>
                    <a:pt x="446246" y="89249"/>
                  </a:lnTo>
                  <a:lnTo>
                    <a:pt x="446246" y="20831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7" name="Google Shape;2207;p31"/>
            <p:cNvSpPr/>
            <p:nvPr/>
          </p:nvSpPr>
          <p:spPr>
            <a:xfrm>
              <a:off x="5007768" y="2296668"/>
              <a:ext cx="29717" cy="89344"/>
            </a:xfrm>
            <a:custGeom>
              <a:rect b="b" l="l" r="r" t="t"/>
              <a:pathLst>
                <a:path extrusionOk="0" h="89344" w="29717">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8" name="Google Shape;2208;p31"/>
            <p:cNvSpPr/>
            <p:nvPr/>
          </p:nvSpPr>
          <p:spPr>
            <a:xfrm>
              <a:off x="5007768" y="2505075"/>
              <a:ext cx="29717" cy="89344"/>
            </a:xfrm>
            <a:custGeom>
              <a:rect b="b" l="l" r="r" t="t"/>
              <a:pathLst>
                <a:path extrusionOk="0" h="89344" w="29717">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9" name="Google Shape;2209;p31"/>
            <p:cNvSpPr/>
            <p:nvPr/>
          </p:nvSpPr>
          <p:spPr>
            <a:xfrm>
              <a:off x="5364955" y="2564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0" name="Google Shape;2210;p31"/>
            <p:cNvSpPr/>
            <p:nvPr/>
          </p:nvSpPr>
          <p:spPr>
            <a:xfrm>
              <a:off x="5394673"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1" name="Google Shape;2211;p31"/>
            <p:cNvSpPr/>
            <p:nvPr/>
          </p:nvSpPr>
          <p:spPr>
            <a:xfrm>
              <a:off x="5335142"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2" name="Google Shape;2212;p31"/>
            <p:cNvSpPr/>
            <p:nvPr/>
          </p:nvSpPr>
          <p:spPr>
            <a:xfrm>
              <a:off x="5364955" y="2594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3" name="Google Shape;2213;p31"/>
            <p:cNvSpPr/>
            <p:nvPr/>
          </p:nvSpPr>
          <p:spPr>
            <a:xfrm>
              <a:off x="5364955" y="26241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4" name="Google Shape;2214;p31"/>
            <p:cNvSpPr/>
            <p:nvPr/>
          </p:nvSpPr>
          <p:spPr>
            <a:xfrm>
              <a:off x="527561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5" name="Google Shape;2215;p31"/>
            <p:cNvSpPr/>
            <p:nvPr/>
          </p:nvSpPr>
          <p:spPr>
            <a:xfrm>
              <a:off x="5245893"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6" name="Google Shape;2216;p31"/>
            <p:cNvSpPr/>
            <p:nvPr/>
          </p:nvSpPr>
          <p:spPr>
            <a:xfrm>
              <a:off x="5126830"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7" name="Google Shape;2217;p31"/>
            <p:cNvSpPr/>
            <p:nvPr/>
          </p:nvSpPr>
          <p:spPr>
            <a:xfrm>
              <a:off x="5156548"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8" name="Google Shape;2218;p31"/>
            <p:cNvSpPr/>
            <p:nvPr/>
          </p:nvSpPr>
          <p:spPr>
            <a:xfrm>
              <a:off x="5097017"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9" name="Google Shape;2219;p31"/>
            <p:cNvSpPr/>
            <p:nvPr/>
          </p:nvSpPr>
          <p:spPr>
            <a:xfrm>
              <a:off x="5007863" y="2415825"/>
              <a:ext cx="505777" cy="297465"/>
            </a:xfrm>
            <a:custGeom>
              <a:rect b="b" l="l" r="r" t="t"/>
              <a:pathLst>
                <a:path extrusionOk="0" h="297465" w="505777">
                  <a:moveTo>
                    <a:pt x="476155" y="118967"/>
                  </a:moveTo>
                  <a:lnTo>
                    <a:pt x="476155" y="148685"/>
                  </a:lnTo>
                  <a:lnTo>
                    <a:pt x="416624" y="148685"/>
                  </a:lnTo>
                  <a:lnTo>
                    <a:pt x="416624" y="118967"/>
                  </a:lnTo>
                  <a:lnTo>
                    <a:pt x="357092" y="118967"/>
                  </a:lnTo>
                  <a:lnTo>
                    <a:pt x="357092" y="89249"/>
                  </a:lnTo>
                  <a:lnTo>
                    <a:pt x="327374" y="89249"/>
                  </a:lnTo>
                  <a:lnTo>
                    <a:pt x="327374" y="29718"/>
                  </a:lnTo>
                  <a:lnTo>
                    <a:pt x="267843" y="29718"/>
                  </a:lnTo>
                  <a:lnTo>
                    <a:pt x="267843" y="0"/>
                  </a:lnTo>
                  <a:lnTo>
                    <a:pt x="119062" y="0"/>
                  </a:lnTo>
                  <a:lnTo>
                    <a:pt x="119062" y="29718"/>
                  </a:lnTo>
                  <a:lnTo>
                    <a:pt x="59531" y="29718"/>
                  </a:lnTo>
                  <a:lnTo>
                    <a:pt x="59531" y="59436"/>
                  </a:lnTo>
                  <a:lnTo>
                    <a:pt x="0" y="59436"/>
                  </a:lnTo>
                  <a:lnTo>
                    <a:pt x="0" y="89154"/>
                  </a:lnTo>
                  <a:lnTo>
                    <a:pt x="29718" y="89154"/>
                  </a:lnTo>
                  <a:lnTo>
                    <a:pt x="29718" y="178499"/>
                  </a:lnTo>
                  <a:lnTo>
                    <a:pt x="59436" y="178499"/>
                  </a:lnTo>
                  <a:lnTo>
                    <a:pt x="59436" y="238030"/>
                  </a:lnTo>
                  <a:lnTo>
                    <a:pt x="118967" y="238030"/>
                  </a:lnTo>
                  <a:lnTo>
                    <a:pt x="118967" y="208312"/>
                  </a:lnTo>
                  <a:lnTo>
                    <a:pt x="89249" y="208312"/>
                  </a:lnTo>
                  <a:lnTo>
                    <a:pt x="89249" y="178594"/>
                  </a:lnTo>
                  <a:lnTo>
                    <a:pt x="118967" y="178594"/>
                  </a:lnTo>
                  <a:lnTo>
                    <a:pt x="118967" y="148876"/>
                  </a:lnTo>
                  <a:lnTo>
                    <a:pt x="148685" y="148876"/>
                  </a:lnTo>
                  <a:lnTo>
                    <a:pt x="148685" y="178594"/>
                  </a:lnTo>
                  <a:lnTo>
                    <a:pt x="178403" y="178594"/>
                  </a:lnTo>
                  <a:lnTo>
                    <a:pt x="178403" y="208312"/>
                  </a:lnTo>
                  <a:lnTo>
                    <a:pt x="148685" y="208312"/>
                  </a:lnTo>
                  <a:lnTo>
                    <a:pt x="148685" y="238030"/>
                  </a:lnTo>
                  <a:lnTo>
                    <a:pt x="118967" y="238030"/>
                  </a:lnTo>
                  <a:lnTo>
                    <a:pt x="118967" y="267748"/>
                  </a:lnTo>
                  <a:lnTo>
                    <a:pt x="208216" y="267748"/>
                  </a:lnTo>
                  <a:lnTo>
                    <a:pt x="208216" y="297466"/>
                  </a:lnTo>
                  <a:lnTo>
                    <a:pt x="327279" y="297466"/>
                  </a:lnTo>
                  <a:lnTo>
                    <a:pt x="327279" y="267748"/>
                  </a:lnTo>
                  <a:lnTo>
                    <a:pt x="386810" y="267748"/>
                  </a:lnTo>
                  <a:lnTo>
                    <a:pt x="386810" y="238030"/>
                  </a:lnTo>
                  <a:lnTo>
                    <a:pt x="357092" y="238030"/>
                  </a:lnTo>
                  <a:lnTo>
                    <a:pt x="357092" y="208312"/>
                  </a:lnTo>
                  <a:lnTo>
                    <a:pt x="327374" y="208312"/>
                  </a:lnTo>
                  <a:lnTo>
                    <a:pt x="327374" y="178594"/>
                  </a:lnTo>
                  <a:lnTo>
                    <a:pt x="357092" y="178594"/>
                  </a:lnTo>
                  <a:lnTo>
                    <a:pt x="357092" y="148876"/>
                  </a:lnTo>
                  <a:lnTo>
                    <a:pt x="386810" y="148876"/>
                  </a:lnTo>
                  <a:lnTo>
                    <a:pt x="386810" y="178594"/>
                  </a:lnTo>
                  <a:lnTo>
                    <a:pt x="416528" y="178594"/>
                  </a:lnTo>
                  <a:lnTo>
                    <a:pt x="416528" y="208312"/>
                  </a:lnTo>
                  <a:lnTo>
                    <a:pt x="386810" y="208312"/>
                  </a:lnTo>
                  <a:lnTo>
                    <a:pt x="386810" y="238030"/>
                  </a:lnTo>
                  <a:lnTo>
                    <a:pt x="476059" y="238030"/>
                  </a:lnTo>
                  <a:lnTo>
                    <a:pt x="476059" y="178499"/>
                  </a:lnTo>
                  <a:lnTo>
                    <a:pt x="505778" y="178499"/>
                  </a:lnTo>
                  <a:lnTo>
                    <a:pt x="505778" y="118967"/>
                  </a:lnTo>
                  <a:lnTo>
                    <a:pt x="476059" y="118967"/>
                  </a:lnTo>
                  <a:close/>
                  <a:moveTo>
                    <a:pt x="267843" y="238030"/>
                  </a:moveTo>
                  <a:lnTo>
                    <a:pt x="238125" y="238030"/>
                  </a:lnTo>
                  <a:lnTo>
                    <a:pt x="238125" y="208312"/>
                  </a:lnTo>
                  <a:lnTo>
                    <a:pt x="267843" y="208312"/>
                  </a:lnTo>
                  <a:lnTo>
                    <a:pt x="267843" y="238030"/>
                  </a:lnTo>
                  <a:close/>
                  <a:moveTo>
                    <a:pt x="297561" y="178499"/>
                  </a:moveTo>
                  <a:lnTo>
                    <a:pt x="267843" y="178499"/>
                  </a:lnTo>
                  <a:lnTo>
                    <a:pt x="267843" y="148781"/>
                  </a:lnTo>
                  <a:lnTo>
                    <a:pt x="297561" y="148781"/>
                  </a:lnTo>
                  <a:lnTo>
                    <a:pt x="297561" y="17849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0" name="Google Shape;2220;p31"/>
            <p:cNvSpPr/>
            <p:nvPr/>
          </p:nvSpPr>
          <p:spPr>
            <a:xfrm>
              <a:off x="5126830" y="2594419"/>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1" name="Google Shape;2221;p31"/>
            <p:cNvSpPr/>
            <p:nvPr/>
          </p:nvSpPr>
          <p:spPr>
            <a:xfrm>
              <a:off x="5126830"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2" name="Google Shape;2222;p31"/>
            <p:cNvSpPr/>
            <p:nvPr/>
          </p:nvSpPr>
          <p:spPr>
            <a:xfrm>
              <a:off x="5186362" y="2028825"/>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3" name="Google Shape;2223;p31"/>
            <p:cNvSpPr/>
            <p:nvPr/>
          </p:nvSpPr>
          <p:spPr>
            <a:xfrm>
              <a:off x="5186362" y="1969293"/>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4" name="Google Shape;2224;p31"/>
            <p:cNvSpPr/>
            <p:nvPr/>
          </p:nvSpPr>
          <p:spPr>
            <a:xfrm>
              <a:off x="5186362" y="1880044"/>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5" name="Google Shape;2225;p31"/>
            <p:cNvSpPr/>
            <p:nvPr/>
          </p:nvSpPr>
          <p:spPr>
            <a:xfrm>
              <a:off x="5394673" y="208835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6" name="Google Shape;2226;p31"/>
            <p:cNvSpPr/>
            <p:nvPr/>
          </p:nvSpPr>
          <p:spPr>
            <a:xfrm>
              <a:off x="5364955"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7" name="Google Shape;2227;p31"/>
            <p:cNvSpPr/>
            <p:nvPr/>
          </p:nvSpPr>
          <p:spPr>
            <a:xfrm>
              <a:off x="5126830"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8" name="Google Shape;2228;p31"/>
            <p:cNvSpPr/>
            <p:nvPr/>
          </p:nvSpPr>
          <p:spPr>
            <a:xfrm>
              <a:off x="5364955" y="2088356"/>
              <a:ext cx="29718" cy="29717"/>
            </a:xfrm>
            <a:custGeom>
              <a:rect b="b" l="l" r="r" t="t"/>
              <a:pathLst>
                <a:path extrusionOk="0" h="29717"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9" name="Google Shape;2229;p31"/>
            <p:cNvSpPr/>
            <p:nvPr/>
          </p:nvSpPr>
          <p:spPr>
            <a:xfrm>
              <a:off x="5364955" y="205854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0" name="Google Shape;2230;p31"/>
            <p:cNvSpPr/>
            <p:nvPr/>
          </p:nvSpPr>
          <p:spPr>
            <a:xfrm>
              <a:off x="5156548"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1" name="Google Shape;2231;p31"/>
            <p:cNvSpPr/>
            <p:nvPr/>
          </p:nvSpPr>
          <p:spPr>
            <a:xfrm>
              <a:off x="5156548" y="2058543"/>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2" name="Google Shape;2232;p31"/>
            <p:cNvSpPr/>
            <p:nvPr/>
          </p:nvSpPr>
          <p:spPr>
            <a:xfrm>
              <a:off x="5156548" y="1999107"/>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3" name="Google Shape;2233;p31"/>
            <p:cNvSpPr/>
            <p:nvPr/>
          </p:nvSpPr>
          <p:spPr>
            <a:xfrm>
              <a:off x="5364955" y="199910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4" name="Google Shape;2234;p31"/>
            <p:cNvSpPr/>
            <p:nvPr/>
          </p:nvSpPr>
          <p:spPr>
            <a:xfrm>
              <a:off x="5364955" y="190976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5" name="Google Shape;2235;p31"/>
            <p:cNvSpPr/>
            <p:nvPr/>
          </p:nvSpPr>
          <p:spPr>
            <a:xfrm>
              <a:off x="5156548" y="1909762"/>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6" name="Google Shape;2236;p31"/>
            <p:cNvSpPr/>
            <p:nvPr/>
          </p:nvSpPr>
          <p:spPr>
            <a:xfrm>
              <a:off x="5394673" y="19394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7" name="Google Shape;2237;p31"/>
            <p:cNvSpPr/>
            <p:nvPr/>
          </p:nvSpPr>
          <p:spPr>
            <a:xfrm>
              <a:off x="5156548" y="1909762"/>
              <a:ext cx="238125" cy="89344"/>
            </a:xfrm>
            <a:custGeom>
              <a:rect b="b" l="l" r="r" t="t"/>
              <a:pathLst>
                <a:path extrusionOk="0" h="89344" w="238125">
                  <a:moveTo>
                    <a:pt x="238125" y="29718"/>
                  </a:moveTo>
                  <a:lnTo>
                    <a:pt x="238125" y="89345"/>
                  </a:lnTo>
                  <a:lnTo>
                    <a:pt x="208407" y="89345"/>
                  </a:lnTo>
                  <a:lnTo>
                    <a:pt x="208407" y="59531"/>
                  </a:lnTo>
                  <a:lnTo>
                    <a:pt x="29813" y="59531"/>
                  </a:lnTo>
                  <a:lnTo>
                    <a:pt x="29813" y="89345"/>
                  </a:lnTo>
                  <a:lnTo>
                    <a:pt x="0" y="89345"/>
                  </a:lnTo>
                  <a:lnTo>
                    <a:pt x="0" y="29718"/>
                  </a:lnTo>
                  <a:lnTo>
                    <a:pt x="29813" y="29718"/>
                  </a:lnTo>
                  <a:lnTo>
                    <a:pt x="29813" y="0"/>
                  </a:lnTo>
                  <a:lnTo>
                    <a:pt x="208407" y="0"/>
                  </a:lnTo>
                  <a:lnTo>
                    <a:pt x="208407" y="29718"/>
                  </a:lnTo>
                  <a:lnTo>
                    <a:pt x="238125"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8" name="Google Shape;2238;p31"/>
            <p:cNvSpPr/>
            <p:nvPr/>
          </p:nvSpPr>
          <p:spPr>
            <a:xfrm>
              <a:off x="5126830" y="193948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9" name="Google Shape;2239;p31"/>
            <p:cNvSpPr/>
            <p:nvPr/>
          </p:nvSpPr>
          <p:spPr>
            <a:xfrm>
              <a:off x="5156548" y="2028825"/>
              <a:ext cx="29717" cy="29717"/>
            </a:xfrm>
            <a:custGeom>
              <a:rect b="b" l="l" r="r" t="t"/>
              <a:pathLst>
                <a:path extrusionOk="0" h="29717"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0" name="Google Shape;2240;p31"/>
            <p:cNvSpPr/>
            <p:nvPr/>
          </p:nvSpPr>
          <p:spPr>
            <a:xfrm>
              <a:off x="5126830" y="2028825"/>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1" name="Google Shape;2241;p31"/>
            <p:cNvSpPr/>
            <p:nvPr/>
          </p:nvSpPr>
          <p:spPr>
            <a:xfrm>
              <a:off x="5364955" y="2028825"/>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2" name="Google Shape;2242;p31"/>
            <p:cNvSpPr/>
            <p:nvPr/>
          </p:nvSpPr>
          <p:spPr>
            <a:xfrm>
              <a:off x="5394673" y="202882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3" name="Google Shape;2243;p31"/>
            <p:cNvSpPr/>
            <p:nvPr/>
          </p:nvSpPr>
          <p:spPr>
            <a:xfrm>
              <a:off x="5156548" y="1850231"/>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4" name="Google Shape;2244;p31"/>
            <p:cNvSpPr/>
            <p:nvPr/>
          </p:nvSpPr>
          <p:spPr>
            <a:xfrm>
              <a:off x="5394673" y="18502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5" name="Google Shape;2245;p31"/>
            <p:cNvSpPr/>
            <p:nvPr/>
          </p:nvSpPr>
          <p:spPr>
            <a:xfrm>
              <a:off x="5126830" y="179070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6" name="Google Shape;2246;p31"/>
            <p:cNvSpPr/>
            <p:nvPr/>
          </p:nvSpPr>
          <p:spPr>
            <a:xfrm>
              <a:off x="5424487" y="176098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7" name="Google Shape;2247;p31"/>
            <p:cNvSpPr/>
            <p:nvPr/>
          </p:nvSpPr>
          <p:spPr>
            <a:xfrm>
              <a:off x="5156548" y="1701355"/>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8" name="Google Shape;2248;p31"/>
            <p:cNvSpPr/>
            <p:nvPr/>
          </p:nvSpPr>
          <p:spPr>
            <a:xfrm>
              <a:off x="5394673" y="1641919"/>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9" name="Google Shape;2249;p31"/>
            <p:cNvSpPr/>
            <p:nvPr/>
          </p:nvSpPr>
          <p:spPr>
            <a:xfrm>
              <a:off x="5186362" y="16716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0" name="Google Shape;2250;p31"/>
            <p:cNvSpPr/>
            <p:nvPr/>
          </p:nvSpPr>
          <p:spPr>
            <a:xfrm>
              <a:off x="5216080" y="164191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1" name="Google Shape;2251;p31"/>
            <p:cNvSpPr/>
            <p:nvPr/>
          </p:nvSpPr>
          <p:spPr>
            <a:xfrm>
              <a:off x="5216080" y="1701355"/>
              <a:ext cx="29717" cy="89344"/>
            </a:xfrm>
            <a:custGeom>
              <a:rect b="b" l="l" r="r" t="t"/>
              <a:pathLst>
                <a:path extrusionOk="0" h="89344" w="29717">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2" name="Google Shape;2252;p31"/>
            <p:cNvSpPr/>
            <p:nvPr/>
          </p:nvSpPr>
          <p:spPr>
            <a:xfrm>
              <a:off x="5245893" y="1790700"/>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3" name="Google Shape;2253;p31"/>
            <p:cNvSpPr/>
            <p:nvPr/>
          </p:nvSpPr>
          <p:spPr>
            <a:xfrm>
              <a:off x="5305424" y="1850231"/>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4" name="Google Shape;2254;p31"/>
            <p:cNvSpPr/>
            <p:nvPr/>
          </p:nvSpPr>
          <p:spPr>
            <a:xfrm>
              <a:off x="5156548" y="1701355"/>
              <a:ext cx="148875" cy="178689"/>
            </a:xfrm>
            <a:custGeom>
              <a:rect b="b" l="l" r="r" t="t"/>
              <a:pathLst>
                <a:path extrusionOk="0" h="178689" w="148875">
                  <a:moveTo>
                    <a:pt x="148876" y="148876"/>
                  </a:moveTo>
                  <a:lnTo>
                    <a:pt x="148876" y="178689"/>
                  </a:lnTo>
                  <a:lnTo>
                    <a:pt x="29813" y="178689"/>
                  </a:lnTo>
                  <a:lnTo>
                    <a:pt x="29813" y="148876"/>
                  </a:lnTo>
                  <a:lnTo>
                    <a:pt x="0" y="148876"/>
                  </a:lnTo>
                  <a:lnTo>
                    <a:pt x="0" y="89345"/>
                  </a:lnTo>
                  <a:lnTo>
                    <a:pt x="29813" y="89345"/>
                  </a:lnTo>
                  <a:lnTo>
                    <a:pt x="29813" y="0"/>
                  </a:lnTo>
                  <a:lnTo>
                    <a:pt x="59531" y="0"/>
                  </a:lnTo>
                  <a:lnTo>
                    <a:pt x="59531" y="89345"/>
                  </a:lnTo>
                  <a:lnTo>
                    <a:pt x="89345" y="89345"/>
                  </a:lnTo>
                  <a:lnTo>
                    <a:pt x="89345" y="119063"/>
                  </a:lnTo>
                  <a:lnTo>
                    <a:pt x="119063" y="119063"/>
                  </a:lnTo>
                  <a:lnTo>
                    <a:pt x="119063" y="148876"/>
                  </a:lnTo>
                  <a:lnTo>
                    <a:pt x="148876" y="14887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5" name="Google Shape;2255;p31"/>
            <p:cNvSpPr/>
            <p:nvPr/>
          </p:nvSpPr>
          <p:spPr>
            <a:xfrm>
              <a:off x="5275611" y="182041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6" name="Google Shape;2256;p31"/>
            <p:cNvSpPr/>
            <p:nvPr/>
          </p:nvSpPr>
          <p:spPr>
            <a:xfrm>
              <a:off x="5364955" y="16121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7" name="Google Shape;2257;p31"/>
            <p:cNvSpPr/>
            <p:nvPr/>
          </p:nvSpPr>
          <p:spPr>
            <a:xfrm>
              <a:off x="5245893" y="16121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8" name="Google Shape;2258;p31"/>
            <p:cNvSpPr/>
            <p:nvPr/>
          </p:nvSpPr>
          <p:spPr>
            <a:xfrm>
              <a:off x="5305424" y="17311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9" name="Google Shape;2259;p31"/>
            <p:cNvSpPr/>
            <p:nvPr/>
          </p:nvSpPr>
          <p:spPr>
            <a:xfrm>
              <a:off x="5275611" y="1760982"/>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0" name="Google Shape;2260;p31"/>
            <p:cNvSpPr/>
            <p:nvPr/>
          </p:nvSpPr>
          <p:spPr>
            <a:xfrm>
              <a:off x="5335142" y="1701355"/>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1" name="Google Shape;2261;p31"/>
            <p:cNvSpPr/>
            <p:nvPr/>
          </p:nvSpPr>
          <p:spPr>
            <a:xfrm>
              <a:off x="5275611" y="1701355"/>
              <a:ext cx="148875" cy="208407"/>
            </a:xfrm>
            <a:custGeom>
              <a:rect b="b" l="l" r="r" t="t"/>
              <a:pathLst>
                <a:path extrusionOk="0" h="208407" w="148875">
                  <a:moveTo>
                    <a:pt x="148876" y="59626"/>
                  </a:moveTo>
                  <a:lnTo>
                    <a:pt x="148876" y="148876"/>
                  </a:lnTo>
                  <a:lnTo>
                    <a:pt x="119063" y="148876"/>
                  </a:lnTo>
                  <a:lnTo>
                    <a:pt x="119063" y="208407"/>
                  </a:lnTo>
                  <a:lnTo>
                    <a:pt x="89345" y="208407"/>
                  </a:lnTo>
                  <a:lnTo>
                    <a:pt x="89345" y="178689"/>
                  </a:lnTo>
                  <a:lnTo>
                    <a:pt x="59531" y="178689"/>
                  </a:lnTo>
                  <a:lnTo>
                    <a:pt x="59531" y="148876"/>
                  </a:lnTo>
                  <a:lnTo>
                    <a:pt x="29813" y="148876"/>
                  </a:lnTo>
                  <a:lnTo>
                    <a:pt x="29813" y="119063"/>
                  </a:lnTo>
                  <a:lnTo>
                    <a:pt x="0" y="119063"/>
                  </a:lnTo>
                  <a:lnTo>
                    <a:pt x="0" y="89345"/>
                  </a:lnTo>
                  <a:lnTo>
                    <a:pt x="29813" y="89345"/>
                  </a:lnTo>
                  <a:lnTo>
                    <a:pt x="29813" y="59626"/>
                  </a:lnTo>
                  <a:lnTo>
                    <a:pt x="59531" y="59626"/>
                  </a:lnTo>
                  <a:lnTo>
                    <a:pt x="59531" y="29813"/>
                  </a:lnTo>
                  <a:lnTo>
                    <a:pt x="89345" y="29813"/>
                  </a:lnTo>
                  <a:lnTo>
                    <a:pt x="89345" y="0"/>
                  </a:lnTo>
                  <a:lnTo>
                    <a:pt x="119063" y="0"/>
                  </a:lnTo>
                  <a:lnTo>
                    <a:pt x="119063" y="59626"/>
                  </a:lnTo>
                  <a:lnTo>
                    <a:pt x="148876" y="5962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2" name="Google Shape;2262;p31"/>
            <p:cNvSpPr/>
            <p:nvPr/>
          </p:nvSpPr>
          <p:spPr>
            <a:xfrm>
              <a:off x="5364955" y="167163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3" name="Google Shape;2263;p31"/>
            <p:cNvSpPr/>
            <p:nvPr/>
          </p:nvSpPr>
          <p:spPr>
            <a:xfrm>
              <a:off x="5216079" y="1612106"/>
              <a:ext cx="178593" cy="178593"/>
            </a:xfrm>
            <a:custGeom>
              <a:rect b="b" l="l" r="r" t="t"/>
              <a:pathLst>
                <a:path extrusionOk="0" h="178593" w="178593">
                  <a:moveTo>
                    <a:pt x="178594" y="29813"/>
                  </a:moveTo>
                  <a:lnTo>
                    <a:pt x="178594" y="59531"/>
                  </a:lnTo>
                  <a:lnTo>
                    <a:pt x="148876" y="59531"/>
                  </a:lnTo>
                  <a:lnTo>
                    <a:pt x="148876" y="89249"/>
                  </a:lnTo>
                  <a:lnTo>
                    <a:pt x="119063" y="89249"/>
                  </a:lnTo>
                  <a:lnTo>
                    <a:pt x="119063" y="119063"/>
                  </a:lnTo>
                  <a:lnTo>
                    <a:pt x="89345" y="119063"/>
                  </a:lnTo>
                  <a:lnTo>
                    <a:pt x="89345" y="148876"/>
                  </a:lnTo>
                  <a:lnTo>
                    <a:pt x="59531" y="148876"/>
                  </a:lnTo>
                  <a:lnTo>
                    <a:pt x="59531" y="178594"/>
                  </a:lnTo>
                  <a:lnTo>
                    <a:pt x="29813" y="178594"/>
                  </a:lnTo>
                  <a:lnTo>
                    <a:pt x="29813" y="89249"/>
                  </a:lnTo>
                  <a:lnTo>
                    <a:pt x="0" y="89249"/>
                  </a:lnTo>
                  <a:lnTo>
                    <a:pt x="0" y="59531"/>
                  </a:lnTo>
                  <a:lnTo>
                    <a:pt x="29813" y="59531"/>
                  </a:lnTo>
                  <a:lnTo>
                    <a:pt x="29813" y="29813"/>
                  </a:lnTo>
                  <a:lnTo>
                    <a:pt x="59531" y="29813"/>
                  </a:lnTo>
                  <a:lnTo>
                    <a:pt x="59531" y="0"/>
                  </a:lnTo>
                  <a:lnTo>
                    <a:pt x="148876" y="0"/>
                  </a:lnTo>
                  <a:lnTo>
                    <a:pt x="148876" y="29813"/>
                  </a:lnTo>
                  <a:lnTo>
                    <a:pt x="178594" y="298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4" name="Google Shape;2264;p31"/>
            <p:cNvSpPr/>
            <p:nvPr/>
          </p:nvSpPr>
          <p:spPr>
            <a:xfrm>
              <a:off x="5275611" y="15822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5" name="Google Shape;2265;p31"/>
            <p:cNvSpPr/>
            <p:nvPr/>
          </p:nvSpPr>
          <p:spPr>
            <a:xfrm>
              <a:off x="4769643" y="2594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6" name="Google Shape;2266;p31"/>
            <p:cNvSpPr/>
            <p:nvPr/>
          </p:nvSpPr>
          <p:spPr>
            <a:xfrm>
              <a:off x="4739830" y="2653855"/>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7" name="Google Shape;2267;p31"/>
            <p:cNvSpPr/>
            <p:nvPr/>
          </p:nvSpPr>
          <p:spPr>
            <a:xfrm>
              <a:off x="4977955" y="2802731"/>
              <a:ext cx="595312" cy="119062"/>
            </a:xfrm>
            <a:custGeom>
              <a:rect b="b" l="l" r="r" t="t"/>
              <a:pathLst>
                <a:path extrusionOk="0" h="119062" w="595312">
                  <a:moveTo>
                    <a:pt x="595313" y="0"/>
                  </a:moveTo>
                  <a:lnTo>
                    <a:pt x="595313" y="59531"/>
                  </a:lnTo>
                  <a:lnTo>
                    <a:pt x="565595" y="59531"/>
                  </a:lnTo>
                  <a:lnTo>
                    <a:pt x="565595" y="89249"/>
                  </a:lnTo>
                  <a:lnTo>
                    <a:pt x="446532" y="89249"/>
                  </a:lnTo>
                  <a:lnTo>
                    <a:pt x="446532" y="119063"/>
                  </a:lnTo>
                  <a:lnTo>
                    <a:pt x="148876" y="119063"/>
                  </a:lnTo>
                  <a:lnTo>
                    <a:pt x="148876" y="89249"/>
                  </a:lnTo>
                  <a:lnTo>
                    <a:pt x="29813" y="89249"/>
                  </a:lnTo>
                  <a:lnTo>
                    <a:pt x="29813" y="59531"/>
                  </a:lnTo>
                  <a:lnTo>
                    <a:pt x="0" y="59531"/>
                  </a:lnTo>
                  <a:lnTo>
                    <a:pt x="0" y="0"/>
                  </a:lnTo>
                  <a:lnTo>
                    <a:pt x="29813" y="0"/>
                  </a:lnTo>
                  <a:lnTo>
                    <a:pt x="29813" y="29813"/>
                  </a:lnTo>
                  <a:lnTo>
                    <a:pt x="59531" y="29813"/>
                  </a:lnTo>
                  <a:lnTo>
                    <a:pt x="59531" y="59531"/>
                  </a:lnTo>
                  <a:lnTo>
                    <a:pt x="178594" y="59531"/>
                  </a:lnTo>
                  <a:lnTo>
                    <a:pt x="178594" y="89249"/>
                  </a:lnTo>
                  <a:lnTo>
                    <a:pt x="416719" y="89249"/>
                  </a:lnTo>
                  <a:lnTo>
                    <a:pt x="416719" y="59531"/>
                  </a:lnTo>
                  <a:lnTo>
                    <a:pt x="535781" y="59531"/>
                  </a:lnTo>
                  <a:lnTo>
                    <a:pt x="535781" y="29813"/>
                  </a:lnTo>
                  <a:lnTo>
                    <a:pt x="565595" y="29813"/>
                  </a:lnTo>
                  <a:lnTo>
                    <a:pt x="565595" y="0"/>
                  </a:lnTo>
                  <a:lnTo>
                    <a:pt x="595313" y="0"/>
                  </a:lnTo>
                  <a:close/>
                </a:path>
              </a:pathLst>
            </a:custGeom>
            <a:solidFill>
              <a:srgbClr val="FFD7F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8" name="Google Shape;2268;p31"/>
            <p:cNvSpPr/>
            <p:nvPr/>
          </p:nvSpPr>
          <p:spPr>
            <a:xfrm>
              <a:off x="4769643" y="2862262"/>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9" name="Google Shape;2269;p31"/>
            <p:cNvSpPr/>
            <p:nvPr/>
          </p:nvSpPr>
          <p:spPr>
            <a:xfrm>
              <a:off x="479936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0" name="Google Shape;2270;p31"/>
            <p:cNvSpPr/>
            <p:nvPr/>
          </p:nvSpPr>
          <p:spPr>
            <a:xfrm>
              <a:off x="4829174" y="25347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1" name="Google Shape;2271;p31"/>
            <p:cNvSpPr/>
            <p:nvPr/>
          </p:nvSpPr>
          <p:spPr>
            <a:xfrm>
              <a:off x="4858892" y="2594419"/>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2" name="Google Shape;2272;p31"/>
            <p:cNvSpPr/>
            <p:nvPr/>
          </p:nvSpPr>
          <p:spPr>
            <a:xfrm>
              <a:off x="4799361" y="2802731"/>
              <a:ext cx="148780" cy="29718"/>
            </a:xfrm>
            <a:custGeom>
              <a:rect b="b" l="l" r="r" t="t"/>
              <a:pathLst>
                <a:path extrusionOk="0" h="29718" w="148780">
                  <a:moveTo>
                    <a:pt x="0" y="0"/>
                  </a:moveTo>
                  <a:lnTo>
                    <a:pt x="148781" y="0"/>
                  </a:lnTo>
                  <a:lnTo>
                    <a:pt x="14878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3" name="Google Shape;2273;p31"/>
            <p:cNvSpPr/>
            <p:nvPr/>
          </p:nvSpPr>
          <p:spPr>
            <a:xfrm>
              <a:off x="4829174"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4" name="Google Shape;2274;p31"/>
            <p:cNvSpPr/>
            <p:nvPr/>
          </p:nvSpPr>
          <p:spPr>
            <a:xfrm>
              <a:off x="4769643" y="2534793"/>
              <a:ext cx="178593" cy="327469"/>
            </a:xfrm>
            <a:custGeom>
              <a:rect b="b" l="l" r="r" t="t"/>
              <a:pathLst>
                <a:path extrusionOk="0" h="327469" w="178593">
                  <a:moveTo>
                    <a:pt x="29718" y="297752"/>
                  </a:moveTo>
                  <a:lnTo>
                    <a:pt x="178594" y="297752"/>
                  </a:lnTo>
                  <a:lnTo>
                    <a:pt x="178594" y="327469"/>
                  </a:lnTo>
                  <a:lnTo>
                    <a:pt x="0" y="327469"/>
                  </a:lnTo>
                  <a:lnTo>
                    <a:pt x="0" y="119063"/>
                  </a:lnTo>
                  <a:lnTo>
                    <a:pt x="29718" y="119063"/>
                  </a:lnTo>
                  <a:lnTo>
                    <a:pt x="29718" y="59626"/>
                  </a:lnTo>
                  <a:lnTo>
                    <a:pt x="59531" y="59626"/>
                  </a:lnTo>
                  <a:lnTo>
                    <a:pt x="59531" y="29813"/>
                  </a:lnTo>
                  <a:lnTo>
                    <a:pt x="148781" y="29813"/>
                  </a:lnTo>
                  <a:lnTo>
                    <a:pt x="148781" y="0"/>
                  </a:lnTo>
                  <a:lnTo>
                    <a:pt x="178594" y="0"/>
                  </a:lnTo>
                  <a:lnTo>
                    <a:pt x="178594" y="59626"/>
                  </a:lnTo>
                  <a:lnTo>
                    <a:pt x="89249" y="59626"/>
                  </a:lnTo>
                  <a:lnTo>
                    <a:pt x="89249" y="89344"/>
                  </a:lnTo>
                  <a:lnTo>
                    <a:pt x="59531" y="89344"/>
                  </a:lnTo>
                  <a:lnTo>
                    <a:pt x="59531" y="148876"/>
                  </a:lnTo>
                  <a:lnTo>
                    <a:pt x="29718" y="148876"/>
                  </a:lnTo>
                  <a:lnTo>
                    <a:pt x="29718" y="29775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5" name="Google Shape;2275;p31"/>
            <p:cNvSpPr/>
            <p:nvPr/>
          </p:nvSpPr>
          <p:spPr>
            <a:xfrm>
              <a:off x="4799361" y="2683668"/>
              <a:ext cx="29717" cy="119062"/>
            </a:xfrm>
            <a:custGeom>
              <a:rect b="b" l="l" r="r" t="t"/>
              <a:pathLst>
                <a:path extrusionOk="0" h="119062" w="29717">
                  <a:moveTo>
                    <a:pt x="0" y="0"/>
                  </a:moveTo>
                  <a:lnTo>
                    <a:pt x="29718" y="0"/>
                  </a:lnTo>
                  <a:lnTo>
                    <a:pt x="29718" y="119063"/>
                  </a:lnTo>
                  <a:lnTo>
                    <a:pt x="0"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6" name="Google Shape;2276;p31"/>
            <p:cNvSpPr/>
            <p:nvPr/>
          </p:nvSpPr>
          <p:spPr>
            <a:xfrm>
              <a:off x="5007768" y="271348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7" name="Google Shape;2277;p31"/>
            <p:cNvSpPr/>
            <p:nvPr/>
          </p:nvSpPr>
          <p:spPr>
            <a:xfrm>
              <a:off x="4977955" y="2683668"/>
              <a:ext cx="29718" cy="89344"/>
            </a:xfrm>
            <a:custGeom>
              <a:rect b="b" l="l" r="r" t="t"/>
              <a:pathLst>
                <a:path extrusionOk="0" h="89344" w="29718">
                  <a:moveTo>
                    <a:pt x="0" y="0"/>
                  </a:moveTo>
                  <a:lnTo>
                    <a:pt x="29718" y="0"/>
                  </a:lnTo>
                  <a:lnTo>
                    <a:pt x="29718" y="89345"/>
                  </a:lnTo>
                  <a:lnTo>
                    <a:pt x="0" y="8934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8" name="Google Shape;2278;p31"/>
            <p:cNvSpPr/>
            <p:nvPr/>
          </p:nvSpPr>
          <p:spPr>
            <a:xfrm>
              <a:off x="4829174" y="2624137"/>
              <a:ext cx="148780" cy="178593"/>
            </a:xfrm>
            <a:custGeom>
              <a:rect b="b" l="l" r="r" t="t"/>
              <a:pathLst>
                <a:path extrusionOk="0" h="178593" w="148780">
                  <a:moveTo>
                    <a:pt x="148781" y="59531"/>
                  </a:moveTo>
                  <a:lnTo>
                    <a:pt x="148781" y="178594"/>
                  </a:lnTo>
                  <a:lnTo>
                    <a:pt x="0" y="178594"/>
                  </a:lnTo>
                  <a:lnTo>
                    <a:pt x="0" y="59531"/>
                  </a:lnTo>
                  <a:lnTo>
                    <a:pt x="29718" y="59531"/>
                  </a:lnTo>
                  <a:lnTo>
                    <a:pt x="29718" y="0"/>
                  </a:lnTo>
                  <a:lnTo>
                    <a:pt x="119063" y="0"/>
                  </a:lnTo>
                  <a:lnTo>
                    <a:pt x="119063" y="59531"/>
                  </a:lnTo>
                  <a:lnTo>
                    <a:pt x="148781"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9" name="Google Shape;2279;p31"/>
            <p:cNvSpPr/>
            <p:nvPr/>
          </p:nvSpPr>
          <p:spPr>
            <a:xfrm>
              <a:off x="4948237"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0" name="Google Shape;2280;p31"/>
            <p:cNvSpPr/>
            <p:nvPr/>
          </p:nvSpPr>
          <p:spPr>
            <a:xfrm>
              <a:off x="5037486" y="2683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1" name="Google Shape;2281;p31"/>
            <p:cNvSpPr/>
            <p:nvPr/>
          </p:nvSpPr>
          <p:spPr>
            <a:xfrm>
              <a:off x="5097017" y="2683668"/>
              <a:ext cx="267938" cy="89249"/>
            </a:xfrm>
            <a:custGeom>
              <a:rect b="b" l="l" r="r" t="t"/>
              <a:pathLst>
                <a:path extrusionOk="0" h="89249" w="267938">
                  <a:moveTo>
                    <a:pt x="267938" y="29813"/>
                  </a:moveTo>
                  <a:lnTo>
                    <a:pt x="267938" y="89249"/>
                  </a:lnTo>
                  <a:lnTo>
                    <a:pt x="89345" y="89249"/>
                  </a:lnTo>
                  <a:lnTo>
                    <a:pt x="89345" y="59531"/>
                  </a:lnTo>
                  <a:lnTo>
                    <a:pt x="0" y="59531"/>
                  </a:lnTo>
                  <a:lnTo>
                    <a:pt x="0" y="0"/>
                  </a:lnTo>
                  <a:lnTo>
                    <a:pt x="29813" y="0"/>
                  </a:lnTo>
                  <a:lnTo>
                    <a:pt x="29813" y="29813"/>
                  </a:lnTo>
                  <a:lnTo>
                    <a:pt x="119063" y="29813"/>
                  </a:lnTo>
                  <a:lnTo>
                    <a:pt x="119063" y="59531"/>
                  </a:lnTo>
                  <a:lnTo>
                    <a:pt x="238125" y="59531"/>
                  </a:lnTo>
                  <a:lnTo>
                    <a:pt x="238125" y="29813"/>
                  </a:lnTo>
                  <a:lnTo>
                    <a:pt x="267938" y="2981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2" name="Google Shape;2282;p31"/>
            <p:cNvSpPr/>
            <p:nvPr/>
          </p:nvSpPr>
          <p:spPr>
            <a:xfrm>
              <a:off x="5364955" y="2713482"/>
              <a:ext cx="89249" cy="29718"/>
            </a:xfrm>
            <a:custGeom>
              <a:rect b="b" l="l" r="r" t="t"/>
              <a:pathLst>
                <a:path extrusionOk="0" h="29718"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3" name="Google Shape;2283;p31"/>
            <p:cNvSpPr/>
            <p:nvPr/>
          </p:nvSpPr>
          <p:spPr>
            <a:xfrm>
              <a:off x="5007768" y="2624137"/>
              <a:ext cx="59531" cy="59531"/>
            </a:xfrm>
            <a:custGeom>
              <a:rect b="b" l="l" r="r" t="t"/>
              <a:pathLst>
                <a:path extrusionOk="0" h="59531" w="59531">
                  <a:moveTo>
                    <a:pt x="59531" y="29718"/>
                  </a:moveTo>
                  <a:lnTo>
                    <a:pt x="59531" y="59531"/>
                  </a:lnTo>
                  <a:lnTo>
                    <a:pt x="0" y="59531"/>
                  </a:lnTo>
                  <a:lnTo>
                    <a:pt x="0" y="0"/>
                  </a:lnTo>
                  <a:lnTo>
                    <a:pt x="29718" y="0"/>
                  </a:lnTo>
                  <a:lnTo>
                    <a:pt x="29718" y="29718"/>
                  </a:lnTo>
                  <a:lnTo>
                    <a:pt x="59531"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4" name="Google Shape;2284;p31"/>
            <p:cNvSpPr/>
            <p:nvPr/>
          </p:nvSpPr>
          <p:spPr>
            <a:xfrm>
              <a:off x="4977955" y="2594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5" name="Google Shape;2285;p31"/>
            <p:cNvSpPr/>
            <p:nvPr/>
          </p:nvSpPr>
          <p:spPr>
            <a:xfrm>
              <a:off x="4977955" y="2534793"/>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6" name="Google Shape;2286;p31"/>
            <p:cNvSpPr/>
            <p:nvPr/>
          </p:nvSpPr>
          <p:spPr>
            <a:xfrm>
              <a:off x="4977955" y="250507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7" name="Google Shape;2287;p31"/>
            <p:cNvSpPr/>
            <p:nvPr/>
          </p:nvSpPr>
          <p:spPr>
            <a:xfrm>
              <a:off x="4948237" y="2118169"/>
              <a:ext cx="654843" cy="565499"/>
            </a:xfrm>
            <a:custGeom>
              <a:rect b="b" l="l" r="r" t="t"/>
              <a:pathLst>
                <a:path extrusionOk="0" h="565499" w="654843">
                  <a:moveTo>
                    <a:pt x="654844" y="238125"/>
                  </a:moveTo>
                  <a:lnTo>
                    <a:pt x="654844" y="416624"/>
                  </a:lnTo>
                  <a:lnTo>
                    <a:pt x="625031" y="416624"/>
                  </a:lnTo>
                  <a:lnTo>
                    <a:pt x="625031" y="505968"/>
                  </a:lnTo>
                  <a:lnTo>
                    <a:pt x="595313" y="505968"/>
                  </a:lnTo>
                  <a:lnTo>
                    <a:pt x="595313" y="565499"/>
                  </a:lnTo>
                  <a:lnTo>
                    <a:pt x="565499" y="565499"/>
                  </a:lnTo>
                  <a:lnTo>
                    <a:pt x="565499" y="476250"/>
                  </a:lnTo>
                  <a:lnTo>
                    <a:pt x="595313" y="476250"/>
                  </a:lnTo>
                  <a:lnTo>
                    <a:pt x="595313" y="386906"/>
                  </a:lnTo>
                  <a:lnTo>
                    <a:pt x="625031" y="386906"/>
                  </a:lnTo>
                  <a:lnTo>
                    <a:pt x="625031" y="267843"/>
                  </a:lnTo>
                  <a:lnTo>
                    <a:pt x="595313" y="267843"/>
                  </a:lnTo>
                  <a:lnTo>
                    <a:pt x="595313" y="178499"/>
                  </a:lnTo>
                  <a:lnTo>
                    <a:pt x="565499" y="178499"/>
                  </a:lnTo>
                  <a:lnTo>
                    <a:pt x="565499" y="119062"/>
                  </a:lnTo>
                  <a:lnTo>
                    <a:pt x="535781" y="119062"/>
                  </a:lnTo>
                  <a:lnTo>
                    <a:pt x="535781" y="89249"/>
                  </a:lnTo>
                  <a:lnTo>
                    <a:pt x="476250" y="89249"/>
                  </a:lnTo>
                  <a:lnTo>
                    <a:pt x="476250" y="59436"/>
                  </a:lnTo>
                  <a:lnTo>
                    <a:pt x="386906" y="59436"/>
                  </a:lnTo>
                  <a:lnTo>
                    <a:pt x="386906" y="29718"/>
                  </a:lnTo>
                  <a:lnTo>
                    <a:pt x="267843" y="29718"/>
                  </a:lnTo>
                  <a:lnTo>
                    <a:pt x="267843" y="59436"/>
                  </a:lnTo>
                  <a:lnTo>
                    <a:pt x="178594" y="59436"/>
                  </a:lnTo>
                  <a:lnTo>
                    <a:pt x="178594" y="89249"/>
                  </a:lnTo>
                  <a:lnTo>
                    <a:pt x="119063" y="89249"/>
                  </a:lnTo>
                  <a:lnTo>
                    <a:pt x="119063" y="119062"/>
                  </a:lnTo>
                  <a:lnTo>
                    <a:pt x="89249" y="119062"/>
                  </a:lnTo>
                  <a:lnTo>
                    <a:pt x="89249" y="178499"/>
                  </a:lnTo>
                  <a:lnTo>
                    <a:pt x="59531" y="178499"/>
                  </a:lnTo>
                  <a:lnTo>
                    <a:pt x="59531" y="267843"/>
                  </a:lnTo>
                  <a:lnTo>
                    <a:pt x="29718" y="267843"/>
                  </a:lnTo>
                  <a:lnTo>
                    <a:pt x="29718" y="416624"/>
                  </a:lnTo>
                  <a:lnTo>
                    <a:pt x="0" y="416624"/>
                  </a:lnTo>
                  <a:lnTo>
                    <a:pt x="0" y="238125"/>
                  </a:lnTo>
                  <a:lnTo>
                    <a:pt x="29718" y="238125"/>
                  </a:lnTo>
                  <a:lnTo>
                    <a:pt x="29718" y="148780"/>
                  </a:lnTo>
                  <a:lnTo>
                    <a:pt x="59531" y="148780"/>
                  </a:lnTo>
                  <a:lnTo>
                    <a:pt x="59531" y="89249"/>
                  </a:lnTo>
                  <a:lnTo>
                    <a:pt x="89249" y="89249"/>
                  </a:lnTo>
                  <a:lnTo>
                    <a:pt x="89249" y="59436"/>
                  </a:lnTo>
                  <a:lnTo>
                    <a:pt x="148780" y="59436"/>
                  </a:lnTo>
                  <a:lnTo>
                    <a:pt x="148780" y="29718"/>
                  </a:lnTo>
                  <a:lnTo>
                    <a:pt x="238125" y="29718"/>
                  </a:lnTo>
                  <a:lnTo>
                    <a:pt x="238125" y="0"/>
                  </a:lnTo>
                  <a:lnTo>
                    <a:pt x="416719" y="0"/>
                  </a:lnTo>
                  <a:lnTo>
                    <a:pt x="416719" y="29718"/>
                  </a:lnTo>
                  <a:lnTo>
                    <a:pt x="505968" y="29718"/>
                  </a:lnTo>
                  <a:lnTo>
                    <a:pt x="505968" y="59436"/>
                  </a:lnTo>
                  <a:lnTo>
                    <a:pt x="565499" y="59436"/>
                  </a:lnTo>
                  <a:lnTo>
                    <a:pt x="565499" y="89249"/>
                  </a:lnTo>
                  <a:lnTo>
                    <a:pt x="595313" y="89249"/>
                  </a:lnTo>
                  <a:lnTo>
                    <a:pt x="595313" y="148780"/>
                  </a:lnTo>
                  <a:lnTo>
                    <a:pt x="625031" y="148780"/>
                  </a:lnTo>
                  <a:lnTo>
                    <a:pt x="625031" y="238125"/>
                  </a:lnTo>
                  <a:lnTo>
                    <a:pt x="654844" y="23812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8" name="Google Shape;2288;p31"/>
            <p:cNvSpPr/>
            <p:nvPr/>
          </p:nvSpPr>
          <p:spPr>
            <a:xfrm>
              <a:off x="5394673" y="2683668"/>
              <a:ext cx="119062" cy="29718"/>
            </a:xfrm>
            <a:custGeom>
              <a:rect b="b" l="l" r="r" t="t"/>
              <a:pathLst>
                <a:path extrusionOk="0" h="29718" w="119062">
                  <a:moveTo>
                    <a:pt x="0" y="0"/>
                  </a:moveTo>
                  <a:lnTo>
                    <a:pt x="119063" y="0"/>
                  </a:lnTo>
                  <a:lnTo>
                    <a:pt x="119063"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9" name="Google Shape;2289;p31"/>
            <p:cNvSpPr/>
            <p:nvPr/>
          </p:nvSpPr>
          <p:spPr>
            <a:xfrm>
              <a:off x="5484018" y="2653855"/>
              <a:ext cx="29718" cy="29718"/>
            </a:xfrm>
            <a:custGeom>
              <a:rect b="b" l="l" r="r" t="t"/>
              <a:pathLst>
                <a:path extrusionOk="0" h="29718" w="29718">
                  <a:moveTo>
                    <a:pt x="0" y="0"/>
                  </a:moveTo>
                  <a:lnTo>
                    <a:pt x="29718" y="0"/>
                  </a:lnTo>
                  <a:lnTo>
                    <a:pt x="29718" y="29718"/>
                  </a:lnTo>
                  <a:lnTo>
                    <a:pt x="0" y="29718"/>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0" name="Google Shape;2290;p31"/>
            <p:cNvSpPr/>
            <p:nvPr/>
          </p:nvSpPr>
          <p:spPr>
            <a:xfrm>
              <a:off x="5186362" y="2058543"/>
              <a:ext cx="59531" cy="29717"/>
            </a:xfrm>
            <a:custGeom>
              <a:rect b="b" l="l" r="r" t="t"/>
              <a:pathLst>
                <a:path extrusionOk="0" h="29717"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1" name="Google Shape;2291;p31"/>
            <p:cNvSpPr/>
            <p:nvPr/>
          </p:nvSpPr>
          <p:spPr>
            <a:xfrm>
              <a:off x="5335142" y="2058543"/>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2" name="Google Shape;2292;p31"/>
            <p:cNvSpPr/>
            <p:nvPr/>
          </p:nvSpPr>
          <p:spPr>
            <a:xfrm>
              <a:off x="5245893" y="2058543"/>
              <a:ext cx="89249" cy="29717"/>
            </a:xfrm>
            <a:custGeom>
              <a:rect b="b" l="l" r="r" t="t"/>
              <a:pathLst>
                <a:path extrusionOk="0" h="29717"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3" name="Google Shape;2293;p31"/>
            <p:cNvSpPr/>
            <p:nvPr/>
          </p:nvSpPr>
          <p:spPr>
            <a:xfrm>
              <a:off x="5245893" y="1999107"/>
              <a:ext cx="119062" cy="29717"/>
            </a:xfrm>
            <a:custGeom>
              <a:rect b="b" l="l" r="r" t="t"/>
              <a:pathLst>
                <a:path extrusionOk="0" h="29717"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4" name="Google Shape;2294;p31"/>
            <p:cNvSpPr/>
            <p:nvPr/>
          </p:nvSpPr>
          <p:spPr>
            <a:xfrm>
              <a:off x="5186362" y="1999107"/>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5" name="Google Shape;2295;p31"/>
            <p:cNvSpPr/>
            <p:nvPr/>
          </p:nvSpPr>
          <p:spPr>
            <a:xfrm>
              <a:off x="5126830"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6" name="Google Shape;2296;p31"/>
            <p:cNvSpPr/>
            <p:nvPr/>
          </p:nvSpPr>
          <p:spPr>
            <a:xfrm>
              <a:off x="5037486" y="2802731"/>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7" name="Google Shape;2297;p31"/>
            <p:cNvSpPr/>
            <p:nvPr/>
          </p:nvSpPr>
          <p:spPr>
            <a:xfrm>
              <a:off x="5156548"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8" name="Google Shape;2298;p31"/>
            <p:cNvSpPr/>
            <p:nvPr/>
          </p:nvSpPr>
          <p:spPr>
            <a:xfrm>
              <a:off x="5394673" y="2802731"/>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9" name="Google Shape;2299;p31"/>
            <p:cNvSpPr/>
            <p:nvPr/>
          </p:nvSpPr>
          <p:spPr>
            <a:xfrm>
              <a:off x="5513736"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0" name="Google Shape;2300;p31"/>
            <p:cNvSpPr/>
            <p:nvPr/>
          </p:nvSpPr>
          <p:spPr>
            <a:xfrm>
              <a:off x="5126830" y="2891980"/>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1" name="Google Shape;2301;p31"/>
            <p:cNvSpPr/>
            <p:nvPr/>
          </p:nvSpPr>
          <p:spPr>
            <a:xfrm>
              <a:off x="5007768" y="286226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2" name="Google Shape;2302;p31"/>
            <p:cNvSpPr/>
            <p:nvPr/>
          </p:nvSpPr>
          <p:spPr>
            <a:xfrm>
              <a:off x="4977955"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3" name="Google Shape;2303;p31"/>
            <p:cNvSpPr/>
            <p:nvPr/>
          </p:nvSpPr>
          <p:spPr>
            <a:xfrm>
              <a:off x="5364955" y="2891980"/>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4" name="Google Shape;2304;p31"/>
            <p:cNvSpPr/>
            <p:nvPr/>
          </p:nvSpPr>
          <p:spPr>
            <a:xfrm>
              <a:off x="5543549"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5" name="Google Shape;2305;p31"/>
            <p:cNvSpPr/>
            <p:nvPr/>
          </p:nvSpPr>
          <p:spPr>
            <a:xfrm>
              <a:off x="5394673" y="2862262"/>
              <a:ext cx="119062" cy="29718"/>
            </a:xfrm>
            <a:custGeom>
              <a:rect b="b" l="l" r="r" t="t"/>
              <a:pathLst>
                <a:path extrusionOk="0" h="29718"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6" name="Google Shape;2306;p31"/>
            <p:cNvSpPr/>
            <p:nvPr/>
          </p:nvSpPr>
          <p:spPr>
            <a:xfrm>
              <a:off x="4858892"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7" name="Google Shape;2307;p31"/>
            <p:cNvSpPr/>
            <p:nvPr/>
          </p:nvSpPr>
          <p:spPr>
            <a:xfrm>
              <a:off x="4918423" y="25347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8" name="Google Shape;2308;p31"/>
            <p:cNvSpPr/>
            <p:nvPr/>
          </p:nvSpPr>
          <p:spPr>
            <a:xfrm>
              <a:off x="4888705" y="25646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9" name="Google Shape;2309;p31"/>
            <p:cNvSpPr/>
            <p:nvPr/>
          </p:nvSpPr>
          <p:spPr>
            <a:xfrm>
              <a:off x="4977955" y="2713482"/>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0" name="Google Shape;2310;p31"/>
            <p:cNvSpPr/>
            <p:nvPr/>
          </p:nvSpPr>
          <p:spPr>
            <a:xfrm>
              <a:off x="4948237"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1" name="Google Shape;2311;p31"/>
            <p:cNvSpPr/>
            <p:nvPr/>
          </p:nvSpPr>
          <p:spPr>
            <a:xfrm>
              <a:off x="4918423" y="271348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2" name="Google Shape;2312;p31"/>
            <p:cNvSpPr/>
            <p:nvPr/>
          </p:nvSpPr>
          <p:spPr>
            <a:xfrm>
              <a:off x="4829174"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3" name="Google Shape;2313;p31"/>
            <p:cNvSpPr/>
            <p:nvPr/>
          </p:nvSpPr>
          <p:spPr>
            <a:xfrm>
              <a:off x="4888705"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4" name="Google Shape;2314;p31"/>
            <p:cNvSpPr/>
            <p:nvPr/>
          </p:nvSpPr>
          <p:spPr>
            <a:xfrm>
              <a:off x="5186362" y="2118169"/>
              <a:ext cx="29717" cy="29717"/>
            </a:xfrm>
            <a:custGeom>
              <a:rect b="b" l="l" r="r" t="t"/>
              <a:pathLst>
                <a:path extrusionOk="0" h="29717"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5" name="Google Shape;2315;p31"/>
            <p:cNvSpPr/>
            <p:nvPr/>
          </p:nvSpPr>
          <p:spPr>
            <a:xfrm>
              <a:off x="5186362" y="1939480"/>
              <a:ext cx="29717" cy="29717"/>
            </a:xfrm>
            <a:custGeom>
              <a:rect b="b" l="l" r="r" t="t"/>
              <a:pathLst>
                <a:path extrusionOk="0" h="29717"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6" name="Google Shape;2316;p31"/>
            <p:cNvSpPr/>
            <p:nvPr/>
          </p:nvSpPr>
          <p:spPr>
            <a:xfrm>
              <a:off x="5364955" y="164191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7" name="Google Shape;2317;p31"/>
            <p:cNvSpPr/>
            <p:nvPr/>
          </p:nvSpPr>
          <p:spPr>
            <a:xfrm>
              <a:off x="5335142" y="1641919"/>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8" name="Google Shape;2318;p31"/>
            <p:cNvSpPr/>
            <p:nvPr/>
          </p:nvSpPr>
          <p:spPr>
            <a:xfrm>
              <a:off x="5335142" y="16121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9" name="Google Shape;2319;p31"/>
            <p:cNvSpPr/>
            <p:nvPr/>
          </p:nvSpPr>
          <p:spPr>
            <a:xfrm>
              <a:off x="5335142" y="16716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0" name="Google Shape;2320;p31"/>
            <p:cNvSpPr/>
            <p:nvPr/>
          </p:nvSpPr>
          <p:spPr>
            <a:xfrm>
              <a:off x="5245893" y="1760982"/>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1" name="Google Shape;2321;p31"/>
            <p:cNvSpPr/>
            <p:nvPr/>
          </p:nvSpPr>
          <p:spPr>
            <a:xfrm>
              <a:off x="5186362" y="1731168"/>
              <a:ext cx="29717" cy="59531"/>
            </a:xfrm>
            <a:custGeom>
              <a:rect b="b" l="l" r="r" t="t"/>
              <a:pathLst>
                <a:path extrusionOk="0" h="59531" w="29717">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2" name="Google Shape;2322;p31"/>
            <p:cNvSpPr/>
            <p:nvPr/>
          </p:nvSpPr>
          <p:spPr>
            <a:xfrm>
              <a:off x="5216080" y="1790700"/>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3" name="Google Shape;2323;p31"/>
            <p:cNvSpPr/>
            <p:nvPr/>
          </p:nvSpPr>
          <p:spPr>
            <a:xfrm>
              <a:off x="5156548"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4" name="Google Shape;2324;p31"/>
            <p:cNvSpPr/>
            <p:nvPr/>
          </p:nvSpPr>
          <p:spPr>
            <a:xfrm>
              <a:off x="5245893"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5" name="Google Shape;2325;p31"/>
            <p:cNvSpPr/>
            <p:nvPr/>
          </p:nvSpPr>
          <p:spPr>
            <a:xfrm>
              <a:off x="5186362" y="1701355"/>
              <a:ext cx="29717" cy="29717"/>
            </a:xfrm>
            <a:custGeom>
              <a:rect b="b" l="l" r="r" t="t"/>
              <a:pathLst>
                <a:path extrusionOk="0" h="29717"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6" name="Google Shape;2326;p31"/>
            <p:cNvSpPr/>
            <p:nvPr/>
          </p:nvSpPr>
          <p:spPr>
            <a:xfrm>
              <a:off x="5364955" y="1880044"/>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7" name="Google Shape;2327;p31"/>
            <p:cNvSpPr/>
            <p:nvPr/>
          </p:nvSpPr>
          <p:spPr>
            <a:xfrm>
              <a:off x="5335142" y="1850231"/>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8" name="Google Shape;2328;p31"/>
            <p:cNvSpPr/>
            <p:nvPr/>
          </p:nvSpPr>
          <p:spPr>
            <a:xfrm>
              <a:off x="5364955" y="1850231"/>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9" name="Google Shape;2329;p31"/>
            <p:cNvSpPr/>
            <p:nvPr/>
          </p:nvSpPr>
          <p:spPr>
            <a:xfrm>
              <a:off x="5394673" y="176098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0" name="Google Shape;2330;p31"/>
            <p:cNvSpPr/>
            <p:nvPr/>
          </p:nvSpPr>
          <p:spPr>
            <a:xfrm>
              <a:off x="5364955" y="179070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1" name="Google Shape;2331;p31"/>
            <p:cNvSpPr/>
            <p:nvPr/>
          </p:nvSpPr>
          <p:spPr>
            <a:xfrm>
              <a:off x="5394673" y="179070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5" name="Shape 2335"/>
        <p:cNvGrpSpPr/>
        <p:nvPr/>
      </p:nvGrpSpPr>
      <p:grpSpPr>
        <a:xfrm>
          <a:off x="0" y="0"/>
          <a:ext cx="0" cy="0"/>
          <a:chOff x="0" y="0"/>
          <a:chExt cx="0" cy="0"/>
        </a:xfrm>
      </p:grpSpPr>
      <p:sp>
        <p:nvSpPr>
          <p:cNvPr id="2336" name="Google Shape;2336;p32"/>
          <p:cNvSpPr/>
          <p:nvPr/>
        </p:nvSpPr>
        <p:spPr>
          <a:xfrm>
            <a:off x="4450" y="8925"/>
            <a:ext cx="9139500" cy="5143500"/>
          </a:xfrm>
          <a:prstGeom prst="rect">
            <a:avLst/>
          </a:prstGeom>
          <a:solidFill>
            <a:srgbClr val="C2C2C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chivo"/>
              <a:ea typeface="Archivo"/>
              <a:cs typeface="Archivo"/>
              <a:sym typeface="Archivo"/>
            </a:endParaRPr>
          </a:p>
        </p:txBody>
      </p:sp>
      <p:sp>
        <p:nvSpPr>
          <p:cNvPr id="2337" name="Google Shape;2337;p32"/>
          <p:cNvSpPr txBox="1"/>
          <p:nvPr>
            <p:ph type="title"/>
          </p:nvPr>
        </p:nvSpPr>
        <p:spPr>
          <a:xfrm>
            <a:off x="713238" y="0"/>
            <a:ext cx="7717500" cy="76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latin typeface="Patrick Hand"/>
                <a:ea typeface="Patrick Hand"/>
                <a:cs typeface="Patrick Hand"/>
                <a:sym typeface="Patrick Hand"/>
              </a:rPr>
              <a:t>CÔNG NGHỆ SỬ DỤNG</a:t>
            </a:r>
            <a:endParaRPr b="1" sz="3000">
              <a:latin typeface="Patrick Hand"/>
              <a:ea typeface="Patrick Hand"/>
              <a:cs typeface="Patrick Hand"/>
              <a:sym typeface="Patrick Hand"/>
            </a:endParaRPr>
          </a:p>
        </p:txBody>
      </p:sp>
      <p:grpSp>
        <p:nvGrpSpPr>
          <p:cNvPr id="2338" name="Google Shape;2338;p32"/>
          <p:cNvGrpSpPr/>
          <p:nvPr/>
        </p:nvGrpSpPr>
        <p:grpSpPr>
          <a:xfrm>
            <a:off x="401038" y="333625"/>
            <a:ext cx="8341875" cy="4476263"/>
            <a:chOff x="401038" y="333625"/>
            <a:chExt cx="8341875" cy="4476263"/>
          </a:xfrm>
        </p:grpSpPr>
        <p:sp>
          <p:nvSpPr>
            <p:cNvPr id="2339" name="Google Shape;2339;p32"/>
            <p:cNvSpPr/>
            <p:nvPr/>
          </p:nvSpPr>
          <p:spPr>
            <a:xfrm>
              <a:off x="8669413" y="4736388"/>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2"/>
            <p:cNvSpPr/>
            <p:nvPr/>
          </p:nvSpPr>
          <p:spPr>
            <a:xfrm>
              <a:off x="401038" y="333625"/>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1" name="Google Shape;2341;p32"/>
          <p:cNvGrpSpPr/>
          <p:nvPr/>
        </p:nvGrpSpPr>
        <p:grpSpPr>
          <a:xfrm>
            <a:off x="3715838" y="4684025"/>
            <a:ext cx="1712300" cy="178225"/>
            <a:chOff x="3715838" y="281238"/>
            <a:chExt cx="1712300" cy="178225"/>
          </a:xfrm>
        </p:grpSpPr>
        <p:sp>
          <p:nvSpPr>
            <p:cNvPr id="2342" name="Google Shape;2342;p32"/>
            <p:cNvSpPr/>
            <p:nvPr/>
          </p:nvSpPr>
          <p:spPr>
            <a:xfrm>
              <a:off x="4535238" y="333600"/>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3" name="Google Shape;2343;p32"/>
            <p:cNvGrpSpPr/>
            <p:nvPr/>
          </p:nvGrpSpPr>
          <p:grpSpPr>
            <a:xfrm>
              <a:off x="3715838" y="281238"/>
              <a:ext cx="178225" cy="178225"/>
              <a:chOff x="6772475" y="3811500"/>
              <a:chExt cx="178225" cy="178225"/>
            </a:xfrm>
          </p:grpSpPr>
          <p:sp>
            <p:nvSpPr>
              <p:cNvPr id="2344" name="Google Shape;2344;p3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 name="Google Shape;2349;p32"/>
            <p:cNvGrpSpPr/>
            <p:nvPr/>
          </p:nvGrpSpPr>
          <p:grpSpPr>
            <a:xfrm>
              <a:off x="5249913" y="281238"/>
              <a:ext cx="178225" cy="178225"/>
              <a:chOff x="6772475" y="3811500"/>
              <a:chExt cx="178225" cy="178225"/>
            </a:xfrm>
          </p:grpSpPr>
          <p:sp>
            <p:nvSpPr>
              <p:cNvPr id="2350" name="Google Shape;2350;p3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2355" name="Google Shape;2355;p32"/>
          <p:cNvPicPr preferRelativeResize="0"/>
          <p:nvPr/>
        </p:nvPicPr>
        <p:blipFill>
          <a:blip r:embed="rId3">
            <a:alphaModFix/>
          </a:blip>
          <a:stretch>
            <a:fillRect/>
          </a:stretch>
        </p:blipFill>
        <p:spPr>
          <a:xfrm>
            <a:off x="4255075" y="1196850"/>
            <a:ext cx="4394154" cy="1479375"/>
          </a:xfrm>
          <a:prstGeom prst="rect">
            <a:avLst/>
          </a:prstGeom>
          <a:noFill/>
          <a:ln>
            <a:noFill/>
          </a:ln>
        </p:spPr>
      </p:pic>
      <p:pic>
        <p:nvPicPr>
          <p:cNvPr id="2356" name="Google Shape;2356;p32"/>
          <p:cNvPicPr preferRelativeResize="0"/>
          <p:nvPr/>
        </p:nvPicPr>
        <p:blipFill>
          <a:blip r:embed="rId4">
            <a:alphaModFix/>
          </a:blip>
          <a:stretch>
            <a:fillRect/>
          </a:stretch>
        </p:blipFill>
        <p:spPr>
          <a:xfrm>
            <a:off x="266250" y="3109300"/>
            <a:ext cx="1797402" cy="1797402"/>
          </a:xfrm>
          <a:prstGeom prst="rect">
            <a:avLst/>
          </a:prstGeom>
          <a:noFill/>
          <a:ln>
            <a:noFill/>
          </a:ln>
        </p:spPr>
      </p:pic>
      <p:pic>
        <p:nvPicPr>
          <p:cNvPr id="2357" name="Google Shape;2357;p32"/>
          <p:cNvPicPr preferRelativeResize="0"/>
          <p:nvPr/>
        </p:nvPicPr>
        <p:blipFill>
          <a:blip r:embed="rId5">
            <a:alphaModFix/>
          </a:blip>
          <a:stretch>
            <a:fillRect/>
          </a:stretch>
        </p:blipFill>
        <p:spPr>
          <a:xfrm>
            <a:off x="2775700" y="3330525"/>
            <a:ext cx="1479375" cy="1479375"/>
          </a:xfrm>
          <a:prstGeom prst="rect">
            <a:avLst/>
          </a:prstGeom>
          <a:noFill/>
          <a:ln>
            <a:noFill/>
          </a:ln>
        </p:spPr>
      </p:pic>
      <p:pic>
        <p:nvPicPr>
          <p:cNvPr id="2358" name="Google Shape;2358;p32"/>
          <p:cNvPicPr preferRelativeResize="0"/>
          <p:nvPr/>
        </p:nvPicPr>
        <p:blipFill>
          <a:blip r:embed="rId6">
            <a:alphaModFix/>
          </a:blip>
          <a:stretch>
            <a:fillRect/>
          </a:stretch>
        </p:blipFill>
        <p:spPr>
          <a:xfrm>
            <a:off x="371125" y="1055200"/>
            <a:ext cx="1587651" cy="1587651"/>
          </a:xfrm>
          <a:prstGeom prst="rect">
            <a:avLst/>
          </a:prstGeom>
          <a:noFill/>
          <a:ln>
            <a:noFill/>
          </a:ln>
        </p:spPr>
      </p:pic>
      <p:pic>
        <p:nvPicPr>
          <p:cNvPr id="2359" name="Google Shape;2359;p32"/>
          <p:cNvPicPr preferRelativeResize="0"/>
          <p:nvPr/>
        </p:nvPicPr>
        <p:blipFill>
          <a:blip r:embed="rId7">
            <a:alphaModFix/>
          </a:blip>
          <a:stretch>
            <a:fillRect/>
          </a:stretch>
        </p:blipFill>
        <p:spPr>
          <a:xfrm>
            <a:off x="5255725" y="3109300"/>
            <a:ext cx="2822496" cy="1587650"/>
          </a:xfrm>
          <a:prstGeom prst="rect">
            <a:avLst/>
          </a:prstGeom>
          <a:noFill/>
          <a:ln>
            <a:noFill/>
          </a:ln>
        </p:spPr>
      </p:pic>
      <p:pic>
        <p:nvPicPr>
          <p:cNvPr id="2360" name="Google Shape;2360;p32"/>
          <p:cNvPicPr preferRelativeResize="0"/>
          <p:nvPr/>
        </p:nvPicPr>
        <p:blipFill>
          <a:blip r:embed="rId8">
            <a:alphaModFix/>
          </a:blip>
          <a:stretch>
            <a:fillRect/>
          </a:stretch>
        </p:blipFill>
        <p:spPr>
          <a:xfrm>
            <a:off x="2384475" y="943800"/>
            <a:ext cx="1699050" cy="1699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4" name="Shape 2364"/>
        <p:cNvGrpSpPr/>
        <p:nvPr/>
      </p:nvGrpSpPr>
      <p:grpSpPr>
        <a:xfrm>
          <a:off x="0" y="0"/>
          <a:ext cx="0" cy="0"/>
          <a:chOff x="0" y="0"/>
          <a:chExt cx="0" cy="0"/>
        </a:xfrm>
      </p:grpSpPr>
      <p:pic>
        <p:nvPicPr>
          <p:cNvPr id="2365" name="Google Shape;2365;p33"/>
          <p:cNvPicPr preferRelativeResize="0"/>
          <p:nvPr/>
        </p:nvPicPr>
        <p:blipFill>
          <a:blip r:embed="rId3">
            <a:alphaModFix/>
          </a:blip>
          <a:stretch>
            <a:fillRect/>
          </a:stretch>
        </p:blipFill>
        <p:spPr>
          <a:xfrm>
            <a:off x="0" y="0"/>
            <a:ext cx="9087201" cy="5143501"/>
          </a:xfrm>
          <a:prstGeom prst="rect">
            <a:avLst/>
          </a:prstGeom>
          <a:noFill/>
          <a:ln>
            <a:noFill/>
          </a:ln>
        </p:spPr>
      </p:pic>
      <p:grpSp>
        <p:nvGrpSpPr>
          <p:cNvPr id="2366" name="Google Shape;2366;p33"/>
          <p:cNvGrpSpPr/>
          <p:nvPr/>
        </p:nvGrpSpPr>
        <p:grpSpPr>
          <a:xfrm>
            <a:off x="401038" y="333625"/>
            <a:ext cx="8341875" cy="4476263"/>
            <a:chOff x="401038" y="333625"/>
            <a:chExt cx="8341875" cy="4476263"/>
          </a:xfrm>
        </p:grpSpPr>
        <p:sp>
          <p:nvSpPr>
            <p:cNvPr id="2367" name="Google Shape;2367;p33"/>
            <p:cNvSpPr/>
            <p:nvPr/>
          </p:nvSpPr>
          <p:spPr>
            <a:xfrm>
              <a:off x="8669413" y="4736388"/>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3"/>
            <p:cNvSpPr/>
            <p:nvPr/>
          </p:nvSpPr>
          <p:spPr>
            <a:xfrm>
              <a:off x="401038" y="333625"/>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9" name="Google Shape;2369;p33"/>
          <p:cNvSpPr txBox="1"/>
          <p:nvPr>
            <p:ph type="title"/>
          </p:nvPr>
        </p:nvSpPr>
        <p:spPr>
          <a:xfrm>
            <a:off x="7098100" y="3806375"/>
            <a:ext cx="1908300" cy="11982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Patrick Hand"/>
                <a:ea typeface="Patrick Hand"/>
                <a:cs typeface="Patrick Hand"/>
                <a:sym typeface="Patrick Hand"/>
              </a:rPr>
              <a:t>SƠ ĐỒ USECASE</a:t>
            </a:r>
            <a:endParaRPr b="1" sz="3000">
              <a:solidFill>
                <a:schemeClr val="lt1"/>
              </a:solidFill>
              <a:latin typeface="Patrick Hand"/>
              <a:ea typeface="Patrick Hand"/>
              <a:cs typeface="Patrick Hand"/>
              <a:sym typeface="Patrick Han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3" name="Shape 2373"/>
        <p:cNvGrpSpPr/>
        <p:nvPr/>
      </p:nvGrpSpPr>
      <p:grpSpPr>
        <a:xfrm>
          <a:off x="0" y="0"/>
          <a:ext cx="0" cy="0"/>
          <a:chOff x="0" y="0"/>
          <a:chExt cx="0" cy="0"/>
        </a:xfrm>
      </p:grpSpPr>
      <p:sp>
        <p:nvSpPr>
          <p:cNvPr id="2374" name="Google Shape;2374;p34"/>
          <p:cNvSpPr txBox="1"/>
          <p:nvPr>
            <p:ph type="title"/>
          </p:nvPr>
        </p:nvSpPr>
        <p:spPr>
          <a:xfrm>
            <a:off x="713238" y="0"/>
            <a:ext cx="7717500" cy="76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latin typeface="Patrick Hand"/>
                <a:ea typeface="Patrick Hand"/>
                <a:cs typeface="Patrick Hand"/>
                <a:sym typeface="Patrick Hand"/>
              </a:rPr>
              <a:t>DANH SÁCH USECASE</a:t>
            </a:r>
            <a:endParaRPr b="1" sz="3000">
              <a:latin typeface="Patrick Hand"/>
              <a:ea typeface="Patrick Hand"/>
              <a:cs typeface="Patrick Hand"/>
              <a:sym typeface="Patrick Hand"/>
            </a:endParaRPr>
          </a:p>
        </p:txBody>
      </p:sp>
      <p:grpSp>
        <p:nvGrpSpPr>
          <p:cNvPr id="2375" name="Google Shape;2375;p34"/>
          <p:cNvGrpSpPr/>
          <p:nvPr/>
        </p:nvGrpSpPr>
        <p:grpSpPr>
          <a:xfrm>
            <a:off x="401038" y="333625"/>
            <a:ext cx="8341875" cy="4476263"/>
            <a:chOff x="401038" y="333625"/>
            <a:chExt cx="8341875" cy="4476263"/>
          </a:xfrm>
        </p:grpSpPr>
        <p:sp>
          <p:nvSpPr>
            <p:cNvPr id="2376" name="Google Shape;2376;p34"/>
            <p:cNvSpPr/>
            <p:nvPr/>
          </p:nvSpPr>
          <p:spPr>
            <a:xfrm>
              <a:off x="8669413" y="4736388"/>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4"/>
            <p:cNvSpPr/>
            <p:nvPr/>
          </p:nvSpPr>
          <p:spPr>
            <a:xfrm>
              <a:off x="401038" y="333625"/>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8" name="Google Shape;2378;p34"/>
          <p:cNvGrpSpPr/>
          <p:nvPr/>
        </p:nvGrpSpPr>
        <p:grpSpPr>
          <a:xfrm>
            <a:off x="3715838" y="4684025"/>
            <a:ext cx="1712300" cy="178225"/>
            <a:chOff x="3715838" y="281238"/>
            <a:chExt cx="1712300" cy="178225"/>
          </a:xfrm>
        </p:grpSpPr>
        <p:sp>
          <p:nvSpPr>
            <p:cNvPr id="2379" name="Google Shape;2379;p34"/>
            <p:cNvSpPr/>
            <p:nvPr/>
          </p:nvSpPr>
          <p:spPr>
            <a:xfrm>
              <a:off x="4535238" y="333600"/>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0" name="Google Shape;2380;p34"/>
            <p:cNvGrpSpPr/>
            <p:nvPr/>
          </p:nvGrpSpPr>
          <p:grpSpPr>
            <a:xfrm>
              <a:off x="3715838" y="281238"/>
              <a:ext cx="178225" cy="178225"/>
              <a:chOff x="6772475" y="3811500"/>
              <a:chExt cx="178225" cy="178225"/>
            </a:xfrm>
          </p:grpSpPr>
          <p:sp>
            <p:nvSpPr>
              <p:cNvPr id="2381" name="Google Shape;2381;p3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6" name="Google Shape;2386;p34"/>
            <p:cNvGrpSpPr/>
            <p:nvPr/>
          </p:nvGrpSpPr>
          <p:grpSpPr>
            <a:xfrm>
              <a:off x="5249913" y="281238"/>
              <a:ext cx="178225" cy="178225"/>
              <a:chOff x="6772475" y="3811500"/>
              <a:chExt cx="178225" cy="178225"/>
            </a:xfrm>
          </p:grpSpPr>
          <p:sp>
            <p:nvSpPr>
              <p:cNvPr id="2387" name="Google Shape;2387;p3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2392" name="Google Shape;2392;p34"/>
          <p:cNvGraphicFramePr/>
          <p:nvPr/>
        </p:nvGraphicFramePr>
        <p:xfrm>
          <a:off x="126150" y="666763"/>
          <a:ext cx="3000000" cy="3000000"/>
        </p:xfrm>
        <a:graphic>
          <a:graphicData uri="http://schemas.openxmlformats.org/drawingml/2006/table">
            <a:tbl>
              <a:tblPr>
                <a:noFill/>
                <a:tableStyleId>{6FCC26AB-658A-40A0-AC3D-D512D4E14954}</a:tableStyleId>
              </a:tblPr>
              <a:tblGrid>
                <a:gridCol w="507450"/>
                <a:gridCol w="2429950"/>
                <a:gridCol w="5954275"/>
              </a:tblGrid>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1</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70AD47"/>
                      </a:solidFill>
                      <a:prstDash val="solid"/>
                      <a:round/>
                      <a:headEnd len="sm" w="sm" type="none"/>
                      <a:tailEnd len="sm" w="sm" type="none"/>
                    </a:lnL>
                    <a:lnT cap="flat" cmpd="sng" w="7625">
                      <a:solidFill>
                        <a:srgbClr val="70AD47"/>
                      </a:solidFill>
                      <a:prstDash val="solid"/>
                      <a:round/>
                      <a:headEnd len="sm" w="sm" type="none"/>
                      <a:tailEnd len="sm" w="sm" type="none"/>
                    </a:lnT>
                    <a:lnB cap="flat" cmpd="sng" w="7625">
                      <a:solidFill>
                        <a:srgbClr val="70AD47"/>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Đăng Nhập</a:t>
                      </a:r>
                      <a:endParaRPr sz="1300">
                        <a:solidFill>
                          <a:schemeClr val="lt1"/>
                        </a:solidFill>
                        <a:latin typeface="Patrick Hand"/>
                        <a:ea typeface="Patrick Hand"/>
                        <a:cs typeface="Patrick Hand"/>
                        <a:sym typeface="Patrick Hand"/>
                      </a:endParaRPr>
                    </a:p>
                  </a:txBody>
                  <a:tcPr marT="91425" marB="91425" marR="68575" marL="68575">
                    <a:lnT cap="flat" cmpd="sng" w="7625">
                      <a:solidFill>
                        <a:srgbClr val="70AD47"/>
                      </a:solidFill>
                      <a:prstDash val="solid"/>
                      <a:round/>
                      <a:headEnd len="sm" w="sm" type="none"/>
                      <a:tailEnd len="sm" w="sm" type="none"/>
                    </a:lnT>
                    <a:lnB cap="flat" cmpd="sng" w="7625">
                      <a:solidFill>
                        <a:srgbClr val="70AD47"/>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người dùng truy cập vào hệ thống.</a:t>
                      </a:r>
                      <a:endParaRPr sz="1300">
                        <a:solidFill>
                          <a:schemeClr val="lt1"/>
                        </a:solidFill>
                        <a:latin typeface="Patrick Hand"/>
                        <a:ea typeface="Patrick Hand"/>
                        <a:cs typeface="Patrick Hand"/>
                        <a:sym typeface="Patrick Hand"/>
                      </a:endParaRPr>
                    </a:p>
                  </a:txBody>
                  <a:tcPr marT="91425" marB="91425" marR="68575" marL="68575">
                    <a:lnR cap="flat" cmpd="sng" w="7625">
                      <a:solidFill>
                        <a:srgbClr val="70AD47"/>
                      </a:solidFill>
                      <a:prstDash val="solid"/>
                      <a:round/>
                      <a:headEnd len="sm" w="sm" type="none"/>
                      <a:tailEnd len="sm" w="sm" type="none"/>
                    </a:lnR>
                    <a:lnT cap="flat" cmpd="sng" w="7625">
                      <a:solidFill>
                        <a:srgbClr val="70AD47"/>
                      </a:solidFill>
                      <a:prstDash val="solid"/>
                      <a:round/>
                      <a:headEnd len="sm" w="sm" type="none"/>
                      <a:tailEnd len="sm" w="sm" type="none"/>
                    </a:lnT>
                    <a:lnB cap="flat" cmpd="sng" w="7625">
                      <a:solidFill>
                        <a:srgbClr val="70AD47"/>
                      </a:solidFill>
                      <a:prstDash val="solid"/>
                      <a:round/>
                      <a:headEnd len="sm" w="sm" type="none"/>
                      <a:tailEnd len="sm" w="sm" type="none"/>
                    </a:lnB>
                    <a:solidFill>
                      <a:schemeClr val="dk1"/>
                    </a:solidFill>
                  </a:tcPr>
                </a:tc>
              </a:tr>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2</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70AD47"/>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Nhắn tin</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70AD47"/>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người dùng có thể tương tác trao đổi với Admin và quản lý.</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70AD47"/>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r>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3</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Đổi mật khẩu</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người dùng có thể thay đổi mật khẩu mới để thêm tính bảo mật.</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r>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4</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Quản lý lịch làm việc</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người dùng quản lý các chức năng như thêm mới, cập nhập thông tin và xóa lịch làm việc.</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r>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5</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Quản lý thông báo</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người dùng thực hiện chức năng thêm thông báo.</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r>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6</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Quản lý lương</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người dùng quản lý các chức năng như thêm mới, cập nhập thông tin lương nhân viên.</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r>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7</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Quản lý nhân viên</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người quản lý thực hiện chức năng xem danh sách nhân viên, gọi điện và sao chép email.</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r>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8</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Quản lý phòng ban</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admin quản lý các chức năng như thêm mới, cập nhập thông tin phòng ban.</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r>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9</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Quản lý thông tin cá nhân</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admin có thể xem và cập nhật thông tin cá nhân của bản than và cấp dưới.</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r>
              <a:tr h="381000">
                <a:tc>
                  <a:txBody>
                    <a:bodyPr/>
                    <a:lstStyle/>
                    <a:p>
                      <a:pPr indent="0" lvl="0" marL="0" rtl="0" algn="ctr">
                        <a:lnSpc>
                          <a:spcPct val="150000"/>
                        </a:lnSpc>
                        <a:spcBef>
                          <a:spcPts val="1200"/>
                        </a:spcBef>
                        <a:spcAft>
                          <a:spcPts val="1200"/>
                        </a:spcAft>
                        <a:buNone/>
                      </a:pPr>
                      <a:r>
                        <a:rPr b="1" lang="en" sz="1300">
                          <a:solidFill>
                            <a:schemeClr val="lt1"/>
                          </a:solidFill>
                          <a:latin typeface="Patrick Hand"/>
                          <a:ea typeface="Patrick Hand"/>
                          <a:cs typeface="Patrick Hand"/>
                          <a:sym typeface="Patrick Hand"/>
                        </a:rPr>
                        <a:t>10</a:t>
                      </a:r>
                      <a:endParaRPr b="1"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Usecase Phân nhân viên vào phòng ban</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c>
                  <a:txBody>
                    <a:bodyPr/>
                    <a:lstStyle/>
                    <a:p>
                      <a:pPr indent="0" lvl="0" marL="0" rtl="0" algn="l">
                        <a:lnSpc>
                          <a:spcPct val="150000"/>
                        </a:lnSpc>
                        <a:spcBef>
                          <a:spcPts val="1200"/>
                        </a:spcBef>
                        <a:spcAft>
                          <a:spcPts val="1200"/>
                        </a:spcAft>
                        <a:buNone/>
                      </a:pPr>
                      <a:r>
                        <a:rPr lang="en" sz="1300">
                          <a:solidFill>
                            <a:schemeClr val="lt1"/>
                          </a:solidFill>
                          <a:latin typeface="Patrick Hand"/>
                          <a:ea typeface="Patrick Hand"/>
                          <a:cs typeface="Patrick Hand"/>
                          <a:sym typeface="Patrick Hand"/>
                        </a:rPr>
                        <a:t>Cho phép admin phân công các nhân viên vào phòng ban.</a:t>
                      </a:r>
                      <a:endParaRPr sz="1300">
                        <a:solidFill>
                          <a:schemeClr val="lt1"/>
                        </a:solidFill>
                        <a:latin typeface="Patrick Hand"/>
                        <a:ea typeface="Patrick Hand"/>
                        <a:cs typeface="Patrick Hand"/>
                        <a:sym typeface="Patrick Hand"/>
                      </a:endParaRPr>
                    </a:p>
                  </a:txBody>
                  <a:tcPr marT="91425" marB="91425" marR="68575" marL="6857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chemeClr val="dk1"/>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Retro Pixel Business Basic Template by Slidesgo">
  <a:themeElements>
    <a:clrScheme name="Simple Light">
      <a:dk1>
        <a:srgbClr val="F8F8F8"/>
      </a:dk1>
      <a:lt1>
        <a:srgbClr val="1B1B1B"/>
      </a:lt1>
      <a:dk2>
        <a:srgbClr val="595959"/>
      </a:dk2>
      <a:lt2>
        <a:srgbClr val="F1C232"/>
      </a:lt2>
      <a:accent1>
        <a:srgbClr val="FF9900"/>
      </a:accent1>
      <a:accent2>
        <a:srgbClr val="FFF2CC"/>
      </a:accent2>
      <a:accent3>
        <a:srgbClr val="CC0000"/>
      </a:accent3>
      <a:accent4>
        <a:srgbClr val="05349B"/>
      </a:accent4>
      <a:accent5>
        <a:srgbClr val="B1AAF2"/>
      </a:accent5>
      <a:accent6>
        <a:srgbClr val="FFFFFF"/>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